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 id="2147483732" r:id="rId8"/>
    <p:sldMasterId id="2147483744" r:id="rId9"/>
  </p:sldMasterIdLst>
  <p:notesMasterIdLst>
    <p:notesMasterId r:id="rId126"/>
  </p:notesMasterIdLst>
  <p:sldIdLst>
    <p:sldId id="256" r:id="rId10"/>
    <p:sldId id="257" r:id="rId11"/>
    <p:sldId id="409" r:id="rId12"/>
    <p:sldId id="410" r:id="rId13"/>
    <p:sldId id="432" r:id="rId14"/>
    <p:sldId id="356" r:id="rId15"/>
    <p:sldId id="422" r:id="rId16"/>
    <p:sldId id="423" r:id="rId17"/>
    <p:sldId id="358" r:id="rId18"/>
    <p:sldId id="357" r:id="rId19"/>
    <p:sldId id="361" r:id="rId20"/>
    <p:sldId id="398" r:id="rId21"/>
    <p:sldId id="289" r:id="rId22"/>
    <p:sldId id="288" r:id="rId23"/>
    <p:sldId id="290" r:id="rId24"/>
    <p:sldId id="291" r:id="rId25"/>
    <p:sldId id="430" r:id="rId26"/>
    <p:sldId id="294" r:id="rId27"/>
    <p:sldId id="295" r:id="rId28"/>
    <p:sldId id="296" r:id="rId29"/>
    <p:sldId id="297" r:id="rId30"/>
    <p:sldId id="411" r:id="rId31"/>
    <p:sldId id="413" r:id="rId32"/>
    <p:sldId id="412" r:id="rId33"/>
    <p:sldId id="414" r:id="rId34"/>
    <p:sldId id="362" r:id="rId35"/>
    <p:sldId id="416" r:id="rId36"/>
    <p:sldId id="417" r:id="rId37"/>
    <p:sldId id="437" r:id="rId38"/>
    <p:sldId id="415" r:id="rId39"/>
    <p:sldId id="366" r:id="rId40"/>
    <p:sldId id="258" r:id="rId41"/>
    <p:sldId id="426" r:id="rId42"/>
    <p:sldId id="425" r:id="rId43"/>
    <p:sldId id="427" r:id="rId44"/>
    <p:sldId id="428" r:id="rId45"/>
    <p:sldId id="429" r:id="rId46"/>
    <p:sldId id="265" r:id="rId47"/>
    <p:sldId id="263" r:id="rId48"/>
    <p:sldId id="264" r:id="rId49"/>
    <p:sldId id="266" r:id="rId50"/>
    <p:sldId id="267" r:id="rId51"/>
    <p:sldId id="268" r:id="rId52"/>
    <p:sldId id="373" r:id="rId53"/>
    <p:sldId id="392" r:id="rId54"/>
    <p:sldId id="393" r:id="rId55"/>
    <p:sldId id="375" r:id="rId56"/>
    <p:sldId id="376" r:id="rId57"/>
    <p:sldId id="377" r:id="rId58"/>
    <p:sldId id="262" r:id="rId59"/>
    <p:sldId id="261" r:id="rId60"/>
    <p:sldId id="260" r:id="rId61"/>
    <p:sldId id="444" r:id="rId62"/>
    <p:sldId id="431" r:id="rId63"/>
    <p:sldId id="419" r:id="rId64"/>
    <p:sldId id="420" r:id="rId65"/>
    <p:sldId id="421" r:id="rId66"/>
    <p:sldId id="379" r:id="rId67"/>
    <p:sldId id="380" r:id="rId68"/>
    <p:sldId id="381" r:id="rId69"/>
    <p:sldId id="400" r:id="rId70"/>
    <p:sldId id="364" r:id="rId71"/>
    <p:sldId id="367" r:id="rId72"/>
    <p:sldId id="368" r:id="rId73"/>
    <p:sldId id="369" r:id="rId74"/>
    <p:sldId id="370" r:id="rId75"/>
    <p:sldId id="371" r:id="rId76"/>
    <p:sldId id="372" r:id="rId77"/>
    <p:sldId id="401" r:id="rId78"/>
    <p:sldId id="403" r:id="rId79"/>
    <p:sldId id="406" r:id="rId80"/>
    <p:sldId id="402" r:id="rId81"/>
    <p:sldId id="405" r:id="rId82"/>
    <p:sldId id="404" r:id="rId83"/>
    <p:sldId id="382" r:id="rId84"/>
    <p:sldId id="396" r:id="rId85"/>
    <p:sldId id="407" r:id="rId86"/>
    <p:sldId id="418" r:id="rId87"/>
    <p:sldId id="408" r:id="rId88"/>
    <p:sldId id="399" r:id="rId89"/>
    <p:sldId id="439" r:id="rId90"/>
    <p:sldId id="438" r:id="rId91"/>
    <p:sldId id="312" r:id="rId92"/>
    <p:sldId id="352" r:id="rId93"/>
    <p:sldId id="314" r:id="rId94"/>
    <p:sldId id="365" r:id="rId95"/>
    <p:sldId id="384" r:id="rId96"/>
    <p:sldId id="385" r:id="rId97"/>
    <p:sldId id="386" r:id="rId98"/>
    <p:sldId id="387" r:id="rId99"/>
    <p:sldId id="388" r:id="rId100"/>
    <p:sldId id="389" r:id="rId101"/>
    <p:sldId id="353" r:id="rId102"/>
    <p:sldId id="354" r:id="rId103"/>
    <p:sldId id="383" r:id="rId104"/>
    <p:sldId id="390" r:id="rId105"/>
    <p:sldId id="259" r:id="rId106"/>
    <p:sldId id="391" r:id="rId107"/>
    <p:sldId id="280" r:id="rId108"/>
    <p:sldId id="281" r:id="rId109"/>
    <p:sldId id="282" r:id="rId110"/>
    <p:sldId id="283" r:id="rId111"/>
    <p:sldId id="284" r:id="rId112"/>
    <p:sldId id="317" r:id="rId113"/>
    <p:sldId id="318" r:id="rId114"/>
    <p:sldId id="319" r:id="rId115"/>
    <p:sldId id="320" r:id="rId116"/>
    <p:sldId id="292" r:id="rId117"/>
    <p:sldId id="293" r:id="rId118"/>
    <p:sldId id="440" r:id="rId119"/>
    <p:sldId id="443" r:id="rId120"/>
    <p:sldId id="445" r:id="rId121"/>
    <p:sldId id="446" r:id="rId122"/>
    <p:sldId id="442" r:id="rId123"/>
    <p:sldId id="441" r:id="rId124"/>
    <p:sldId id="359" r:id="rId125"/>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17" autoAdjust="0"/>
    <p:restoredTop sz="92250" autoAdjust="0"/>
  </p:normalViewPr>
  <p:slideViewPr>
    <p:cSldViewPr snapToGrid="0">
      <p:cViewPr varScale="1">
        <p:scale>
          <a:sx n="83" d="100"/>
          <a:sy n="83" d="100"/>
        </p:scale>
        <p:origin x="720" y="7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117" Type="http://schemas.openxmlformats.org/officeDocument/2006/relationships/slide" Target="slides/slide108.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12" Type="http://schemas.openxmlformats.org/officeDocument/2006/relationships/slide" Target="slides/slide103.xml"/><Relationship Id="rId16" Type="http://schemas.openxmlformats.org/officeDocument/2006/relationships/slide" Target="slides/slide7.xml"/><Relationship Id="rId107" Type="http://schemas.openxmlformats.org/officeDocument/2006/relationships/slide" Target="slides/slide98.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102" Type="http://schemas.openxmlformats.org/officeDocument/2006/relationships/slide" Target="slides/slide93.xml"/><Relationship Id="rId123" Type="http://schemas.openxmlformats.org/officeDocument/2006/relationships/slide" Target="slides/slide114.xml"/><Relationship Id="rId128" Type="http://schemas.openxmlformats.org/officeDocument/2006/relationships/viewProps" Target="viewProps.xml"/><Relationship Id="rId5" Type="http://schemas.openxmlformats.org/officeDocument/2006/relationships/slideMaster" Target="slideMasters/slideMaster5.xml"/><Relationship Id="rId90" Type="http://schemas.openxmlformats.org/officeDocument/2006/relationships/slide" Target="slides/slide81.xml"/><Relationship Id="rId95" Type="http://schemas.openxmlformats.org/officeDocument/2006/relationships/slide" Target="slides/slide86.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slide" Target="slides/slide96.xml"/><Relationship Id="rId113" Type="http://schemas.openxmlformats.org/officeDocument/2006/relationships/slide" Target="slides/slide104.xml"/><Relationship Id="rId118" Type="http://schemas.openxmlformats.org/officeDocument/2006/relationships/slide" Target="slides/slide109.xml"/><Relationship Id="rId126"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slide" Target="slides/slide71.xml"/><Relationship Id="rId85" Type="http://schemas.openxmlformats.org/officeDocument/2006/relationships/slide" Target="slides/slide76.xml"/><Relationship Id="rId93" Type="http://schemas.openxmlformats.org/officeDocument/2006/relationships/slide" Target="slides/slide84.xml"/><Relationship Id="rId98" Type="http://schemas.openxmlformats.org/officeDocument/2006/relationships/slide" Target="slides/slide89.xml"/><Relationship Id="rId121" Type="http://schemas.openxmlformats.org/officeDocument/2006/relationships/slide" Target="slides/slide112.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103" Type="http://schemas.openxmlformats.org/officeDocument/2006/relationships/slide" Target="slides/slide94.xml"/><Relationship Id="rId108" Type="http://schemas.openxmlformats.org/officeDocument/2006/relationships/slide" Target="slides/slide99.xml"/><Relationship Id="rId116" Type="http://schemas.openxmlformats.org/officeDocument/2006/relationships/slide" Target="slides/slide107.xml"/><Relationship Id="rId124" Type="http://schemas.openxmlformats.org/officeDocument/2006/relationships/slide" Target="slides/slide115.xml"/><Relationship Id="rId129" Type="http://schemas.openxmlformats.org/officeDocument/2006/relationships/theme" Target="theme/theme1.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slide" Target="slides/slide79.xml"/><Relationship Id="rId91" Type="http://schemas.openxmlformats.org/officeDocument/2006/relationships/slide" Target="slides/slide82.xml"/><Relationship Id="rId96" Type="http://schemas.openxmlformats.org/officeDocument/2006/relationships/slide" Target="slides/slide87.xml"/><Relationship Id="rId111" Type="http://schemas.openxmlformats.org/officeDocument/2006/relationships/slide" Target="slides/slide102.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6" Type="http://schemas.openxmlformats.org/officeDocument/2006/relationships/slide" Target="slides/slide97.xml"/><Relationship Id="rId114" Type="http://schemas.openxmlformats.org/officeDocument/2006/relationships/slide" Target="slides/slide105.xml"/><Relationship Id="rId119" Type="http://schemas.openxmlformats.org/officeDocument/2006/relationships/slide" Target="slides/slide110.xml"/><Relationship Id="rId127" Type="http://schemas.openxmlformats.org/officeDocument/2006/relationships/presProps" Target="presProps.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122" Type="http://schemas.openxmlformats.org/officeDocument/2006/relationships/slide" Target="slides/slide113.xml"/><Relationship Id="rId130"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slide" Target="slides/slide10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slide" Target="slides/slide95.xml"/><Relationship Id="rId120" Type="http://schemas.openxmlformats.org/officeDocument/2006/relationships/slide" Target="slides/slide111.xml"/><Relationship Id="rId125" Type="http://schemas.openxmlformats.org/officeDocument/2006/relationships/slide" Target="slides/slide116.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slide" Target="slides/slide101.xml"/><Relationship Id="rId115" Type="http://schemas.openxmlformats.org/officeDocument/2006/relationships/slide" Target="slides/slide106.xml"/><Relationship Id="rId61" Type="http://schemas.openxmlformats.org/officeDocument/2006/relationships/slide" Target="slides/slide52.xml"/><Relationship Id="rId82" Type="http://schemas.openxmlformats.org/officeDocument/2006/relationships/slide" Target="slides/slide73.xml"/></Relationships>
</file>

<file path=ppt/diagrams/_rels/data6.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5" Type="http://schemas.openxmlformats.org/officeDocument/2006/relationships/image" Target="../media/image41.png"/><Relationship Id="rId10" Type="http://schemas.openxmlformats.org/officeDocument/2006/relationships/image" Target="../media/image46.svg"/><Relationship Id="rId4" Type="http://schemas.openxmlformats.org/officeDocument/2006/relationships/image" Target="../media/image40.svg"/><Relationship Id="rId9" Type="http://schemas.openxmlformats.org/officeDocument/2006/relationships/image" Target="../media/image45.png"/></Relationships>
</file>

<file path=ppt/diagrams/_rels/drawing6.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5" Type="http://schemas.openxmlformats.org/officeDocument/2006/relationships/image" Target="../media/image41.png"/><Relationship Id="rId10" Type="http://schemas.openxmlformats.org/officeDocument/2006/relationships/image" Target="../media/image46.svg"/><Relationship Id="rId4" Type="http://schemas.openxmlformats.org/officeDocument/2006/relationships/image" Target="../media/image40.svg"/><Relationship Id="rId9" Type="http://schemas.openxmlformats.org/officeDocument/2006/relationships/image" Target="../media/image4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4847D5-2CE0-428C-B9DE-315FA73F4AB4}" type="doc">
      <dgm:prSet loTypeId="urn:microsoft.com/office/officeart/2005/8/layout/vList2" loCatId="list" qsTypeId="urn:microsoft.com/office/officeart/2005/8/quickstyle/3d1" qsCatId="3D" csTypeId="urn:microsoft.com/office/officeart/2005/8/colors/accent1_2" csCatId="accent1" phldr="1"/>
      <dgm:spPr/>
      <dgm:t>
        <a:bodyPr/>
        <a:lstStyle/>
        <a:p>
          <a:endParaRPr lang="tr-TR"/>
        </a:p>
      </dgm:t>
    </dgm:pt>
    <dgm:pt modelId="{B542F147-722E-4D67-A965-A241596A4D79}">
      <dgm:prSet custT="1"/>
      <dgm:spPr/>
      <dgm:t>
        <a:bodyPr/>
        <a:lstStyle/>
        <a:p>
          <a:pPr algn="ctr"/>
          <a:r>
            <a:rPr lang="tr-TR" sz="3200" b="0" dirty="0">
              <a:solidFill>
                <a:schemeClr val="bg1"/>
              </a:solidFill>
            </a:rPr>
            <a:t>Öğrenci İşleri Daire Başkanlığı</a:t>
          </a:r>
        </a:p>
      </dgm:t>
    </dgm:pt>
    <dgm:pt modelId="{6B1DF42A-4998-4318-A003-51159E9C5624}" type="parTrans" cxnId="{1DCF3FDD-391E-4CCA-9D40-D9BA1856C4C1}">
      <dgm:prSet/>
      <dgm:spPr/>
      <dgm:t>
        <a:bodyPr/>
        <a:lstStyle/>
        <a:p>
          <a:endParaRPr lang="tr-TR" sz="2400">
            <a:solidFill>
              <a:schemeClr val="tx1"/>
            </a:solidFill>
          </a:endParaRPr>
        </a:p>
      </dgm:t>
    </dgm:pt>
    <dgm:pt modelId="{3A700308-3B3A-4C91-9EB5-E02B6E7F6A80}" type="sibTrans" cxnId="{1DCF3FDD-391E-4CCA-9D40-D9BA1856C4C1}">
      <dgm:prSet/>
      <dgm:spPr/>
      <dgm:t>
        <a:bodyPr/>
        <a:lstStyle/>
        <a:p>
          <a:endParaRPr lang="tr-TR" sz="2400">
            <a:solidFill>
              <a:schemeClr val="tx1"/>
            </a:solidFill>
          </a:endParaRPr>
        </a:p>
      </dgm:t>
    </dgm:pt>
    <dgm:pt modelId="{24777381-89C9-426D-B20A-5A1C03A3E480}">
      <dgm:prSet custT="1"/>
      <dgm:spPr/>
      <dgm:t>
        <a:bodyPr/>
        <a:lstStyle/>
        <a:p>
          <a:r>
            <a:rPr lang="tr-TR" sz="2400" dirty="0">
              <a:solidFill>
                <a:schemeClr val="tx1"/>
              </a:solidFill>
            </a:rPr>
            <a:t>   </a:t>
          </a:r>
          <a:r>
            <a:rPr lang="tr-TR" sz="2800" dirty="0">
              <a:solidFill>
                <a:schemeClr val="tx1"/>
              </a:solidFill>
            </a:rPr>
            <a:t>- Öğrenci Duyuruları</a:t>
          </a:r>
        </a:p>
      </dgm:t>
    </dgm:pt>
    <dgm:pt modelId="{2BFB1BA3-8306-4B3A-BB8A-7149EFCB1DEF}" type="parTrans" cxnId="{7BF9CA5B-69F6-41BD-BADF-35F423E16E66}">
      <dgm:prSet/>
      <dgm:spPr/>
      <dgm:t>
        <a:bodyPr/>
        <a:lstStyle/>
        <a:p>
          <a:endParaRPr lang="tr-TR" sz="2400">
            <a:solidFill>
              <a:schemeClr val="tx1"/>
            </a:solidFill>
          </a:endParaRPr>
        </a:p>
      </dgm:t>
    </dgm:pt>
    <dgm:pt modelId="{BD0BD3B4-0152-41C0-8249-10891C11B40F}" type="sibTrans" cxnId="{7BF9CA5B-69F6-41BD-BADF-35F423E16E66}">
      <dgm:prSet/>
      <dgm:spPr/>
      <dgm:t>
        <a:bodyPr/>
        <a:lstStyle/>
        <a:p>
          <a:endParaRPr lang="tr-TR" sz="2400">
            <a:solidFill>
              <a:schemeClr val="tx1"/>
            </a:solidFill>
          </a:endParaRPr>
        </a:p>
      </dgm:t>
    </dgm:pt>
    <dgm:pt modelId="{0FEF9585-CE19-4FF6-A5DF-9A2587ED8C84}">
      <dgm:prSet custT="1"/>
      <dgm:spPr/>
      <dgm:t>
        <a:bodyPr/>
        <a:lstStyle/>
        <a:p>
          <a:r>
            <a:rPr lang="tr-TR" sz="2400" kern="1200" dirty="0">
              <a:solidFill>
                <a:schemeClr val="tx1"/>
              </a:solidFill>
            </a:rPr>
            <a:t>   </a:t>
          </a:r>
          <a:r>
            <a:rPr lang="tr-TR" sz="2800" kern="1200" dirty="0">
              <a:solidFill>
                <a:prstClr val="black"/>
              </a:solidFill>
              <a:latin typeface="Calibri" panose="020F0502020204030204"/>
              <a:ea typeface="+mn-ea"/>
              <a:cs typeface="+mn-cs"/>
            </a:rPr>
            <a:t>- Öğrenci Mevzuatı</a:t>
          </a:r>
        </a:p>
      </dgm:t>
    </dgm:pt>
    <dgm:pt modelId="{9D3389B3-1019-4BCC-9355-A324FF642C10}" type="parTrans" cxnId="{932D0824-0AF7-45A7-8F36-F34AFC86B127}">
      <dgm:prSet/>
      <dgm:spPr/>
      <dgm:t>
        <a:bodyPr/>
        <a:lstStyle/>
        <a:p>
          <a:endParaRPr lang="tr-TR" sz="2400">
            <a:solidFill>
              <a:schemeClr val="tx1"/>
            </a:solidFill>
          </a:endParaRPr>
        </a:p>
      </dgm:t>
    </dgm:pt>
    <dgm:pt modelId="{0761D11A-230B-44BC-B70E-B678D09351F1}" type="sibTrans" cxnId="{932D0824-0AF7-45A7-8F36-F34AFC86B127}">
      <dgm:prSet/>
      <dgm:spPr/>
      <dgm:t>
        <a:bodyPr/>
        <a:lstStyle/>
        <a:p>
          <a:endParaRPr lang="tr-TR" sz="2400">
            <a:solidFill>
              <a:schemeClr val="tx1"/>
            </a:solidFill>
          </a:endParaRPr>
        </a:p>
      </dgm:t>
    </dgm:pt>
    <dgm:pt modelId="{BB6E81DD-2B84-45FA-8FA1-F48C70C6A70F}">
      <dgm:prSet custT="1"/>
      <dgm:spPr/>
      <dgm:t>
        <a:bodyPr/>
        <a:lstStyle/>
        <a:p>
          <a:r>
            <a:rPr lang="tr-TR" sz="2800" kern="1200" dirty="0">
              <a:solidFill>
                <a:prstClr val="black"/>
              </a:solidFill>
              <a:latin typeface="Calibri" panose="020F0502020204030204"/>
              <a:ea typeface="+mn-ea"/>
              <a:cs typeface="+mn-cs"/>
            </a:rPr>
            <a:t>  - Öğrenci Formları</a:t>
          </a:r>
        </a:p>
      </dgm:t>
    </dgm:pt>
    <dgm:pt modelId="{9B477F38-D41C-4042-A7B2-909F40A42A53}" type="parTrans" cxnId="{AE6309EF-2429-4926-9BCA-CCF34722C59F}">
      <dgm:prSet/>
      <dgm:spPr/>
      <dgm:t>
        <a:bodyPr/>
        <a:lstStyle/>
        <a:p>
          <a:endParaRPr lang="tr-TR" sz="2400">
            <a:solidFill>
              <a:schemeClr val="tx1"/>
            </a:solidFill>
          </a:endParaRPr>
        </a:p>
      </dgm:t>
    </dgm:pt>
    <dgm:pt modelId="{FDCF0E0A-CD46-4400-B29B-1C0FD4AF70ED}" type="sibTrans" cxnId="{AE6309EF-2429-4926-9BCA-CCF34722C59F}">
      <dgm:prSet/>
      <dgm:spPr/>
      <dgm:t>
        <a:bodyPr/>
        <a:lstStyle/>
        <a:p>
          <a:endParaRPr lang="tr-TR" sz="2400">
            <a:solidFill>
              <a:schemeClr val="tx1"/>
            </a:solidFill>
          </a:endParaRPr>
        </a:p>
      </dgm:t>
    </dgm:pt>
    <dgm:pt modelId="{685344E7-FC00-472C-A7F9-8493F94E7042}">
      <dgm:prSet custT="1"/>
      <dgm:spPr/>
      <dgm:t>
        <a:bodyPr/>
        <a:lstStyle/>
        <a:p>
          <a:r>
            <a:rPr lang="tr-TR" sz="2800" b="0" kern="1200" dirty="0">
              <a:solidFill>
                <a:schemeClr val="tx1"/>
              </a:solidFill>
              <a:latin typeface="Calibri" panose="020F0502020204030204"/>
              <a:ea typeface="+mn-ea"/>
              <a:cs typeface="+mn-cs"/>
            </a:rPr>
            <a:t>  - Öğrenci Bilgi Sistemi (OBS)</a:t>
          </a:r>
          <a:endParaRPr lang="tr-TR" sz="2800" kern="1200" dirty="0">
            <a:solidFill>
              <a:prstClr val="black"/>
            </a:solidFill>
            <a:latin typeface="Calibri" panose="020F0502020204030204"/>
            <a:ea typeface="+mn-ea"/>
            <a:cs typeface="+mn-cs"/>
          </a:endParaRPr>
        </a:p>
      </dgm:t>
    </dgm:pt>
    <dgm:pt modelId="{E8D922B1-0F38-4E35-B1F5-091915814DF1}" type="parTrans" cxnId="{36DA46F8-4C30-4ED0-9075-3CC5A995AB51}">
      <dgm:prSet/>
      <dgm:spPr/>
      <dgm:t>
        <a:bodyPr/>
        <a:lstStyle/>
        <a:p>
          <a:endParaRPr lang="tr-TR"/>
        </a:p>
      </dgm:t>
    </dgm:pt>
    <dgm:pt modelId="{44F10330-0581-4B6B-8AA4-A2358B93D2E7}" type="sibTrans" cxnId="{36DA46F8-4C30-4ED0-9075-3CC5A995AB51}">
      <dgm:prSet/>
      <dgm:spPr/>
      <dgm:t>
        <a:bodyPr/>
        <a:lstStyle/>
        <a:p>
          <a:endParaRPr lang="tr-TR"/>
        </a:p>
      </dgm:t>
    </dgm:pt>
    <dgm:pt modelId="{D5E3207A-06BD-478C-B09B-706EC1340613}" type="pres">
      <dgm:prSet presAssocID="{374847D5-2CE0-428C-B9DE-315FA73F4AB4}" presName="linear" presStyleCnt="0">
        <dgm:presLayoutVars>
          <dgm:animLvl val="lvl"/>
          <dgm:resizeHandles val="exact"/>
        </dgm:presLayoutVars>
      </dgm:prSet>
      <dgm:spPr/>
    </dgm:pt>
    <dgm:pt modelId="{4C656775-2569-4822-9AE1-F26BFA263C49}" type="pres">
      <dgm:prSet presAssocID="{B542F147-722E-4D67-A965-A241596A4D79}" presName="parentText" presStyleLbl="node1" presStyleIdx="0" presStyleCnt="5" custScaleY="94605" custLinFactY="-528" custLinFactNeighborX="0" custLinFactNeighborY="-100000">
        <dgm:presLayoutVars>
          <dgm:chMax val="0"/>
          <dgm:bulletEnabled val="1"/>
        </dgm:presLayoutVars>
      </dgm:prSet>
      <dgm:spPr/>
    </dgm:pt>
    <dgm:pt modelId="{0971DD39-2545-4E15-A9D0-DE606F3B02FD}" type="pres">
      <dgm:prSet presAssocID="{3A700308-3B3A-4C91-9EB5-E02B6E7F6A80}" presName="spacer" presStyleCnt="0"/>
      <dgm:spPr/>
    </dgm:pt>
    <dgm:pt modelId="{EDFD0872-EB46-4461-9D51-D9CCE6ACE5B9}" type="pres">
      <dgm:prSet presAssocID="{24777381-89C9-426D-B20A-5A1C03A3E480}" presName="parentText" presStyleLbl="node1" presStyleIdx="1" presStyleCnt="5" custScaleY="85488">
        <dgm:presLayoutVars>
          <dgm:chMax val="0"/>
          <dgm:bulletEnabled val="1"/>
        </dgm:presLayoutVars>
      </dgm:prSet>
      <dgm:spPr/>
    </dgm:pt>
    <dgm:pt modelId="{7FCDEB46-3D0A-4256-8B21-962C413BE5BE}" type="pres">
      <dgm:prSet presAssocID="{BD0BD3B4-0152-41C0-8249-10891C11B40F}" presName="spacer" presStyleCnt="0"/>
      <dgm:spPr/>
    </dgm:pt>
    <dgm:pt modelId="{9144791F-332D-4E89-BFF2-0CA1A214AF35}" type="pres">
      <dgm:prSet presAssocID="{0FEF9585-CE19-4FF6-A5DF-9A2587ED8C84}" presName="parentText" presStyleLbl="node1" presStyleIdx="2" presStyleCnt="5" custScaleY="87395">
        <dgm:presLayoutVars>
          <dgm:chMax val="0"/>
          <dgm:bulletEnabled val="1"/>
        </dgm:presLayoutVars>
      </dgm:prSet>
      <dgm:spPr/>
    </dgm:pt>
    <dgm:pt modelId="{061ECBBA-ED45-4DE7-A7AD-4350CD575722}" type="pres">
      <dgm:prSet presAssocID="{0761D11A-230B-44BC-B70E-B678D09351F1}" presName="spacer" presStyleCnt="0"/>
      <dgm:spPr/>
    </dgm:pt>
    <dgm:pt modelId="{4A7F3CE3-77FC-43DD-93C8-A220FF457A1E}" type="pres">
      <dgm:prSet presAssocID="{BB6E81DD-2B84-45FA-8FA1-F48C70C6A70F}" presName="parentText" presStyleLbl="node1" presStyleIdx="3" presStyleCnt="5" custScaleY="86652">
        <dgm:presLayoutVars>
          <dgm:chMax val="0"/>
          <dgm:bulletEnabled val="1"/>
        </dgm:presLayoutVars>
      </dgm:prSet>
      <dgm:spPr/>
    </dgm:pt>
    <dgm:pt modelId="{F50915DC-2DD5-44FB-8078-6B5F873B1108}" type="pres">
      <dgm:prSet presAssocID="{FDCF0E0A-CD46-4400-B29B-1C0FD4AF70ED}" presName="spacer" presStyleCnt="0"/>
      <dgm:spPr/>
    </dgm:pt>
    <dgm:pt modelId="{6B5443A4-15B0-4B8F-9B38-1EC6F4A01E6A}" type="pres">
      <dgm:prSet presAssocID="{685344E7-FC00-472C-A7F9-8493F94E7042}" presName="parentText" presStyleLbl="node1" presStyleIdx="4" presStyleCnt="5" custScaleY="93481">
        <dgm:presLayoutVars>
          <dgm:chMax val="0"/>
          <dgm:bulletEnabled val="1"/>
        </dgm:presLayoutVars>
      </dgm:prSet>
      <dgm:spPr/>
    </dgm:pt>
  </dgm:ptLst>
  <dgm:cxnLst>
    <dgm:cxn modelId="{6536100D-0EB4-4F65-AB28-C98EDD9EF3E3}" type="presOf" srcId="{0FEF9585-CE19-4FF6-A5DF-9A2587ED8C84}" destId="{9144791F-332D-4E89-BFF2-0CA1A214AF35}" srcOrd="0" destOrd="0" presId="urn:microsoft.com/office/officeart/2005/8/layout/vList2"/>
    <dgm:cxn modelId="{C537FF0F-2CAC-41DB-8EF0-323295D581FC}" type="presOf" srcId="{24777381-89C9-426D-B20A-5A1C03A3E480}" destId="{EDFD0872-EB46-4461-9D51-D9CCE6ACE5B9}" srcOrd="0" destOrd="0" presId="urn:microsoft.com/office/officeart/2005/8/layout/vList2"/>
    <dgm:cxn modelId="{4CB79A12-2E52-487A-B4CB-2920D95977D9}" type="presOf" srcId="{374847D5-2CE0-428C-B9DE-315FA73F4AB4}" destId="{D5E3207A-06BD-478C-B09B-706EC1340613}" srcOrd="0" destOrd="0" presId="urn:microsoft.com/office/officeart/2005/8/layout/vList2"/>
    <dgm:cxn modelId="{932D0824-0AF7-45A7-8F36-F34AFC86B127}" srcId="{374847D5-2CE0-428C-B9DE-315FA73F4AB4}" destId="{0FEF9585-CE19-4FF6-A5DF-9A2587ED8C84}" srcOrd="2" destOrd="0" parTransId="{9D3389B3-1019-4BCC-9355-A324FF642C10}" sibTransId="{0761D11A-230B-44BC-B70E-B678D09351F1}"/>
    <dgm:cxn modelId="{7BF9CA5B-69F6-41BD-BADF-35F423E16E66}" srcId="{374847D5-2CE0-428C-B9DE-315FA73F4AB4}" destId="{24777381-89C9-426D-B20A-5A1C03A3E480}" srcOrd="1" destOrd="0" parTransId="{2BFB1BA3-8306-4B3A-BB8A-7149EFCB1DEF}" sibTransId="{BD0BD3B4-0152-41C0-8249-10891C11B40F}"/>
    <dgm:cxn modelId="{E37CF3A6-A8A6-4ADF-A51B-0E731B020B8F}" type="presOf" srcId="{685344E7-FC00-472C-A7F9-8493F94E7042}" destId="{6B5443A4-15B0-4B8F-9B38-1EC6F4A01E6A}" srcOrd="0" destOrd="0" presId="urn:microsoft.com/office/officeart/2005/8/layout/vList2"/>
    <dgm:cxn modelId="{BDD58AD7-BB0E-40FE-976D-90CD6A98D475}" type="presOf" srcId="{B542F147-722E-4D67-A965-A241596A4D79}" destId="{4C656775-2569-4822-9AE1-F26BFA263C49}" srcOrd="0" destOrd="0" presId="urn:microsoft.com/office/officeart/2005/8/layout/vList2"/>
    <dgm:cxn modelId="{1DCF3FDD-391E-4CCA-9D40-D9BA1856C4C1}" srcId="{374847D5-2CE0-428C-B9DE-315FA73F4AB4}" destId="{B542F147-722E-4D67-A965-A241596A4D79}" srcOrd="0" destOrd="0" parTransId="{6B1DF42A-4998-4318-A003-51159E9C5624}" sibTransId="{3A700308-3B3A-4C91-9EB5-E02B6E7F6A80}"/>
    <dgm:cxn modelId="{AE6309EF-2429-4926-9BCA-CCF34722C59F}" srcId="{374847D5-2CE0-428C-B9DE-315FA73F4AB4}" destId="{BB6E81DD-2B84-45FA-8FA1-F48C70C6A70F}" srcOrd="3" destOrd="0" parTransId="{9B477F38-D41C-4042-A7B2-909F40A42A53}" sibTransId="{FDCF0E0A-CD46-4400-B29B-1C0FD4AF70ED}"/>
    <dgm:cxn modelId="{36DA46F8-4C30-4ED0-9075-3CC5A995AB51}" srcId="{374847D5-2CE0-428C-B9DE-315FA73F4AB4}" destId="{685344E7-FC00-472C-A7F9-8493F94E7042}" srcOrd="4" destOrd="0" parTransId="{E8D922B1-0F38-4E35-B1F5-091915814DF1}" sibTransId="{44F10330-0581-4B6B-8AA4-A2358B93D2E7}"/>
    <dgm:cxn modelId="{0141C0FF-5D84-4983-853F-3F6C3254FCFD}" type="presOf" srcId="{BB6E81DD-2B84-45FA-8FA1-F48C70C6A70F}" destId="{4A7F3CE3-77FC-43DD-93C8-A220FF457A1E}" srcOrd="0" destOrd="0" presId="urn:microsoft.com/office/officeart/2005/8/layout/vList2"/>
    <dgm:cxn modelId="{EA0FE4E4-02A2-44C4-A1F6-D1A43D7CBCB6}" type="presParOf" srcId="{D5E3207A-06BD-478C-B09B-706EC1340613}" destId="{4C656775-2569-4822-9AE1-F26BFA263C49}" srcOrd="0" destOrd="0" presId="urn:microsoft.com/office/officeart/2005/8/layout/vList2"/>
    <dgm:cxn modelId="{4759024A-A38E-4D7A-8303-60BAD008C90B}" type="presParOf" srcId="{D5E3207A-06BD-478C-B09B-706EC1340613}" destId="{0971DD39-2545-4E15-A9D0-DE606F3B02FD}" srcOrd="1" destOrd="0" presId="urn:microsoft.com/office/officeart/2005/8/layout/vList2"/>
    <dgm:cxn modelId="{E8FC32F2-7BAD-4007-B93F-9E68231BDA22}" type="presParOf" srcId="{D5E3207A-06BD-478C-B09B-706EC1340613}" destId="{EDFD0872-EB46-4461-9D51-D9CCE6ACE5B9}" srcOrd="2" destOrd="0" presId="urn:microsoft.com/office/officeart/2005/8/layout/vList2"/>
    <dgm:cxn modelId="{F7085371-B2CB-4ADA-86A2-0D79DEC6C994}" type="presParOf" srcId="{D5E3207A-06BD-478C-B09B-706EC1340613}" destId="{7FCDEB46-3D0A-4256-8B21-962C413BE5BE}" srcOrd="3" destOrd="0" presId="urn:microsoft.com/office/officeart/2005/8/layout/vList2"/>
    <dgm:cxn modelId="{75C74D46-0511-4E31-A927-ACA0B2205E2B}" type="presParOf" srcId="{D5E3207A-06BD-478C-B09B-706EC1340613}" destId="{9144791F-332D-4E89-BFF2-0CA1A214AF35}" srcOrd="4" destOrd="0" presId="urn:microsoft.com/office/officeart/2005/8/layout/vList2"/>
    <dgm:cxn modelId="{AFCD0B8E-D30F-49AB-B3C8-3D7791155F62}" type="presParOf" srcId="{D5E3207A-06BD-478C-B09B-706EC1340613}" destId="{061ECBBA-ED45-4DE7-A7AD-4350CD575722}" srcOrd="5" destOrd="0" presId="urn:microsoft.com/office/officeart/2005/8/layout/vList2"/>
    <dgm:cxn modelId="{91794929-673A-437B-AC7A-9C83DC290639}" type="presParOf" srcId="{D5E3207A-06BD-478C-B09B-706EC1340613}" destId="{4A7F3CE3-77FC-43DD-93C8-A220FF457A1E}" srcOrd="6" destOrd="0" presId="urn:microsoft.com/office/officeart/2005/8/layout/vList2"/>
    <dgm:cxn modelId="{0E341B30-3E1A-406D-B97D-6F2A9F89A562}" type="presParOf" srcId="{D5E3207A-06BD-478C-B09B-706EC1340613}" destId="{F50915DC-2DD5-44FB-8078-6B5F873B1108}" srcOrd="7" destOrd="0" presId="urn:microsoft.com/office/officeart/2005/8/layout/vList2"/>
    <dgm:cxn modelId="{7977476F-8A04-47FE-815F-A50ACF1C2B01}" type="presParOf" srcId="{D5E3207A-06BD-478C-B09B-706EC1340613}" destId="{6B5443A4-15B0-4B8F-9B38-1EC6F4A01E6A}"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3D218C0-47C4-4F70-A70C-9F36C885EB97}" type="doc">
      <dgm:prSet loTypeId="urn:microsoft.com/office/officeart/2005/8/layout/vList2" loCatId="list" qsTypeId="urn:microsoft.com/office/officeart/2005/8/quickstyle/simple1" qsCatId="simple" csTypeId="urn:microsoft.com/office/officeart/2005/8/colors/accent6_2" csCatId="accent6" phldr="1"/>
      <dgm:spPr/>
      <dgm:t>
        <a:bodyPr/>
        <a:lstStyle/>
        <a:p>
          <a:endParaRPr lang="tr-TR"/>
        </a:p>
      </dgm:t>
    </dgm:pt>
    <dgm:pt modelId="{AE576FEA-CDE9-4688-AF96-D901884607EF}">
      <dgm:prSet custT="1"/>
      <dgm:spPr>
        <a:ln>
          <a:solidFill>
            <a:schemeClr val="bg1"/>
          </a:solidFill>
        </a:ln>
      </dgm:spPr>
      <dgm:t>
        <a:bodyPr/>
        <a:lstStyle/>
        <a:p>
          <a:r>
            <a:rPr lang="tr-TR" sz="2600" b="0" kern="1200" dirty="0">
              <a:solidFill>
                <a:schemeClr val="tx1"/>
              </a:solidFill>
              <a:latin typeface="Calibri" panose="020F0502020204030204"/>
              <a:ea typeface="+mn-ea"/>
              <a:cs typeface="+mn-cs"/>
            </a:rPr>
            <a:t>- </a:t>
          </a:r>
          <a:r>
            <a:rPr lang="tr-TR" sz="2600" kern="1200" dirty="0">
              <a:solidFill>
                <a:schemeClr val="tx1"/>
              </a:solidFill>
            </a:rPr>
            <a:t>Öğrenci Konseyi / Öğrenci Temsilcileri</a:t>
          </a:r>
          <a:endParaRPr lang="tr-TR" sz="2600" b="0" kern="1200" dirty="0">
            <a:solidFill>
              <a:schemeClr val="tx1"/>
            </a:solidFill>
            <a:latin typeface="Calibri" panose="020F0502020204030204"/>
            <a:ea typeface="+mn-ea"/>
            <a:cs typeface="+mn-cs"/>
          </a:endParaRPr>
        </a:p>
      </dgm:t>
    </dgm:pt>
    <dgm:pt modelId="{5B650663-0504-47DC-835A-D0FEE5E500B7}" type="parTrans" cxnId="{783BDB59-366D-42F8-8275-4624E670852F}">
      <dgm:prSet/>
      <dgm:spPr/>
      <dgm:t>
        <a:bodyPr/>
        <a:lstStyle/>
        <a:p>
          <a:endParaRPr lang="tr-TR" sz="2800" b="0">
            <a:solidFill>
              <a:schemeClr val="tx1"/>
            </a:solidFill>
          </a:endParaRPr>
        </a:p>
      </dgm:t>
    </dgm:pt>
    <dgm:pt modelId="{695B6AE9-EAF5-4931-B42E-C4A2F144B7E8}" type="sibTrans" cxnId="{783BDB59-366D-42F8-8275-4624E670852F}">
      <dgm:prSet/>
      <dgm:spPr/>
      <dgm:t>
        <a:bodyPr/>
        <a:lstStyle/>
        <a:p>
          <a:endParaRPr lang="tr-TR" sz="2800" b="0">
            <a:solidFill>
              <a:schemeClr val="tx1"/>
            </a:solidFill>
          </a:endParaRPr>
        </a:p>
      </dgm:t>
    </dgm:pt>
    <dgm:pt modelId="{855DEF42-DD03-433C-A1DC-2DA929E8E2AF}">
      <dgm:prSet custT="1"/>
      <dgm:spPr>
        <a:ln>
          <a:noFill/>
        </a:ln>
      </dgm:spPr>
      <dgm:t>
        <a:bodyPr/>
        <a:lstStyle/>
        <a:p>
          <a:r>
            <a:rPr lang="tr-TR" sz="2600" kern="1200" dirty="0">
              <a:solidFill>
                <a:schemeClr val="tx1"/>
              </a:solidFill>
            </a:rPr>
            <a:t>- RİMER ( Rektörlük İletişim Merkezi )</a:t>
          </a:r>
          <a:endParaRPr lang="tr-TR" sz="2600" b="0" kern="1200" dirty="0">
            <a:solidFill>
              <a:schemeClr val="tx1"/>
            </a:solidFill>
            <a:latin typeface="Calibri" panose="020F0502020204030204"/>
            <a:ea typeface="+mn-ea"/>
            <a:cs typeface="+mn-cs"/>
          </a:endParaRPr>
        </a:p>
      </dgm:t>
    </dgm:pt>
    <dgm:pt modelId="{83155CDF-C029-4E9B-B412-DAAF6A4DF1BD}" type="parTrans" cxnId="{B1A01670-76C7-4DE4-8E0E-F993F31A634B}">
      <dgm:prSet/>
      <dgm:spPr/>
      <dgm:t>
        <a:bodyPr/>
        <a:lstStyle/>
        <a:p>
          <a:endParaRPr lang="tr-TR"/>
        </a:p>
      </dgm:t>
    </dgm:pt>
    <dgm:pt modelId="{BB634008-8A4B-4D1A-8225-4AD0E70314F6}" type="sibTrans" cxnId="{B1A01670-76C7-4DE4-8E0E-F993F31A634B}">
      <dgm:prSet/>
      <dgm:spPr/>
      <dgm:t>
        <a:bodyPr/>
        <a:lstStyle/>
        <a:p>
          <a:endParaRPr lang="tr-TR"/>
        </a:p>
      </dgm:t>
    </dgm:pt>
    <dgm:pt modelId="{04C61FDE-2D57-4735-BE44-F8B6C6A6EF63}">
      <dgm:prSet custT="1"/>
      <dgm:spPr>
        <a:ln>
          <a:solidFill>
            <a:schemeClr val="bg1"/>
          </a:solidFill>
        </a:ln>
      </dgm:spPr>
      <dgm:t>
        <a:bodyPr/>
        <a:lstStyle/>
        <a:p>
          <a:r>
            <a:rPr lang="tr-TR" sz="2600" kern="1200" dirty="0">
              <a:solidFill>
                <a:schemeClr val="tx1"/>
              </a:solidFill>
            </a:rPr>
            <a:t>- Akademik Takvim</a:t>
          </a:r>
          <a:endParaRPr lang="tr-TR" sz="2600" b="0" kern="1200" dirty="0">
            <a:solidFill>
              <a:schemeClr val="tx1"/>
            </a:solidFill>
            <a:latin typeface="Calibri" panose="020F0502020204030204"/>
            <a:ea typeface="+mn-ea"/>
            <a:cs typeface="+mn-cs"/>
          </a:endParaRPr>
        </a:p>
      </dgm:t>
    </dgm:pt>
    <dgm:pt modelId="{6F123BE6-6B1B-4827-9EB6-5AA27DFD53EF}" type="parTrans" cxnId="{22D9F648-5C08-4529-B0FA-D868C8D78977}">
      <dgm:prSet/>
      <dgm:spPr/>
      <dgm:t>
        <a:bodyPr/>
        <a:lstStyle/>
        <a:p>
          <a:endParaRPr lang="tr-TR"/>
        </a:p>
      </dgm:t>
    </dgm:pt>
    <dgm:pt modelId="{858DB3AF-AAB8-42D9-AE02-B3B7668100D3}" type="sibTrans" cxnId="{22D9F648-5C08-4529-B0FA-D868C8D78977}">
      <dgm:prSet/>
      <dgm:spPr/>
      <dgm:t>
        <a:bodyPr/>
        <a:lstStyle/>
        <a:p>
          <a:endParaRPr lang="tr-TR"/>
        </a:p>
      </dgm:t>
    </dgm:pt>
    <dgm:pt modelId="{861BE9DA-DA5C-4C5D-AB19-5966B102F953}">
      <dgm:prSet custT="1"/>
      <dgm:spPr>
        <a:ln>
          <a:solidFill>
            <a:schemeClr val="bg1"/>
          </a:solidFill>
        </a:ln>
      </dgm:spPr>
      <dgm:t>
        <a:bodyPr/>
        <a:lstStyle/>
        <a:p>
          <a:r>
            <a:rPr lang="tr-TR" sz="2600" kern="1200" dirty="0">
              <a:solidFill>
                <a:schemeClr val="tx1"/>
              </a:solidFill>
            </a:rPr>
            <a:t>- Akademik Danışmalık ve Görevleri</a:t>
          </a:r>
          <a:endParaRPr lang="tr-TR" sz="2600" b="0" kern="1200" dirty="0">
            <a:solidFill>
              <a:schemeClr val="tx1"/>
            </a:solidFill>
            <a:latin typeface="Calibri" panose="020F0502020204030204"/>
            <a:ea typeface="+mn-ea"/>
            <a:cs typeface="+mn-cs"/>
          </a:endParaRPr>
        </a:p>
      </dgm:t>
    </dgm:pt>
    <dgm:pt modelId="{A6B1A8C1-E556-4919-BF75-2F05298900D4}" type="parTrans" cxnId="{B205CD8C-D952-4331-A34A-F5F067F2E2F9}">
      <dgm:prSet/>
      <dgm:spPr/>
      <dgm:t>
        <a:bodyPr/>
        <a:lstStyle/>
        <a:p>
          <a:endParaRPr lang="tr-TR"/>
        </a:p>
      </dgm:t>
    </dgm:pt>
    <dgm:pt modelId="{54D71927-5AF0-4979-AD97-5711A4388270}" type="sibTrans" cxnId="{B205CD8C-D952-4331-A34A-F5F067F2E2F9}">
      <dgm:prSet/>
      <dgm:spPr/>
      <dgm:t>
        <a:bodyPr/>
        <a:lstStyle/>
        <a:p>
          <a:endParaRPr lang="tr-TR"/>
        </a:p>
      </dgm:t>
    </dgm:pt>
    <dgm:pt modelId="{9A7A1718-1861-4C77-B029-44CEA4263A6F}" type="pres">
      <dgm:prSet presAssocID="{23D218C0-47C4-4F70-A70C-9F36C885EB97}" presName="linear" presStyleCnt="0">
        <dgm:presLayoutVars>
          <dgm:animLvl val="lvl"/>
          <dgm:resizeHandles val="exact"/>
        </dgm:presLayoutVars>
      </dgm:prSet>
      <dgm:spPr/>
    </dgm:pt>
    <dgm:pt modelId="{D6B2E3E3-50D7-492F-8E48-BB3BB3CA9748}" type="pres">
      <dgm:prSet presAssocID="{04C61FDE-2D57-4735-BE44-F8B6C6A6EF63}" presName="parentText" presStyleLbl="node1" presStyleIdx="0" presStyleCnt="4" custLinFactNeighborX="0" custLinFactNeighborY="-5717">
        <dgm:presLayoutVars>
          <dgm:chMax val="0"/>
          <dgm:bulletEnabled val="1"/>
        </dgm:presLayoutVars>
      </dgm:prSet>
      <dgm:spPr/>
    </dgm:pt>
    <dgm:pt modelId="{87355092-BE72-458A-BA56-22B69AF66823}" type="pres">
      <dgm:prSet presAssocID="{858DB3AF-AAB8-42D9-AE02-B3B7668100D3}" presName="spacer" presStyleCnt="0"/>
      <dgm:spPr/>
    </dgm:pt>
    <dgm:pt modelId="{70A26A23-855F-40CE-BE97-CD050DD8790F}" type="pres">
      <dgm:prSet presAssocID="{861BE9DA-DA5C-4C5D-AB19-5966B102F953}" presName="parentText" presStyleLbl="node1" presStyleIdx="1" presStyleCnt="4">
        <dgm:presLayoutVars>
          <dgm:chMax val="0"/>
          <dgm:bulletEnabled val="1"/>
        </dgm:presLayoutVars>
      </dgm:prSet>
      <dgm:spPr/>
    </dgm:pt>
    <dgm:pt modelId="{5F47FB92-4862-4823-B939-23A3F2B7FCA9}" type="pres">
      <dgm:prSet presAssocID="{54D71927-5AF0-4979-AD97-5711A4388270}" presName="spacer" presStyleCnt="0"/>
      <dgm:spPr/>
    </dgm:pt>
    <dgm:pt modelId="{B2F97B42-3EA6-485A-9AB9-C6BA7AD801DC}" type="pres">
      <dgm:prSet presAssocID="{855DEF42-DD03-433C-A1DC-2DA929E8E2AF}" presName="parentText" presStyleLbl="node1" presStyleIdx="2" presStyleCnt="4">
        <dgm:presLayoutVars>
          <dgm:chMax val="0"/>
          <dgm:bulletEnabled val="1"/>
        </dgm:presLayoutVars>
      </dgm:prSet>
      <dgm:spPr/>
    </dgm:pt>
    <dgm:pt modelId="{E3FC2842-8B96-4F5B-9858-E4AB905A6F28}" type="pres">
      <dgm:prSet presAssocID="{BB634008-8A4B-4D1A-8225-4AD0E70314F6}" presName="spacer" presStyleCnt="0"/>
      <dgm:spPr/>
    </dgm:pt>
    <dgm:pt modelId="{F64D6BD6-6E3B-488E-AAE8-FFB88DDD1BA5}" type="pres">
      <dgm:prSet presAssocID="{AE576FEA-CDE9-4688-AF96-D901884607EF}" presName="parentText" presStyleLbl="node1" presStyleIdx="3" presStyleCnt="4" custLinFactNeighborX="-1140" custLinFactNeighborY="-5967">
        <dgm:presLayoutVars>
          <dgm:chMax val="0"/>
          <dgm:bulletEnabled val="1"/>
        </dgm:presLayoutVars>
      </dgm:prSet>
      <dgm:spPr/>
    </dgm:pt>
  </dgm:ptLst>
  <dgm:cxnLst>
    <dgm:cxn modelId="{5E43600B-F8CC-4EF6-B867-F4FF4DA88599}" type="presOf" srcId="{04C61FDE-2D57-4735-BE44-F8B6C6A6EF63}" destId="{D6B2E3E3-50D7-492F-8E48-BB3BB3CA9748}" srcOrd="0" destOrd="0" presId="urn:microsoft.com/office/officeart/2005/8/layout/vList2"/>
    <dgm:cxn modelId="{22D9F648-5C08-4529-B0FA-D868C8D78977}" srcId="{23D218C0-47C4-4F70-A70C-9F36C885EB97}" destId="{04C61FDE-2D57-4735-BE44-F8B6C6A6EF63}" srcOrd="0" destOrd="0" parTransId="{6F123BE6-6B1B-4827-9EB6-5AA27DFD53EF}" sibTransId="{858DB3AF-AAB8-42D9-AE02-B3B7668100D3}"/>
    <dgm:cxn modelId="{B1A01670-76C7-4DE4-8E0E-F993F31A634B}" srcId="{23D218C0-47C4-4F70-A70C-9F36C885EB97}" destId="{855DEF42-DD03-433C-A1DC-2DA929E8E2AF}" srcOrd="2" destOrd="0" parTransId="{83155CDF-C029-4E9B-B412-DAAF6A4DF1BD}" sibTransId="{BB634008-8A4B-4D1A-8225-4AD0E70314F6}"/>
    <dgm:cxn modelId="{783BDB59-366D-42F8-8275-4624E670852F}" srcId="{23D218C0-47C4-4F70-A70C-9F36C885EB97}" destId="{AE576FEA-CDE9-4688-AF96-D901884607EF}" srcOrd="3" destOrd="0" parTransId="{5B650663-0504-47DC-835A-D0FEE5E500B7}" sibTransId="{695B6AE9-EAF5-4931-B42E-C4A2F144B7E8}"/>
    <dgm:cxn modelId="{B205CD8C-D952-4331-A34A-F5F067F2E2F9}" srcId="{23D218C0-47C4-4F70-A70C-9F36C885EB97}" destId="{861BE9DA-DA5C-4C5D-AB19-5966B102F953}" srcOrd="1" destOrd="0" parTransId="{A6B1A8C1-E556-4919-BF75-2F05298900D4}" sibTransId="{54D71927-5AF0-4979-AD97-5711A4388270}"/>
    <dgm:cxn modelId="{45F9B3BE-7234-4070-9F3A-BC0A642B1F07}" type="presOf" srcId="{23D218C0-47C4-4F70-A70C-9F36C885EB97}" destId="{9A7A1718-1861-4C77-B029-44CEA4263A6F}" srcOrd="0" destOrd="0" presId="urn:microsoft.com/office/officeart/2005/8/layout/vList2"/>
    <dgm:cxn modelId="{87B273C6-0D98-411F-9799-6C821049F4C8}" type="presOf" srcId="{855DEF42-DD03-433C-A1DC-2DA929E8E2AF}" destId="{B2F97B42-3EA6-485A-9AB9-C6BA7AD801DC}" srcOrd="0" destOrd="0" presId="urn:microsoft.com/office/officeart/2005/8/layout/vList2"/>
    <dgm:cxn modelId="{C4038CD0-8756-4CBB-8C3F-DEE72608C5BC}" type="presOf" srcId="{861BE9DA-DA5C-4C5D-AB19-5966B102F953}" destId="{70A26A23-855F-40CE-BE97-CD050DD8790F}" srcOrd="0" destOrd="0" presId="urn:microsoft.com/office/officeart/2005/8/layout/vList2"/>
    <dgm:cxn modelId="{ECFE28E4-D80D-4CD0-8E9A-AF6CB8FFC3F0}" type="presOf" srcId="{AE576FEA-CDE9-4688-AF96-D901884607EF}" destId="{F64D6BD6-6E3B-488E-AAE8-FFB88DDD1BA5}" srcOrd="0" destOrd="0" presId="urn:microsoft.com/office/officeart/2005/8/layout/vList2"/>
    <dgm:cxn modelId="{97C283AC-5348-4C23-ACCE-A98F471CD0B9}" type="presParOf" srcId="{9A7A1718-1861-4C77-B029-44CEA4263A6F}" destId="{D6B2E3E3-50D7-492F-8E48-BB3BB3CA9748}" srcOrd="0" destOrd="0" presId="urn:microsoft.com/office/officeart/2005/8/layout/vList2"/>
    <dgm:cxn modelId="{027B2F8A-0266-417A-8F1A-0C4F8BE28168}" type="presParOf" srcId="{9A7A1718-1861-4C77-B029-44CEA4263A6F}" destId="{87355092-BE72-458A-BA56-22B69AF66823}" srcOrd="1" destOrd="0" presId="urn:microsoft.com/office/officeart/2005/8/layout/vList2"/>
    <dgm:cxn modelId="{FB46133E-7D74-47AB-93E5-0CB1AA4201E7}" type="presParOf" srcId="{9A7A1718-1861-4C77-B029-44CEA4263A6F}" destId="{70A26A23-855F-40CE-BE97-CD050DD8790F}" srcOrd="2" destOrd="0" presId="urn:microsoft.com/office/officeart/2005/8/layout/vList2"/>
    <dgm:cxn modelId="{B64115BE-774D-4331-B993-1E6C81A7CEB0}" type="presParOf" srcId="{9A7A1718-1861-4C77-B029-44CEA4263A6F}" destId="{5F47FB92-4862-4823-B939-23A3F2B7FCA9}" srcOrd="3" destOrd="0" presId="urn:microsoft.com/office/officeart/2005/8/layout/vList2"/>
    <dgm:cxn modelId="{0907B06B-9F35-4E1E-ABA7-970CC4ADFA26}" type="presParOf" srcId="{9A7A1718-1861-4C77-B029-44CEA4263A6F}" destId="{B2F97B42-3EA6-485A-9AB9-C6BA7AD801DC}" srcOrd="4" destOrd="0" presId="urn:microsoft.com/office/officeart/2005/8/layout/vList2"/>
    <dgm:cxn modelId="{8CE9DB52-93F7-4628-A3FF-629AA529BD2C}" type="presParOf" srcId="{9A7A1718-1861-4C77-B029-44CEA4263A6F}" destId="{E3FC2842-8B96-4F5B-9858-E4AB905A6F28}" srcOrd="5" destOrd="0" presId="urn:microsoft.com/office/officeart/2005/8/layout/vList2"/>
    <dgm:cxn modelId="{4B3E1036-16D1-4F1E-B261-BC85514FB1D1}" type="presParOf" srcId="{9A7A1718-1861-4C77-B029-44CEA4263A6F}" destId="{F64D6BD6-6E3B-488E-AAE8-FFB88DDD1BA5}" srcOrd="6" destOrd="0" presId="urn:microsoft.com/office/officeart/2005/8/layout/vList2"/>
  </dgm:cxnLst>
  <dgm:bg/>
  <dgm:whole>
    <a:ln>
      <a:noFill/>
    </a:ln>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D47F9FB-E1D2-415C-A471-E71564F1941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tr-TR"/>
        </a:p>
      </dgm:t>
    </dgm:pt>
    <dgm:pt modelId="{50341EE5-014A-4363-B666-00EF6D401193}">
      <dgm:prSet custT="1"/>
      <dgm:spPr/>
      <dgm:t>
        <a:bodyPr/>
        <a:lstStyle/>
        <a:p>
          <a:r>
            <a:rPr lang="tr-TR" sz="2400" kern="1200" dirty="0">
              <a:solidFill>
                <a:schemeClr val="tx1"/>
              </a:solidFill>
              <a:latin typeface="Calibri" panose="020F0502020204030204"/>
              <a:ea typeface="+mn-ea"/>
              <a:cs typeface="+mn-cs"/>
            </a:rPr>
            <a:t>- Devam Zorunluluğu</a:t>
          </a:r>
          <a:endParaRPr lang="tr-TR" sz="2400" dirty="0">
            <a:solidFill>
              <a:schemeClr val="tx1"/>
            </a:solidFill>
          </a:endParaRPr>
        </a:p>
      </dgm:t>
    </dgm:pt>
    <dgm:pt modelId="{53663345-049B-4365-9F2F-65767C965456}" type="parTrans" cxnId="{B9316303-3E9C-46FA-BD24-55B5E54E4548}">
      <dgm:prSet/>
      <dgm:spPr/>
      <dgm:t>
        <a:bodyPr/>
        <a:lstStyle/>
        <a:p>
          <a:endParaRPr lang="tr-TR" sz="2400"/>
        </a:p>
      </dgm:t>
    </dgm:pt>
    <dgm:pt modelId="{C0488287-40E0-41A0-878D-B1D2C0CB65C8}" type="sibTrans" cxnId="{B9316303-3E9C-46FA-BD24-55B5E54E4548}">
      <dgm:prSet/>
      <dgm:spPr/>
      <dgm:t>
        <a:bodyPr/>
        <a:lstStyle/>
        <a:p>
          <a:endParaRPr lang="tr-TR" sz="2400"/>
        </a:p>
      </dgm:t>
    </dgm:pt>
    <dgm:pt modelId="{F08F4170-022C-4DF1-8D43-E4AA2440E26F}">
      <dgm:prSet custT="1"/>
      <dgm:spPr/>
      <dgm:t>
        <a:bodyPr/>
        <a:lstStyle/>
        <a:p>
          <a:r>
            <a:rPr lang="tr-TR" sz="2400" dirty="0">
              <a:solidFill>
                <a:schemeClr val="tx1"/>
              </a:solidFill>
            </a:rPr>
            <a:t>- Sınavlar</a:t>
          </a:r>
        </a:p>
      </dgm:t>
    </dgm:pt>
    <dgm:pt modelId="{67F00213-AE5A-449E-866A-7883A84CFF32}" type="parTrans" cxnId="{B0AF325F-1BF0-4928-9546-77DC2349CC19}">
      <dgm:prSet/>
      <dgm:spPr/>
      <dgm:t>
        <a:bodyPr/>
        <a:lstStyle/>
        <a:p>
          <a:endParaRPr lang="tr-TR" sz="2400"/>
        </a:p>
      </dgm:t>
    </dgm:pt>
    <dgm:pt modelId="{7557546D-C09B-40EF-86E1-DA6253EBD04F}" type="sibTrans" cxnId="{B0AF325F-1BF0-4928-9546-77DC2349CC19}">
      <dgm:prSet/>
      <dgm:spPr/>
      <dgm:t>
        <a:bodyPr/>
        <a:lstStyle/>
        <a:p>
          <a:endParaRPr lang="tr-TR" sz="2400"/>
        </a:p>
      </dgm:t>
    </dgm:pt>
    <dgm:pt modelId="{DCAD1915-B658-49AE-8E3A-E04CF4A89DCB}">
      <dgm:prSet custT="1"/>
      <dgm:spPr/>
      <dgm:t>
        <a:bodyPr/>
        <a:lstStyle/>
        <a:p>
          <a:r>
            <a:rPr lang="tr-TR" sz="2400" dirty="0">
              <a:solidFill>
                <a:schemeClr val="tx1"/>
              </a:solidFill>
            </a:rPr>
            <a:t>- Sınavlar ve Katkı Oranları</a:t>
          </a:r>
        </a:p>
      </dgm:t>
    </dgm:pt>
    <dgm:pt modelId="{839B73BB-2B5A-49BA-915A-ED7857958827}" type="parTrans" cxnId="{BD0C69DA-D05D-4AF3-B9BB-E5C1A9B4919F}">
      <dgm:prSet/>
      <dgm:spPr/>
      <dgm:t>
        <a:bodyPr/>
        <a:lstStyle/>
        <a:p>
          <a:endParaRPr lang="tr-TR" sz="2400"/>
        </a:p>
      </dgm:t>
    </dgm:pt>
    <dgm:pt modelId="{5DFAA9F2-FD55-494E-9F31-B9F7FFCC47AC}" type="sibTrans" cxnId="{BD0C69DA-D05D-4AF3-B9BB-E5C1A9B4919F}">
      <dgm:prSet/>
      <dgm:spPr/>
      <dgm:t>
        <a:bodyPr/>
        <a:lstStyle/>
        <a:p>
          <a:endParaRPr lang="tr-TR" sz="2400"/>
        </a:p>
      </dgm:t>
    </dgm:pt>
    <dgm:pt modelId="{A93DBEE0-2F5C-4BD8-A01F-5D08E41AC6FB}">
      <dgm:prSet custT="1"/>
      <dgm:spPr/>
      <dgm:t>
        <a:bodyPr/>
        <a:lstStyle/>
        <a:p>
          <a:pPr marL="0" lvl="0" indent="0" algn="l" defTabSz="1022350">
            <a:lnSpc>
              <a:spcPct val="90000"/>
            </a:lnSpc>
            <a:spcBef>
              <a:spcPct val="0"/>
            </a:spcBef>
            <a:spcAft>
              <a:spcPct val="35000"/>
            </a:spcAft>
            <a:buNone/>
          </a:pPr>
          <a:r>
            <a:rPr lang="tr-TR" sz="2400" kern="1200" dirty="0">
              <a:solidFill>
                <a:schemeClr val="tx1"/>
              </a:solidFill>
              <a:latin typeface="Calibri" panose="020F0502020204030204"/>
              <a:ea typeface="+mn-ea"/>
              <a:cs typeface="+mn-cs"/>
            </a:rPr>
            <a:t>- Başarı Notları ve Dereceleri</a:t>
          </a:r>
        </a:p>
      </dgm:t>
    </dgm:pt>
    <dgm:pt modelId="{3C858189-A8BC-4D56-8472-877FF538380C}" type="parTrans" cxnId="{B98B1C92-B363-4B62-9334-543149B12E13}">
      <dgm:prSet/>
      <dgm:spPr/>
      <dgm:t>
        <a:bodyPr/>
        <a:lstStyle/>
        <a:p>
          <a:endParaRPr lang="tr-TR" sz="2400"/>
        </a:p>
      </dgm:t>
    </dgm:pt>
    <dgm:pt modelId="{E1A67CFC-0AD3-411D-A9B4-1819498A0145}" type="sibTrans" cxnId="{B98B1C92-B363-4B62-9334-543149B12E13}">
      <dgm:prSet/>
      <dgm:spPr/>
      <dgm:t>
        <a:bodyPr/>
        <a:lstStyle/>
        <a:p>
          <a:endParaRPr lang="tr-TR" sz="2400"/>
        </a:p>
      </dgm:t>
    </dgm:pt>
    <dgm:pt modelId="{7C97E5C7-9C60-43C4-B1DF-D19AE5EDCFD7}">
      <dgm:prSet custT="1"/>
      <dgm:spPr/>
      <dgm:t>
        <a:bodyPr/>
        <a:lstStyle/>
        <a:p>
          <a:r>
            <a:rPr lang="tr-TR" sz="2400" dirty="0">
              <a:solidFill>
                <a:schemeClr val="tx1"/>
              </a:solidFill>
            </a:rPr>
            <a:t>- Sınav Sonuçlarının İlanı ve Sonuçlara İtiraz</a:t>
          </a:r>
        </a:p>
      </dgm:t>
    </dgm:pt>
    <dgm:pt modelId="{40AE83D8-05E9-4251-93CE-0E6EF7EC04DB}" type="parTrans" cxnId="{68634ADE-E5F3-49CE-9CD3-1DE2149546B0}">
      <dgm:prSet/>
      <dgm:spPr/>
      <dgm:t>
        <a:bodyPr/>
        <a:lstStyle/>
        <a:p>
          <a:endParaRPr lang="tr-TR" sz="2400"/>
        </a:p>
      </dgm:t>
    </dgm:pt>
    <dgm:pt modelId="{DDF44578-3C89-4A74-BFC0-C66CF839428F}" type="sibTrans" cxnId="{68634ADE-E5F3-49CE-9CD3-1DE2149546B0}">
      <dgm:prSet/>
      <dgm:spPr/>
      <dgm:t>
        <a:bodyPr/>
        <a:lstStyle/>
        <a:p>
          <a:endParaRPr lang="tr-TR" sz="2400"/>
        </a:p>
      </dgm:t>
    </dgm:pt>
    <dgm:pt modelId="{B75BCA50-4874-4D93-93F9-84C62BBB7E39}">
      <dgm:prSet custT="1"/>
      <dgm:spPr/>
      <dgm:t>
        <a:bodyPr/>
        <a:lstStyle/>
        <a:p>
          <a:r>
            <a:rPr lang="tr-TR" sz="2400" dirty="0">
              <a:solidFill>
                <a:schemeClr val="tx1"/>
              </a:solidFill>
            </a:rPr>
            <a:t>- Kayıt Dondurma</a:t>
          </a:r>
        </a:p>
      </dgm:t>
    </dgm:pt>
    <dgm:pt modelId="{A53A37B6-4F55-49D0-9CE6-BD27FD59EF22}" type="parTrans" cxnId="{9B49465A-CF1A-4DAF-B3C3-115B8AEE23C6}">
      <dgm:prSet/>
      <dgm:spPr/>
      <dgm:t>
        <a:bodyPr/>
        <a:lstStyle/>
        <a:p>
          <a:endParaRPr lang="tr-TR" sz="2400"/>
        </a:p>
      </dgm:t>
    </dgm:pt>
    <dgm:pt modelId="{D60FA151-ABB6-4D0C-87B1-A97D817F64EE}" type="sibTrans" cxnId="{9B49465A-CF1A-4DAF-B3C3-115B8AEE23C6}">
      <dgm:prSet/>
      <dgm:spPr/>
      <dgm:t>
        <a:bodyPr/>
        <a:lstStyle/>
        <a:p>
          <a:endParaRPr lang="tr-TR" sz="2400"/>
        </a:p>
      </dgm:t>
    </dgm:pt>
    <dgm:pt modelId="{5EB300D9-B251-4536-812B-399AE60ECCD7}">
      <dgm:prSet custT="1"/>
      <dgm:spPr/>
      <dgm:t>
        <a:bodyPr/>
        <a:lstStyle/>
        <a:p>
          <a:r>
            <a:rPr lang="tr-TR" sz="2400" dirty="0">
              <a:solidFill>
                <a:schemeClr val="tx1"/>
              </a:solidFill>
            </a:rPr>
            <a:t>- İlişik Kesme / Kayıt Silme</a:t>
          </a:r>
        </a:p>
      </dgm:t>
    </dgm:pt>
    <dgm:pt modelId="{8117EDAC-4BCC-42C0-93BF-B88E0E9F6AB5}" type="parTrans" cxnId="{FB19261A-7D92-43C4-873D-F7B875C51815}">
      <dgm:prSet/>
      <dgm:spPr/>
      <dgm:t>
        <a:bodyPr/>
        <a:lstStyle/>
        <a:p>
          <a:endParaRPr lang="tr-TR" sz="2400"/>
        </a:p>
      </dgm:t>
    </dgm:pt>
    <dgm:pt modelId="{DD0BFA29-0DEB-42F4-B6E7-C50697B73B37}" type="sibTrans" cxnId="{FB19261A-7D92-43C4-873D-F7B875C51815}">
      <dgm:prSet/>
      <dgm:spPr/>
      <dgm:t>
        <a:bodyPr/>
        <a:lstStyle/>
        <a:p>
          <a:endParaRPr lang="tr-TR" sz="2400"/>
        </a:p>
      </dgm:t>
    </dgm:pt>
    <dgm:pt modelId="{19C722DC-FD60-422B-9002-22B9E67F85B2}">
      <dgm:prSet custT="1"/>
      <dgm:spPr/>
      <dgm:t>
        <a:bodyPr/>
        <a:lstStyle/>
        <a:p>
          <a:r>
            <a:rPr lang="tr-TR" sz="2400" dirty="0">
              <a:solidFill>
                <a:schemeClr val="tx1"/>
              </a:solidFill>
            </a:rPr>
            <a:t>- Mezuniyet</a:t>
          </a:r>
        </a:p>
      </dgm:t>
    </dgm:pt>
    <dgm:pt modelId="{BDDC70D2-D3F5-4483-A3D9-3838BD92E6C7}" type="parTrans" cxnId="{798E6BF7-0969-4179-9BAE-83CC964C8B43}">
      <dgm:prSet/>
      <dgm:spPr/>
      <dgm:t>
        <a:bodyPr/>
        <a:lstStyle/>
        <a:p>
          <a:endParaRPr lang="tr-TR" sz="2400"/>
        </a:p>
      </dgm:t>
    </dgm:pt>
    <dgm:pt modelId="{30CC7B49-319A-4E4A-85B6-3AD9587F6C63}" type="sibTrans" cxnId="{798E6BF7-0969-4179-9BAE-83CC964C8B43}">
      <dgm:prSet/>
      <dgm:spPr/>
      <dgm:t>
        <a:bodyPr/>
        <a:lstStyle/>
        <a:p>
          <a:endParaRPr lang="tr-TR" sz="2400"/>
        </a:p>
      </dgm:t>
    </dgm:pt>
    <dgm:pt modelId="{67C7FEF7-74D3-48AC-B7DB-E7E9F21DF988}">
      <dgm:prSet custT="1"/>
      <dgm:spPr/>
      <dgm:t>
        <a:bodyPr/>
        <a:lstStyle/>
        <a:p>
          <a:r>
            <a:rPr lang="tr-TR" sz="2400" dirty="0">
              <a:solidFill>
                <a:schemeClr val="tx1"/>
              </a:solidFill>
            </a:rPr>
            <a:t>- Başarılı ve Üstün Başarılı Öğrenciler</a:t>
          </a:r>
        </a:p>
      </dgm:t>
    </dgm:pt>
    <dgm:pt modelId="{FCA628D5-610A-4959-8E3D-1067CB5A5EA4}" type="parTrans" cxnId="{3A75C648-89CD-4D1A-A286-24428118B563}">
      <dgm:prSet/>
      <dgm:spPr/>
      <dgm:t>
        <a:bodyPr/>
        <a:lstStyle/>
        <a:p>
          <a:endParaRPr lang="tr-TR" sz="2400"/>
        </a:p>
      </dgm:t>
    </dgm:pt>
    <dgm:pt modelId="{ED7477A6-A01A-4D6C-A2D7-D5BB0EDDAC63}" type="sibTrans" cxnId="{3A75C648-89CD-4D1A-A286-24428118B563}">
      <dgm:prSet/>
      <dgm:spPr/>
      <dgm:t>
        <a:bodyPr/>
        <a:lstStyle/>
        <a:p>
          <a:endParaRPr lang="tr-TR" sz="2400"/>
        </a:p>
      </dgm:t>
    </dgm:pt>
    <dgm:pt modelId="{8573CCAF-204F-4783-873F-995C245635CA}">
      <dgm:prSet custT="1"/>
      <dgm:spPr/>
      <dgm:t>
        <a:bodyPr/>
        <a:lstStyle/>
        <a:p>
          <a:r>
            <a:rPr lang="tr-TR" sz="2400" dirty="0">
              <a:solidFill>
                <a:schemeClr val="tx1"/>
              </a:solidFill>
            </a:rPr>
            <a:t>- Özel Öğrenci</a:t>
          </a:r>
        </a:p>
      </dgm:t>
    </dgm:pt>
    <dgm:pt modelId="{EF3D92E1-7FAA-46C5-BE80-FDD57BFB917A}" type="parTrans" cxnId="{F2C850E5-D13C-4BE4-96CE-CD327D1C4843}">
      <dgm:prSet/>
      <dgm:spPr/>
      <dgm:t>
        <a:bodyPr/>
        <a:lstStyle/>
        <a:p>
          <a:endParaRPr lang="tr-TR" sz="2400"/>
        </a:p>
      </dgm:t>
    </dgm:pt>
    <dgm:pt modelId="{40BD6163-DAEA-4CA0-B593-5BC2A07C7CE7}" type="sibTrans" cxnId="{F2C850E5-D13C-4BE4-96CE-CD327D1C4843}">
      <dgm:prSet/>
      <dgm:spPr/>
      <dgm:t>
        <a:bodyPr/>
        <a:lstStyle/>
        <a:p>
          <a:endParaRPr lang="tr-TR" sz="2400"/>
        </a:p>
      </dgm:t>
    </dgm:pt>
    <dgm:pt modelId="{8A1B4F5C-1683-4D5B-A842-E528670DD2FF}" type="pres">
      <dgm:prSet presAssocID="{0D47F9FB-E1D2-415C-A471-E71564F19412}" presName="linear" presStyleCnt="0">
        <dgm:presLayoutVars>
          <dgm:animLvl val="lvl"/>
          <dgm:resizeHandles val="exact"/>
        </dgm:presLayoutVars>
      </dgm:prSet>
      <dgm:spPr/>
    </dgm:pt>
    <dgm:pt modelId="{49E82103-EDC3-4DA2-B771-79D2488D781E}" type="pres">
      <dgm:prSet presAssocID="{50341EE5-014A-4363-B666-00EF6D401193}" presName="parentText" presStyleLbl="node1" presStyleIdx="0" presStyleCnt="10" custLinFactNeighborX="-160" custLinFactNeighborY="-15707">
        <dgm:presLayoutVars>
          <dgm:chMax val="0"/>
          <dgm:bulletEnabled val="1"/>
        </dgm:presLayoutVars>
      </dgm:prSet>
      <dgm:spPr/>
    </dgm:pt>
    <dgm:pt modelId="{B6E4F4BD-5AF7-497C-9534-8C961F62136C}" type="pres">
      <dgm:prSet presAssocID="{C0488287-40E0-41A0-878D-B1D2C0CB65C8}" presName="spacer" presStyleCnt="0"/>
      <dgm:spPr/>
    </dgm:pt>
    <dgm:pt modelId="{D648E087-9EED-46B2-89CE-61ED981FE0EB}" type="pres">
      <dgm:prSet presAssocID="{F08F4170-022C-4DF1-8D43-E4AA2440E26F}" presName="parentText" presStyleLbl="node1" presStyleIdx="1" presStyleCnt="10">
        <dgm:presLayoutVars>
          <dgm:chMax val="0"/>
          <dgm:bulletEnabled val="1"/>
        </dgm:presLayoutVars>
      </dgm:prSet>
      <dgm:spPr/>
    </dgm:pt>
    <dgm:pt modelId="{FAA267E1-23DA-4D88-A644-5B596CC64D3B}" type="pres">
      <dgm:prSet presAssocID="{7557546D-C09B-40EF-86E1-DA6253EBD04F}" presName="spacer" presStyleCnt="0"/>
      <dgm:spPr/>
    </dgm:pt>
    <dgm:pt modelId="{68189EB9-0268-4598-9BB4-6DAC7DD31C1A}" type="pres">
      <dgm:prSet presAssocID="{DCAD1915-B658-49AE-8E3A-E04CF4A89DCB}" presName="parentText" presStyleLbl="node1" presStyleIdx="2" presStyleCnt="10">
        <dgm:presLayoutVars>
          <dgm:chMax val="0"/>
          <dgm:bulletEnabled val="1"/>
        </dgm:presLayoutVars>
      </dgm:prSet>
      <dgm:spPr/>
    </dgm:pt>
    <dgm:pt modelId="{73F29B7C-B145-4022-9A00-54AFCEE3DF7C}" type="pres">
      <dgm:prSet presAssocID="{5DFAA9F2-FD55-494E-9F31-B9F7FFCC47AC}" presName="spacer" presStyleCnt="0"/>
      <dgm:spPr/>
    </dgm:pt>
    <dgm:pt modelId="{4832AB9E-9D36-42AD-9725-7864D7331159}" type="pres">
      <dgm:prSet presAssocID="{A93DBEE0-2F5C-4BD8-A01F-5D08E41AC6FB}" presName="parentText" presStyleLbl="node1" presStyleIdx="3" presStyleCnt="10">
        <dgm:presLayoutVars>
          <dgm:chMax val="0"/>
          <dgm:bulletEnabled val="1"/>
        </dgm:presLayoutVars>
      </dgm:prSet>
      <dgm:spPr/>
    </dgm:pt>
    <dgm:pt modelId="{3640FE35-9DDC-469B-B2AE-08AFBF34413B}" type="pres">
      <dgm:prSet presAssocID="{E1A67CFC-0AD3-411D-A9B4-1819498A0145}" presName="spacer" presStyleCnt="0"/>
      <dgm:spPr/>
    </dgm:pt>
    <dgm:pt modelId="{6A97E968-2086-474D-A537-998933B33B32}" type="pres">
      <dgm:prSet presAssocID="{7C97E5C7-9C60-43C4-B1DF-D19AE5EDCFD7}" presName="parentText" presStyleLbl="node1" presStyleIdx="4" presStyleCnt="10">
        <dgm:presLayoutVars>
          <dgm:chMax val="0"/>
          <dgm:bulletEnabled val="1"/>
        </dgm:presLayoutVars>
      </dgm:prSet>
      <dgm:spPr/>
    </dgm:pt>
    <dgm:pt modelId="{840A952E-3B8A-4501-ABC1-4DAFAFC6778B}" type="pres">
      <dgm:prSet presAssocID="{DDF44578-3C89-4A74-BFC0-C66CF839428F}" presName="spacer" presStyleCnt="0"/>
      <dgm:spPr/>
    </dgm:pt>
    <dgm:pt modelId="{0693F784-8F7E-4EF3-9ECB-5AD1E3FA1B55}" type="pres">
      <dgm:prSet presAssocID="{B75BCA50-4874-4D93-93F9-84C62BBB7E39}" presName="parentText" presStyleLbl="node1" presStyleIdx="5" presStyleCnt="10">
        <dgm:presLayoutVars>
          <dgm:chMax val="0"/>
          <dgm:bulletEnabled val="1"/>
        </dgm:presLayoutVars>
      </dgm:prSet>
      <dgm:spPr/>
    </dgm:pt>
    <dgm:pt modelId="{89C1D44D-1E66-4FC1-9C62-C311C2BDBE97}" type="pres">
      <dgm:prSet presAssocID="{D60FA151-ABB6-4D0C-87B1-A97D817F64EE}" presName="spacer" presStyleCnt="0"/>
      <dgm:spPr/>
    </dgm:pt>
    <dgm:pt modelId="{B6FCE062-1DA3-4880-832C-EB200ABEAD76}" type="pres">
      <dgm:prSet presAssocID="{5EB300D9-B251-4536-812B-399AE60ECCD7}" presName="parentText" presStyleLbl="node1" presStyleIdx="6" presStyleCnt="10">
        <dgm:presLayoutVars>
          <dgm:chMax val="0"/>
          <dgm:bulletEnabled val="1"/>
        </dgm:presLayoutVars>
      </dgm:prSet>
      <dgm:spPr/>
    </dgm:pt>
    <dgm:pt modelId="{FD723D63-5BCE-4DBE-9E0C-ED6E280A6ACC}" type="pres">
      <dgm:prSet presAssocID="{DD0BFA29-0DEB-42F4-B6E7-C50697B73B37}" presName="spacer" presStyleCnt="0"/>
      <dgm:spPr/>
    </dgm:pt>
    <dgm:pt modelId="{6AD71AC2-A7BD-44E3-9C2C-9E7CFE5A1EA3}" type="pres">
      <dgm:prSet presAssocID="{19C722DC-FD60-422B-9002-22B9E67F85B2}" presName="parentText" presStyleLbl="node1" presStyleIdx="7" presStyleCnt="10">
        <dgm:presLayoutVars>
          <dgm:chMax val="0"/>
          <dgm:bulletEnabled val="1"/>
        </dgm:presLayoutVars>
      </dgm:prSet>
      <dgm:spPr/>
    </dgm:pt>
    <dgm:pt modelId="{FA730FED-F547-46AB-90D6-93782C86226F}" type="pres">
      <dgm:prSet presAssocID="{30CC7B49-319A-4E4A-85B6-3AD9587F6C63}" presName="spacer" presStyleCnt="0"/>
      <dgm:spPr/>
    </dgm:pt>
    <dgm:pt modelId="{0A65325B-6065-4769-9005-1109EE2ABC22}" type="pres">
      <dgm:prSet presAssocID="{67C7FEF7-74D3-48AC-B7DB-E7E9F21DF988}" presName="parentText" presStyleLbl="node1" presStyleIdx="8" presStyleCnt="10">
        <dgm:presLayoutVars>
          <dgm:chMax val="0"/>
          <dgm:bulletEnabled val="1"/>
        </dgm:presLayoutVars>
      </dgm:prSet>
      <dgm:spPr/>
    </dgm:pt>
    <dgm:pt modelId="{B659FEF5-6A02-49AB-BBD3-B5A2B83E6075}" type="pres">
      <dgm:prSet presAssocID="{ED7477A6-A01A-4D6C-A2D7-D5BB0EDDAC63}" presName="spacer" presStyleCnt="0"/>
      <dgm:spPr/>
    </dgm:pt>
    <dgm:pt modelId="{1C0F49F1-9961-43F8-96CE-648A41F27A03}" type="pres">
      <dgm:prSet presAssocID="{8573CCAF-204F-4783-873F-995C245635CA}" presName="parentText" presStyleLbl="node1" presStyleIdx="9" presStyleCnt="10">
        <dgm:presLayoutVars>
          <dgm:chMax val="0"/>
          <dgm:bulletEnabled val="1"/>
        </dgm:presLayoutVars>
      </dgm:prSet>
      <dgm:spPr/>
    </dgm:pt>
  </dgm:ptLst>
  <dgm:cxnLst>
    <dgm:cxn modelId="{B9316303-3E9C-46FA-BD24-55B5E54E4548}" srcId="{0D47F9FB-E1D2-415C-A471-E71564F19412}" destId="{50341EE5-014A-4363-B666-00EF6D401193}" srcOrd="0" destOrd="0" parTransId="{53663345-049B-4365-9F2F-65767C965456}" sibTransId="{C0488287-40E0-41A0-878D-B1D2C0CB65C8}"/>
    <dgm:cxn modelId="{C3D04712-AEF8-4223-8A92-DDDAD39AEDDD}" type="presOf" srcId="{5EB300D9-B251-4536-812B-399AE60ECCD7}" destId="{B6FCE062-1DA3-4880-832C-EB200ABEAD76}" srcOrd="0" destOrd="0" presId="urn:microsoft.com/office/officeart/2005/8/layout/vList2"/>
    <dgm:cxn modelId="{FB19261A-7D92-43C4-873D-F7B875C51815}" srcId="{0D47F9FB-E1D2-415C-A471-E71564F19412}" destId="{5EB300D9-B251-4536-812B-399AE60ECCD7}" srcOrd="6" destOrd="0" parTransId="{8117EDAC-4BCC-42C0-93BF-B88E0E9F6AB5}" sibTransId="{DD0BFA29-0DEB-42F4-B6E7-C50697B73B37}"/>
    <dgm:cxn modelId="{13599B1D-1CC1-409B-9144-508FF327A873}" type="presOf" srcId="{8573CCAF-204F-4783-873F-995C245635CA}" destId="{1C0F49F1-9961-43F8-96CE-648A41F27A03}" srcOrd="0" destOrd="0" presId="urn:microsoft.com/office/officeart/2005/8/layout/vList2"/>
    <dgm:cxn modelId="{7E10FC23-A27F-47BD-9B19-3EA12B8DAE36}" type="presOf" srcId="{A93DBEE0-2F5C-4BD8-A01F-5D08E41AC6FB}" destId="{4832AB9E-9D36-42AD-9725-7864D7331159}" srcOrd="0" destOrd="0" presId="urn:microsoft.com/office/officeart/2005/8/layout/vList2"/>
    <dgm:cxn modelId="{E498B132-55F8-40EE-A000-6D7BCFAB25B4}" type="presOf" srcId="{7C97E5C7-9C60-43C4-B1DF-D19AE5EDCFD7}" destId="{6A97E968-2086-474D-A537-998933B33B32}" srcOrd="0" destOrd="0" presId="urn:microsoft.com/office/officeart/2005/8/layout/vList2"/>
    <dgm:cxn modelId="{17A3EA32-B4C2-4582-B320-7C62066CB878}" type="presOf" srcId="{67C7FEF7-74D3-48AC-B7DB-E7E9F21DF988}" destId="{0A65325B-6065-4769-9005-1109EE2ABC22}" srcOrd="0" destOrd="0" presId="urn:microsoft.com/office/officeart/2005/8/layout/vList2"/>
    <dgm:cxn modelId="{B0AF325F-1BF0-4928-9546-77DC2349CC19}" srcId="{0D47F9FB-E1D2-415C-A471-E71564F19412}" destId="{F08F4170-022C-4DF1-8D43-E4AA2440E26F}" srcOrd="1" destOrd="0" parTransId="{67F00213-AE5A-449E-866A-7883A84CFF32}" sibTransId="{7557546D-C09B-40EF-86E1-DA6253EBD04F}"/>
    <dgm:cxn modelId="{2F815A41-40EE-457A-8E4B-34C6B81FCB86}" type="presOf" srcId="{19C722DC-FD60-422B-9002-22B9E67F85B2}" destId="{6AD71AC2-A7BD-44E3-9C2C-9E7CFE5A1EA3}" srcOrd="0" destOrd="0" presId="urn:microsoft.com/office/officeart/2005/8/layout/vList2"/>
    <dgm:cxn modelId="{3A75C648-89CD-4D1A-A286-24428118B563}" srcId="{0D47F9FB-E1D2-415C-A471-E71564F19412}" destId="{67C7FEF7-74D3-48AC-B7DB-E7E9F21DF988}" srcOrd="8" destOrd="0" parTransId="{FCA628D5-610A-4959-8E3D-1067CB5A5EA4}" sibTransId="{ED7477A6-A01A-4D6C-A2D7-D5BB0EDDAC63}"/>
    <dgm:cxn modelId="{1656354B-FA30-41A0-B886-01BFE8266198}" type="presOf" srcId="{0D47F9FB-E1D2-415C-A471-E71564F19412}" destId="{8A1B4F5C-1683-4D5B-A842-E528670DD2FF}" srcOrd="0" destOrd="0" presId="urn:microsoft.com/office/officeart/2005/8/layout/vList2"/>
    <dgm:cxn modelId="{A70F5473-74B1-429B-8519-E7E34B4CBDC2}" type="presOf" srcId="{50341EE5-014A-4363-B666-00EF6D401193}" destId="{49E82103-EDC3-4DA2-B771-79D2488D781E}" srcOrd="0" destOrd="0" presId="urn:microsoft.com/office/officeart/2005/8/layout/vList2"/>
    <dgm:cxn modelId="{9B49465A-CF1A-4DAF-B3C3-115B8AEE23C6}" srcId="{0D47F9FB-E1D2-415C-A471-E71564F19412}" destId="{B75BCA50-4874-4D93-93F9-84C62BBB7E39}" srcOrd="5" destOrd="0" parTransId="{A53A37B6-4F55-49D0-9CE6-BD27FD59EF22}" sibTransId="{D60FA151-ABB6-4D0C-87B1-A97D817F64EE}"/>
    <dgm:cxn modelId="{1802EF7C-B0BD-44F7-AD19-F5897A210045}" type="presOf" srcId="{F08F4170-022C-4DF1-8D43-E4AA2440E26F}" destId="{D648E087-9EED-46B2-89CE-61ED981FE0EB}" srcOrd="0" destOrd="0" presId="urn:microsoft.com/office/officeart/2005/8/layout/vList2"/>
    <dgm:cxn modelId="{B98B1C92-B363-4B62-9334-543149B12E13}" srcId="{0D47F9FB-E1D2-415C-A471-E71564F19412}" destId="{A93DBEE0-2F5C-4BD8-A01F-5D08E41AC6FB}" srcOrd="3" destOrd="0" parTransId="{3C858189-A8BC-4D56-8472-877FF538380C}" sibTransId="{E1A67CFC-0AD3-411D-A9B4-1819498A0145}"/>
    <dgm:cxn modelId="{0B1BECA2-A6D4-435A-9A8E-19C5346D7748}" type="presOf" srcId="{B75BCA50-4874-4D93-93F9-84C62BBB7E39}" destId="{0693F784-8F7E-4EF3-9ECB-5AD1E3FA1B55}" srcOrd="0" destOrd="0" presId="urn:microsoft.com/office/officeart/2005/8/layout/vList2"/>
    <dgm:cxn modelId="{4EF594B9-0095-4CEB-913D-73AE95D1EC91}" type="presOf" srcId="{DCAD1915-B658-49AE-8E3A-E04CF4A89DCB}" destId="{68189EB9-0268-4598-9BB4-6DAC7DD31C1A}" srcOrd="0" destOrd="0" presId="urn:microsoft.com/office/officeart/2005/8/layout/vList2"/>
    <dgm:cxn modelId="{BD0C69DA-D05D-4AF3-B9BB-E5C1A9B4919F}" srcId="{0D47F9FB-E1D2-415C-A471-E71564F19412}" destId="{DCAD1915-B658-49AE-8E3A-E04CF4A89DCB}" srcOrd="2" destOrd="0" parTransId="{839B73BB-2B5A-49BA-915A-ED7857958827}" sibTransId="{5DFAA9F2-FD55-494E-9F31-B9F7FFCC47AC}"/>
    <dgm:cxn modelId="{68634ADE-E5F3-49CE-9CD3-1DE2149546B0}" srcId="{0D47F9FB-E1D2-415C-A471-E71564F19412}" destId="{7C97E5C7-9C60-43C4-B1DF-D19AE5EDCFD7}" srcOrd="4" destOrd="0" parTransId="{40AE83D8-05E9-4251-93CE-0E6EF7EC04DB}" sibTransId="{DDF44578-3C89-4A74-BFC0-C66CF839428F}"/>
    <dgm:cxn modelId="{F2C850E5-D13C-4BE4-96CE-CD327D1C4843}" srcId="{0D47F9FB-E1D2-415C-A471-E71564F19412}" destId="{8573CCAF-204F-4783-873F-995C245635CA}" srcOrd="9" destOrd="0" parTransId="{EF3D92E1-7FAA-46C5-BE80-FDD57BFB917A}" sibTransId="{40BD6163-DAEA-4CA0-B593-5BC2A07C7CE7}"/>
    <dgm:cxn modelId="{798E6BF7-0969-4179-9BAE-83CC964C8B43}" srcId="{0D47F9FB-E1D2-415C-A471-E71564F19412}" destId="{19C722DC-FD60-422B-9002-22B9E67F85B2}" srcOrd="7" destOrd="0" parTransId="{BDDC70D2-D3F5-4483-A3D9-3838BD92E6C7}" sibTransId="{30CC7B49-319A-4E4A-85B6-3AD9587F6C63}"/>
    <dgm:cxn modelId="{D62D7BC8-794B-40A5-9D7E-F1122DD378C5}" type="presParOf" srcId="{8A1B4F5C-1683-4D5B-A842-E528670DD2FF}" destId="{49E82103-EDC3-4DA2-B771-79D2488D781E}" srcOrd="0" destOrd="0" presId="urn:microsoft.com/office/officeart/2005/8/layout/vList2"/>
    <dgm:cxn modelId="{6364D00F-E8F3-43B2-B665-E844B955ED86}" type="presParOf" srcId="{8A1B4F5C-1683-4D5B-A842-E528670DD2FF}" destId="{B6E4F4BD-5AF7-497C-9534-8C961F62136C}" srcOrd="1" destOrd="0" presId="urn:microsoft.com/office/officeart/2005/8/layout/vList2"/>
    <dgm:cxn modelId="{776BC30F-2EA2-4785-8928-302089F3926E}" type="presParOf" srcId="{8A1B4F5C-1683-4D5B-A842-E528670DD2FF}" destId="{D648E087-9EED-46B2-89CE-61ED981FE0EB}" srcOrd="2" destOrd="0" presId="urn:microsoft.com/office/officeart/2005/8/layout/vList2"/>
    <dgm:cxn modelId="{3FD96E49-9EA5-4C66-8F74-4DF20DEC6C8C}" type="presParOf" srcId="{8A1B4F5C-1683-4D5B-A842-E528670DD2FF}" destId="{FAA267E1-23DA-4D88-A644-5B596CC64D3B}" srcOrd="3" destOrd="0" presId="urn:microsoft.com/office/officeart/2005/8/layout/vList2"/>
    <dgm:cxn modelId="{A4D00766-92CB-4819-91D5-1DF2CF311876}" type="presParOf" srcId="{8A1B4F5C-1683-4D5B-A842-E528670DD2FF}" destId="{68189EB9-0268-4598-9BB4-6DAC7DD31C1A}" srcOrd="4" destOrd="0" presId="urn:microsoft.com/office/officeart/2005/8/layout/vList2"/>
    <dgm:cxn modelId="{D087C27D-5B52-40A3-B2D8-B455F8CDB103}" type="presParOf" srcId="{8A1B4F5C-1683-4D5B-A842-E528670DD2FF}" destId="{73F29B7C-B145-4022-9A00-54AFCEE3DF7C}" srcOrd="5" destOrd="0" presId="urn:microsoft.com/office/officeart/2005/8/layout/vList2"/>
    <dgm:cxn modelId="{1F3F2CF1-4784-4A70-BAA3-BB521E7BD6D5}" type="presParOf" srcId="{8A1B4F5C-1683-4D5B-A842-E528670DD2FF}" destId="{4832AB9E-9D36-42AD-9725-7864D7331159}" srcOrd="6" destOrd="0" presId="urn:microsoft.com/office/officeart/2005/8/layout/vList2"/>
    <dgm:cxn modelId="{331AF02D-A150-4E2F-B4A0-F6E11E17C80A}" type="presParOf" srcId="{8A1B4F5C-1683-4D5B-A842-E528670DD2FF}" destId="{3640FE35-9DDC-469B-B2AE-08AFBF34413B}" srcOrd="7" destOrd="0" presId="urn:microsoft.com/office/officeart/2005/8/layout/vList2"/>
    <dgm:cxn modelId="{AAE38412-2724-4AD2-BC6E-E20BBAB7308A}" type="presParOf" srcId="{8A1B4F5C-1683-4D5B-A842-E528670DD2FF}" destId="{6A97E968-2086-474D-A537-998933B33B32}" srcOrd="8" destOrd="0" presId="urn:microsoft.com/office/officeart/2005/8/layout/vList2"/>
    <dgm:cxn modelId="{BA3DFE82-6A9B-44BE-9F55-D89A7E451070}" type="presParOf" srcId="{8A1B4F5C-1683-4D5B-A842-E528670DD2FF}" destId="{840A952E-3B8A-4501-ABC1-4DAFAFC6778B}" srcOrd="9" destOrd="0" presId="urn:microsoft.com/office/officeart/2005/8/layout/vList2"/>
    <dgm:cxn modelId="{9759DEDA-B272-4847-932E-80C8F5108A1B}" type="presParOf" srcId="{8A1B4F5C-1683-4D5B-A842-E528670DD2FF}" destId="{0693F784-8F7E-4EF3-9ECB-5AD1E3FA1B55}" srcOrd="10" destOrd="0" presId="urn:microsoft.com/office/officeart/2005/8/layout/vList2"/>
    <dgm:cxn modelId="{A63FC660-0A86-482B-B7DD-FD6C95DC5E9F}" type="presParOf" srcId="{8A1B4F5C-1683-4D5B-A842-E528670DD2FF}" destId="{89C1D44D-1E66-4FC1-9C62-C311C2BDBE97}" srcOrd="11" destOrd="0" presId="urn:microsoft.com/office/officeart/2005/8/layout/vList2"/>
    <dgm:cxn modelId="{D9613481-7858-423C-A1B8-9319341DC0D8}" type="presParOf" srcId="{8A1B4F5C-1683-4D5B-A842-E528670DD2FF}" destId="{B6FCE062-1DA3-4880-832C-EB200ABEAD76}" srcOrd="12" destOrd="0" presId="urn:microsoft.com/office/officeart/2005/8/layout/vList2"/>
    <dgm:cxn modelId="{6E05139C-04BD-4BA8-B921-31ACFE3A00FA}" type="presParOf" srcId="{8A1B4F5C-1683-4D5B-A842-E528670DD2FF}" destId="{FD723D63-5BCE-4DBE-9E0C-ED6E280A6ACC}" srcOrd="13" destOrd="0" presId="urn:microsoft.com/office/officeart/2005/8/layout/vList2"/>
    <dgm:cxn modelId="{BCD60008-B956-4815-A770-65F94B19F451}" type="presParOf" srcId="{8A1B4F5C-1683-4D5B-A842-E528670DD2FF}" destId="{6AD71AC2-A7BD-44E3-9C2C-9E7CFE5A1EA3}" srcOrd="14" destOrd="0" presId="urn:microsoft.com/office/officeart/2005/8/layout/vList2"/>
    <dgm:cxn modelId="{2C549B5F-7829-4DD1-82E3-D9C6975B675F}" type="presParOf" srcId="{8A1B4F5C-1683-4D5B-A842-E528670DD2FF}" destId="{FA730FED-F547-46AB-90D6-93782C86226F}" srcOrd="15" destOrd="0" presId="urn:microsoft.com/office/officeart/2005/8/layout/vList2"/>
    <dgm:cxn modelId="{604B943B-0C48-4691-9CAD-9C096C218FEB}" type="presParOf" srcId="{8A1B4F5C-1683-4D5B-A842-E528670DD2FF}" destId="{0A65325B-6065-4769-9005-1109EE2ABC22}" srcOrd="16" destOrd="0" presId="urn:microsoft.com/office/officeart/2005/8/layout/vList2"/>
    <dgm:cxn modelId="{A76E1C70-26D7-46DC-B8EB-8994FF042B37}" type="presParOf" srcId="{8A1B4F5C-1683-4D5B-A842-E528670DD2FF}" destId="{B659FEF5-6A02-49AB-BBD3-B5A2B83E6075}" srcOrd="17" destOrd="0" presId="urn:microsoft.com/office/officeart/2005/8/layout/vList2"/>
    <dgm:cxn modelId="{43FAFDB9-D650-486B-BED6-130589F7E6E9}" type="presParOf" srcId="{8A1B4F5C-1683-4D5B-A842-E528670DD2FF}" destId="{1C0F49F1-9961-43F8-96CE-648A41F27A03}" srcOrd="1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D47F9FB-E1D2-415C-A471-E71564F1941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tr-TR"/>
        </a:p>
      </dgm:t>
    </dgm:pt>
    <dgm:pt modelId="{8573CCAF-204F-4783-873F-995C245635CA}">
      <dgm:prSet custT="1"/>
      <dgm:spPr>
        <a:solidFill>
          <a:srgbClr val="00B050"/>
        </a:solidFill>
      </dgm:spPr>
      <dgm:t>
        <a:bodyPr/>
        <a:lstStyle/>
        <a:p>
          <a:r>
            <a:rPr lang="tr-TR" sz="2200" dirty="0">
              <a:solidFill>
                <a:schemeClr val="tx1"/>
              </a:solidFill>
            </a:rPr>
            <a:t>- Kayıt Yenileme</a:t>
          </a:r>
        </a:p>
      </dgm:t>
    </dgm:pt>
    <dgm:pt modelId="{EF3D92E1-7FAA-46C5-BE80-FDD57BFB917A}" type="parTrans" cxnId="{F2C850E5-D13C-4BE4-96CE-CD327D1C4843}">
      <dgm:prSet/>
      <dgm:spPr/>
      <dgm:t>
        <a:bodyPr/>
        <a:lstStyle/>
        <a:p>
          <a:endParaRPr lang="tr-TR" sz="2400">
            <a:solidFill>
              <a:schemeClr val="tx1"/>
            </a:solidFill>
          </a:endParaRPr>
        </a:p>
      </dgm:t>
    </dgm:pt>
    <dgm:pt modelId="{40BD6163-DAEA-4CA0-B593-5BC2A07C7CE7}" type="sibTrans" cxnId="{F2C850E5-D13C-4BE4-96CE-CD327D1C4843}">
      <dgm:prSet/>
      <dgm:spPr/>
      <dgm:t>
        <a:bodyPr/>
        <a:lstStyle/>
        <a:p>
          <a:endParaRPr lang="tr-TR" sz="2400">
            <a:solidFill>
              <a:schemeClr val="tx1"/>
            </a:solidFill>
          </a:endParaRPr>
        </a:p>
      </dgm:t>
    </dgm:pt>
    <dgm:pt modelId="{F3E473CA-8AD0-4D7E-970A-A6CC10DC4846}">
      <dgm:prSet custT="1"/>
      <dgm:spPr>
        <a:solidFill>
          <a:srgbClr val="00B050"/>
        </a:solidFill>
      </dgm:spPr>
      <dgm:t>
        <a:bodyPr/>
        <a:lstStyle/>
        <a:p>
          <a:r>
            <a:rPr lang="tr-TR" sz="2200" dirty="0">
              <a:solidFill>
                <a:schemeClr val="tx1"/>
              </a:solidFill>
            </a:rPr>
            <a:t>- Üniversite Seçmeli Dersleri (ÜSD) </a:t>
          </a:r>
        </a:p>
      </dgm:t>
    </dgm:pt>
    <dgm:pt modelId="{5295B412-6522-4A11-A7D7-C23F7E54D0F1}" type="parTrans" cxnId="{1354B0D9-2E9A-4D04-AD3C-C05565E7E7F4}">
      <dgm:prSet/>
      <dgm:spPr/>
      <dgm:t>
        <a:bodyPr/>
        <a:lstStyle/>
        <a:p>
          <a:endParaRPr lang="tr-TR">
            <a:solidFill>
              <a:schemeClr val="tx1"/>
            </a:solidFill>
          </a:endParaRPr>
        </a:p>
      </dgm:t>
    </dgm:pt>
    <dgm:pt modelId="{0BD6F4DA-3776-449F-B616-F1AA3024051F}" type="sibTrans" cxnId="{1354B0D9-2E9A-4D04-AD3C-C05565E7E7F4}">
      <dgm:prSet/>
      <dgm:spPr/>
      <dgm:t>
        <a:bodyPr/>
        <a:lstStyle/>
        <a:p>
          <a:endParaRPr lang="tr-TR">
            <a:solidFill>
              <a:schemeClr val="tx1"/>
            </a:solidFill>
          </a:endParaRPr>
        </a:p>
      </dgm:t>
    </dgm:pt>
    <dgm:pt modelId="{A59CF258-D4E2-44A3-9F11-501E3BEC3418}">
      <dgm:prSet custT="1"/>
      <dgm:spPr>
        <a:solidFill>
          <a:srgbClr val="00B050"/>
        </a:solidFill>
      </dgm:spPr>
      <dgm:t>
        <a:bodyPr/>
        <a:lstStyle/>
        <a:p>
          <a:r>
            <a:rPr lang="tr-TR" sz="2200" dirty="0">
              <a:solidFill>
                <a:schemeClr val="tx1"/>
              </a:solidFill>
            </a:rPr>
            <a:t>- Eğitim Öğretim Dönemleri</a:t>
          </a:r>
        </a:p>
      </dgm:t>
    </dgm:pt>
    <dgm:pt modelId="{B258E7DD-A83C-4656-AFB6-65875F64A8C2}" type="parTrans" cxnId="{D5A23159-0F89-438B-91AF-52D161FDC020}">
      <dgm:prSet/>
      <dgm:spPr/>
      <dgm:t>
        <a:bodyPr/>
        <a:lstStyle/>
        <a:p>
          <a:endParaRPr lang="tr-TR">
            <a:solidFill>
              <a:schemeClr val="tx1"/>
            </a:solidFill>
          </a:endParaRPr>
        </a:p>
      </dgm:t>
    </dgm:pt>
    <dgm:pt modelId="{C37BEF68-4C7F-40F3-95E4-FE3BBEC47DD3}" type="sibTrans" cxnId="{D5A23159-0F89-438B-91AF-52D161FDC020}">
      <dgm:prSet/>
      <dgm:spPr/>
      <dgm:t>
        <a:bodyPr/>
        <a:lstStyle/>
        <a:p>
          <a:endParaRPr lang="tr-TR">
            <a:solidFill>
              <a:schemeClr val="tx1"/>
            </a:solidFill>
          </a:endParaRPr>
        </a:p>
      </dgm:t>
    </dgm:pt>
    <dgm:pt modelId="{FE0BC96A-24AF-425F-AD37-96B831CEA4CE}">
      <dgm:prSet custT="1"/>
      <dgm:spPr>
        <a:solidFill>
          <a:srgbClr val="00B050"/>
        </a:solidFill>
      </dgm:spPr>
      <dgm:t>
        <a:bodyPr/>
        <a:lstStyle/>
        <a:p>
          <a:r>
            <a:rPr lang="tr-TR" sz="2200" dirty="0">
              <a:solidFill>
                <a:schemeClr val="tx1"/>
              </a:solidFill>
            </a:rPr>
            <a:t>- Eğitim Öğretim Süresi</a:t>
          </a:r>
        </a:p>
      </dgm:t>
    </dgm:pt>
    <dgm:pt modelId="{14A208EF-E540-4707-859B-233CAC25E94B}" type="parTrans" cxnId="{9F2E74D1-B9B5-42E9-A7F1-A11C4EDC9A82}">
      <dgm:prSet/>
      <dgm:spPr/>
      <dgm:t>
        <a:bodyPr/>
        <a:lstStyle/>
        <a:p>
          <a:endParaRPr lang="tr-TR">
            <a:solidFill>
              <a:schemeClr val="tx1"/>
            </a:solidFill>
          </a:endParaRPr>
        </a:p>
      </dgm:t>
    </dgm:pt>
    <dgm:pt modelId="{DBC8EF0D-998F-4F22-A9E5-46E646EB2D04}" type="sibTrans" cxnId="{9F2E74D1-B9B5-42E9-A7F1-A11C4EDC9A82}">
      <dgm:prSet/>
      <dgm:spPr/>
      <dgm:t>
        <a:bodyPr/>
        <a:lstStyle/>
        <a:p>
          <a:endParaRPr lang="tr-TR">
            <a:solidFill>
              <a:schemeClr val="tx1"/>
            </a:solidFill>
          </a:endParaRPr>
        </a:p>
      </dgm:t>
    </dgm:pt>
    <dgm:pt modelId="{69C3B80C-C502-4E00-9FB2-4C836413E4F2}">
      <dgm:prSet custT="1"/>
      <dgm:spPr>
        <a:solidFill>
          <a:srgbClr val="00B050"/>
        </a:solidFill>
      </dgm:spPr>
      <dgm:t>
        <a:bodyPr/>
        <a:lstStyle/>
        <a:p>
          <a:r>
            <a:rPr lang="tr-TR" sz="2200" dirty="0">
              <a:solidFill>
                <a:schemeClr val="tx1"/>
              </a:solidFill>
            </a:rPr>
            <a:t>- Eğitim Öğretim Programları </a:t>
          </a:r>
        </a:p>
      </dgm:t>
    </dgm:pt>
    <dgm:pt modelId="{4F094BE6-CD1E-4E7A-A4C5-18C14F2F1B7C}" type="parTrans" cxnId="{1AAFA366-B78E-46D6-AD39-CB53EC16F408}">
      <dgm:prSet/>
      <dgm:spPr/>
      <dgm:t>
        <a:bodyPr/>
        <a:lstStyle/>
        <a:p>
          <a:endParaRPr lang="tr-TR">
            <a:solidFill>
              <a:schemeClr val="tx1"/>
            </a:solidFill>
          </a:endParaRPr>
        </a:p>
      </dgm:t>
    </dgm:pt>
    <dgm:pt modelId="{E5025552-69FB-4D48-9376-055A981CA92B}" type="sibTrans" cxnId="{1AAFA366-B78E-46D6-AD39-CB53EC16F408}">
      <dgm:prSet/>
      <dgm:spPr/>
      <dgm:t>
        <a:bodyPr/>
        <a:lstStyle/>
        <a:p>
          <a:endParaRPr lang="tr-TR">
            <a:solidFill>
              <a:schemeClr val="tx1"/>
            </a:solidFill>
          </a:endParaRPr>
        </a:p>
      </dgm:t>
    </dgm:pt>
    <dgm:pt modelId="{3022C958-C5DB-416B-A5B1-48E87310A135}">
      <dgm:prSet custT="1"/>
      <dgm:spPr>
        <a:solidFill>
          <a:srgbClr val="00B050"/>
        </a:solidFill>
      </dgm:spPr>
      <dgm:t>
        <a:bodyPr/>
        <a:lstStyle/>
        <a:p>
          <a:r>
            <a:rPr lang="tr-TR" sz="2200">
              <a:solidFill>
                <a:schemeClr val="tx1"/>
              </a:solidFill>
            </a:rPr>
            <a:t>- Yatay Geçişler</a:t>
          </a:r>
          <a:endParaRPr lang="tr-TR" sz="2200" dirty="0">
            <a:solidFill>
              <a:schemeClr val="tx1"/>
            </a:solidFill>
          </a:endParaRPr>
        </a:p>
      </dgm:t>
    </dgm:pt>
    <dgm:pt modelId="{0D190B57-6C06-468B-B97D-CBA065265610}" type="parTrans" cxnId="{613BE8E9-EE99-48F8-B79D-67C2F5EECA1A}">
      <dgm:prSet/>
      <dgm:spPr/>
      <dgm:t>
        <a:bodyPr/>
        <a:lstStyle/>
        <a:p>
          <a:endParaRPr lang="tr-TR">
            <a:solidFill>
              <a:schemeClr val="tx1"/>
            </a:solidFill>
          </a:endParaRPr>
        </a:p>
      </dgm:t>
    </dgm:pt>
    <dgm:pt modelId="{89D18122-3D86-4328-A390-1794EE65F748}" type="sibTrans" cxnId="{613BE8E9-EE99-48F8-B79D-67C2F5EECA1A}">
      <dgm:prSet/>
      <dgm:spPr/>
      <dgm:t>
        <a:bodyPr/>
        <a:lstStyle/>
        <a:p>
          <a:endParaRPr lang="tr-TR">
            <a:solidFill>
              <a:schemeClr val="tx1"/>
            </a:solidFill>
          </a:endParaRPr>
        </a:p>
      </dgm:t>
    </dgm:pt>
    <dgm:pt modelId="{9D1008E2-C61E-41A2-B546-DCC18F39D440}">
      <dgm:prSet custT="1"/>
      <dgm:spPr>
        <a:solidFill>
          <a:srgbClr val="00B050"/>
        </a:solidFill>
      </dgm:spPr>
      <dgm:t>
        <a:bodyPr/>
        <a:lstStyle/>
        <a:p>
          <a:r>
            <a:rPr lang="tr-TR" sz="2200" dirty="0">
              <a:solidFill>
                <a:schemeClr val="tx1"/>
              </a:solidFill>
            </a:rPr>
            <a:t>- Çift Anadal (ÇAP) ve Yandal</a:t>
          </a:r>
        </a:p>
      </dgm:t>
    </dgm:pt>
    <dgm:pt modelId="{C8392B0E-263D-42C7-B568-8793B3F453CF}" type="parTrans" cxnId="{3F4B8053-6070-4F86-B193-4734DDE0E1EC}">
      <dgm:prSet/>
      <dgm:spPr/>
      <dgm:t>
        <a:bodyPr/>
        <a:lstStyle/>
        <a:p>
          <a:endParaRPr lang="tr-TR">
            <a:solidFill>
              <a:schemeClr val="tx1"/>
            </a:solidFill>
          </a:endParaRPr>
        </a:p>
      </dgm:t>
    </dgm:pt>
    <dgm:pt modelId="{7C06750F-B3A2-403E-834F-F1520064766D}" type="sibTrans" cxnId="{3F4B8053-6070-4F86-B193-4734DDE0E1EC}">
      <dgm:prSet/>
      <dgm:spPr/>
      <dgm:t>
        <a:bodyPr/>
        <a:lstStyle/>
        <a:p>
          <a:endParaRPr lang="tr-TR">
            <a:solidFill>
              <a:schemeClr val="tx1"/>
            </a:solidFill>
          </a:endParaRPr>
        </a:p>
      </dgm:t>
    </dgm:pt>
    <dgm:pt modelId="{0AA902AD-150B-422C-A7A0-847FFE3232FB}">
      <dgm:prSet custT="1"/>
      <dgm:spPr>
        <a:solidFill>
          <a:srgbClr val="00B050"/>
        </a:solidFill>
      </dgm:spPr>
      <dgm:t>
        <a:bodyPr/>
        <a:lstStyle/>
        <a:p>
          <a:r>
            <a:rPr lang="tr-TR" sz="2200" dirty="0">
              <a:solidFill>
                <a:schemeClr val="tx1"/>
              </a:solidFill>
            </a:rPr>
            <a:t>- Ders Muafiyeti ve İntibak İşlemleri</a:t>
          </a:r>
        </a:p>
      </dgm:t>
    </dgm:pt>
    <dgm:pt modelId="{80468AA9-2F42-4334-8DB5-808C1F358761}" type="parTrans" cxnId="{841B7427-7040-41E2-9C16-FFEE7BB813C0}">
      <dgm:prSet/>
      <dgm:spPr/>
      <dgm:t>
        <a:bodyPr/>
        <a:lstStyle/>
        <a:p>
          <a:endParaRPr lang="tr-TR">
            <a:solidFill>
              <a:schemeClr val="tx1"/>
            </a:solidFill>
          </a:endParaRPr>
        </a:p>
      </dgm:t>
    </dgm:pt>
    <dgm:pt modelId="{28BAE480-40DD-40ED-AF8F-EB3C2EEFFD49}" type="sibTrans" cxnId="{841B7427-7040-41E2-9C16-FFEE7BB813C0}">
      <dgm:prSet/>
      <dgm:spPr/>
      <dgm:t>
        <a:bodyPr/>
        <a:lstStyle/>
        <a:p>
          <a:endParaRPr lang="tr-TR">
            <a:solidFill>
              <a:schemeClr val="tx1"/>
            </a:solidFill>
          </a:endParaRPr>
        </a:p>
      </dgm:t>
    </dgm:pt>
    <dgm:pt modelId="{026E3691-0852-45AD-8E83-BCD4A4EF8A18}">
      <dgm:prSet custT="1"/>
      <dgm:spPr>
        <a:solidFill>
          <a:srgbClr val="00B050"/>
        </a:solidFill>
      </dgm:spPr>
      <dgm:t>
        <a:bodyPr/>
        <a:lstStyle/>
        <a:p>
          <a:r>
            <a:rPr lang="tr-TR" sz="2200" dirty="0">
              <a:solidFill>
                <a:schemeClr val="tx1"/>
              </a:solidFill>
            </a:rPr>
            <a:t>- Ders Türleri</a:t>
          </a:r>
        </a:p>
      </dgm:t>
    </dgm:pt>
    <dgm:pt modelId="{47BB3371-0414-4017-9421-17F71792B3E2}" type="parTrans" cxnId="{FDC56C99-AB11-44AA-B8FB-14CC5D465A1C}">
      <dgm:prSet/>
      <dgm:spPr/>
      <dgm:t>
        <a:bodyPr/>
        <a:lstStyle/>
        <a:p>
          <a:endParaRPr lang="tr-TR">
            <a:solidFill>
              <a:schemeClr val="tx1"/>
            </a:solidFill>
          </a:endParaRPr>
        </a:p>
      </dgm:t>
    </dgm:pt>
    <dgm:pt modelId="{5D3A6B57-B6F8-46DB-8185-F69963888181}" type="sibTrans" cxnId="{FDC56C99-AB11-44AA-B8FB-14CC5D465A1C}">
      <dgm:prSet/>
      <dgm:spPr/>
      <dgm:t>
        <a:bodyPr/>
        <a:lstStyle/>
        <a:p>
          <a:endParaRPr lang="tr-TR">
            <a:solidFill>
              <a:schemeClr val="tx1"/>
            </a:solidFill>
          </a:endParaRPr>
        </a:p>
      </dgm:t>
    </dgm:pt>
    <dgm:pt modelId="{EB094AD9-3309-4148-AE0E-B418D344C15B}">
      <dgm:prSet custT="1"/>
      <dgm:spPr>
        <a:solidFill>
          <a:srgbClr val="00B050"/>
        </a:solidFill>
      </dgm:spPr>
      <dgm:t>
        <a:bodyPr/>
        <a:lstStyle/>
        <a:p>
          <a:r>
            <a:rPr lang="tr-TR" sz="2200" dirty="0">
              <a:solidFill>
                <a:schemeClr val="tx1"/>
              </a:solidFill>
            </a:rPr>
            <a:t>- Ders Alma, Ders Silme ve Tekrarı</a:t>
          </a:r>
        </a:p>
      </dgm:t>
    </dgm:pt>
    <dgm:pt modelId="{17FD8A0F-D1FF-498E-9556-1E40768FA8E7}" type="parTrans" cxnId="{7736F2D5-EEF1-43CA-BBB4-5D17F1FC8D0C}">
      <dgm:prSet/>
      <dgm:spPr/>
      <dgm:t>
        <a:bodyPr/>
        <a:lstStyle/>
        <a:p>
          <a:endParaRPr lang="tr-TR">
            <a:solidFill>
              <a:schemeClr val="tx1"/>
            </a:solidFill>
          </a:endParaRPr>
        </a:p>
      </dgm:t>
    </dgm:pt>
    <dgm:pt modelId="{DED7D6E6-62C8-46FF-899C-306DA90B99D6}" type="sibTrans" cxnId="{7736F2D5-EEF1-43CA-BBB4-5D17F1FC8D0C}">
      <dgm:prSet/>
      <dgm:spPr/>
      <dgm:t>
        <a:bodyPr/>
        <a:lstStyle/>
        <a:p>
          <a:endParaRPr lang="tr-TR">
            <a:solidFill>
              <a:schemeClr val="tx1"/>
            </a:solidFill>
          </a:endParaRPr>
        </a:p>
      </dgm:t>
    </dgm:pt>
    <dgm:pt modelId="{8A1B4F5C-1683-4D5B-A842-E528670DD2FF}" type="pres">
      <dgm:prSet presAssocID="{0D47F9FB-E1D2-415C-A471-E71564F19412}" presName="linear" presStyleCnt="0">
        <dgm:presLayoutVars>
          <dgm:animLvl val="lvl"/>
          <dgm:resizeHandles val="exact"/>
        </dgm:presLayoutVars>
      </dgm:prSet>
      <dgm:spPr/>
    </dgm:pt>
    <dgm:pt modelId="{1C0F49F1-9961-43F8-96CE-648A41F27A03}" type="pres">
      <dgm:prSet presAssocID="{8573CCAF-204F-4783-873F-995C245635CA}" presName="parentText" presStyleLbl="node1" presStyleIdx="0" presStyleCnt="10">
        <dgm:presLayoutVars>
          <dgm:chMax val="0"/>
          <dgm:bulletEnabled val="1"/>
        </dgm:presLayoutVars>
      </dgm:prSet>
      <dgm:spPr/>
    </dgm:pt>
    <dgm:pt modelId="{62113432-A377-4325-A1B7-B9DA3D5C547F}" type="pres">
      <dgm:prSet presAssocID="{40BD6163-DAEA-4CA0-B593-5BC2A07C7CE7}" presName="spacer" presStyleCnt="0"/>
      <dgm:spPr/>
    </dgm:pt>
    <dgm:pt modelId="{128D44C6-7310-4E0F-970C-0C89D1CF1599}" type="pres">
      <dgm:prSet presAssocID="{F3E473CA-8AD0-4D7E-970A-A6CC10DC4846}" presName="parentText" presStyleLbl="node1" presStyleIdx="1" presStyleCnt="10">
        <dgm:presLayoutVars>
          <dgm:chMax val="0"/>
          <dgm:bulletEnabled val="1"/>
        </dgm:presLayoutVars>
      </dgm:prSet>
      <dgm:spPr/>
    </dgm:pt>
    <dgm:pt modelId="{701112E9-E9E6-4166-A3B0-74D7034413D5}" type="pres">
      <dgm:prSet presAssocID="{0BD6F4DA-3776-449F-B616-F1AA3024051F}" presName="spacer" presStyleCnt="0"/>
      <dgm:spPr/>
    </dgm:pt>
    <dgm:pt modelId="{F2C393C4-BDDF-49F6-AB41-282BD055D4BB}" type="pres">
      <dgm:prSet presAssocID="{A59CF258-D4E2-44A3-9F11-501E3BEC3418}" presName="parentText" presStyleLbl="node1" presStyleIdx="2" presStyleCnt="10">
        <dgm:presLayoutVars>
          <dgm:chMax val="0"/>
          <dgm:bulletEnabled val="1"/>
        </dgm:presLayoutVars>
      </dgm:prSet>
      <dgm:spPr/>
    </dgm:pt>
    <dgm:pt modelId="{46F9AD70-33D9-4045-8B71-42F2A995AB0E}" type="pres">
      <dgm:prSet presAssocID="{C37BEF68-4C7F-40F3-95E4-FE3BBEC47DD3}" presName="spacer" presStyleCnt="0"/>
      <dgm:spPr/>
    </dgm:pt>
    <dgm:pt modelId="{5FDE328C-982C-462A-8BA1-1BFCAE9EC837}" type="pres">
      <dgm:prSet presAssocID="{FE0BC96A-24AF-425F-AD37-96B831CEA4CE}" presName="parentText" presStyleLbl="node1" presStyleIdx="3" presStyleCnt="10">
        <dgm:presLayoutVars>
          <dgm:chMax val="0"/>
          <dgm:bulletEnabled val="1"/>
        </dgm:presLayoutVars>
      </dgm:prSet>
      <dgm:spPr/>
    </dgm:pt>
    <dgm:pt modelId="{492C392A-B575-470D-B9B0-D3A7DA213CB4}" type="pres">
      <dgm:prSet presAssocID="{DBC8EF0D-998F-4F22-A9E5-46E646EB2D04}" presName="spacer" presStyleCnt="0"/>
      <dgm:spPr/>
    </dgm:pt>
    <dgm:pt modelId="{68C6A100-C94B-4A95-ADC9-44D75A656CE7}" type="pres">
      <dgm:prSet presAssocID="{69C3B80C-C502-4E00-9FB2-4C836413E4F2}" presName="parentText" presStyleLbl="node1" presStyleIdx="4" presStyleCnt="10">
        <dgm:presLayoutVars>
          <dgm:chMax val="0"/>
          <dgm:bulletEnabled val="1"/>
        </dgm:presLayoutVars>
      </dgm:prSet>
      <dgm:spPr/>
    </dgm:pt>
    <dgm:pt modelId="{9C5D863D-3672-4916-9235-3CCD21868A96}" type="pres">
      <dgm:prSet presAssocID="{E5025552-69FB-4D48-9376-055A981CA92B}" presName="spacer" presStyleCnt="0"/>
      <dgm:spPr/>
    </dgm:pt>
    <dgm:pt modelId="{2628C66D-F5AD-442C-885D-7EB4471B37D6}" type="pres">
      <dgm:prSet presAssocID="{3022C958-C5DB-416B-A5B1-48E87310A135}" presName="parentText" presStyleLbl="node1" presStyleIdx="5" presStyleCnt="10">
        <dgm:presLayoutVars>
          <dgm:chMax val="0"/>
          <dgm:bulletEnabled val="1"/>
        </dgm:presLayoutVars>
      </dgm:prSet>
      <dgm:spPr/>
    </dgm:pt>
    <dgm:pt modelId="{42382882-C044-4AD4-B60E-51D0B4B83E84}" type="pres">
      <dgm:prSet presAssocID="{89D18122-3D86-4328-A390-1794EE65F748}" presName="spacer" presStyleCnt="0"/>
      <dgm:spPr/>
    </dgm:pt>
    <dgm:pt modelId="{73CB2CE8-5D75-4EA2-AA73-66AFA744BE00}" type="pres">
      <dgm:prSet presAssocID="{9D1008E2-C61E-41A2-B546-DCC18F39D440}" presName="parentText" presStyleLbl="node1" presStyleIdx="6" presStyleCnt="10">
        <dgm:presLayoutVars>
          <dgm:chMax val="0"/>
          <dgm:bulletEnabled val="1"/>
        </dgm:presLayoutVars>
      </dgm:prSet>
      <dgm:spPr/>
    </dgm:pt>
    <dgm:pt modelId="{9BEAB65B-1826-4272-A735-F8340793EABB}" type="pres">
      <dgm:prSet presAssocID="{7C06750F-B3A2-403E-834F-F1520064766D}" presName="spacer" presStyleCnt="0"/>
      <dgm:spPr/>
    </dgm:pt>
    <dgm:pt modelId="{517979F5-3CB7-4619-AAFE-26B436B44B7B}" type="pres">
      <dgm:prSet presAssocID="{0AA902AD-150B-422C-A7A0-847FFE3232FB}" presName="parentText" presStyleLbl="node1" presStyleIdx="7" presStyleCnt="10">
        <dgm:presLayoutVars>
          <dgm:chMax val="0"/>
          <dgm:bulletEnabled val="1"/>
        </dgm:presLayoutVars>
      </dgm:prSet>
      <dgm:spPr/>
    </dgm:pt>
    <dgm:pt modelId="{0BB76442-2F7A-419E-B76E-FA1D859ABC0D}" type="pres">
      <dgm:prSet presAssocID="{28BAE480-40DD-40ED-AF8F-EB3C2EEFFD49}" presName="spacer" presStyleCnt="0"/>
      <dgm:spPr/>
    </dgm:pt>
    <dgm:pt modelId="{FE4FE636-D6AE-4216-A78F-D81F573123C2}" type="pres">
      <dgm:prSet presAssocID="{026E3691-0852-45AD-8E83-BCD4A4EF8A18}" presName="parentText" presStyleLbl="node1" presStyleIdx="8" presStyleCnt="10">
        <dgm:presLayoutVars>
          <dgm:chMax val="0"/>
          <dgm:bulletEnabled val="1"/>
        </dgm:presLayoutVars>
      </dgm:prSet>
      <dgm:spPr/>
    </dgm:pt>
    <dgm:pt modelId="{EEDA2602-17BD-4C21-A72B-E83166774F62}" type="pres">
      <dgm:prSet presAssocID="{5D3A6B57-B6F8-46DB-8185-F69963888181}" presName="spacer" presStyleCnt="0"/>
      <dgm:spPr/>
    </dgm:pt>
    <dgm:pt modelId="{DDB70ECD-3B16-474E-A5FA-931A31C90DD7}" type="pres">
      <dgm:prSet presAssocID="{EB094AD9-3309-4148-AE0E-B418D344C15B}" presName="parentText" presStyleLbl="node1" presStyleIdx="9" presStyleCnt="10">
        <dgm:presLayoutVars>
          <dgm:chMax val="0"/>
          <dgm:bulletEnabled val="1"/>
        </dgm:presLayoutVars>
      </dgm:prSet>
      <dgm:spPr/>
    </dgm:pt>
  </dgm:ptLst>
  <dgm:cxnLst>
    <dgm:cxn modelId="{1386FE09-C85E-49A6-A9EC-8A6287CACB75}" type="presOf" srcId="{F3E473CA-8AD0-4D7E-970A-A6CC10DC4846}" destId="{128D44C6-7310-4E0F-970C-0C89D1CF1599}" srcOrd="0" destOrd="0" presId="urn:microsoft.com/office/officeart/2005/8/layout/vList2"/>
    <dgm:cxn modelId="{1211EE0F-B147-478D-99A1-A285B0AAB708}" type="presOf" srcId="{026E3691-0852-45AD-8E83-BCD4A4EF8A18}" destId="{FE4FE636-D6AE-4216-A78F-D81F573123C2}" srcOrd="0" destOrd="0" presId="urn:microsoft.com/office/officeart/2005/8/layout/vList2"/>
    <dgm:cxn modelId="{13599B1D-1CC1-409B-9144-508FF327A873}" type="presOf" srcId="{8573CCAF-204F-4783-873F-995C245635CA}" destId="{1C0F49F1-9961-43F8-96CE-648A41F27A03}" srcOrd="0" destOrd="0" presId="urn:microsoft.com/office/officeart/2005/8/layout/vList2"/>
    <dgm:cxn modelId="{841B7427-7040-41E2-9C16-FFEE7BB813C0}" srcId="{0D47F9FB-E1D2-415C-A471-E71564F19412}" destId="{0AA902AD-150B-422C-A7A0-847FFE3232FB}" srcOrd="7" destOrd="0" parTransId="{80468AA9-2F42-4334-8DB5-808C1F358761}" sibTransId="{28BAE480-40DD-40ED-AF8F-EB3C2EEFFD49}"/>
    <dgm:cxn modelId="{1AAFA366-B78E-46D6-AD39-CB53EC16F408}" srcId="{0D47F9FB-E1D2-415C-A471-E71564F19412}" destId="{69C3B80C-C502-4E00-9FB2-4C836413E4F2}" srcOrd="4" destOrd="0" parTransId="{4F094BE6-CD1E-4E7A-A4C5-18C14F2F1B7C}" sibTransId="{E5025552-69FB-4D48-9376-055A981CA92B}"/>
    <dgm:cxn modelId="{F62F0B4B-24D6-4A79-9531-61C406FB9EB5}" type="presOf" srcId="{FE0BC96A-24AF-425F-AD37-96B831CEA4CE}" destId="{5FDE328C-982C-462A-8BA1-1BFCAE9EC837}" srcOrd="0" destOrd="0" presId="urn:microsoft.com/office/officeart/2005/8/layout/vList2"/>
    <dgm:cxn modelId="{1656354B-FA30-41A0-B886-01BFE8266198}" type="presOf" srcId="{0D47F9FB-E1D2-415C-A471-E71564F19412}" destId="{8A1B4F5C-1683-4D5B-A842-E528670DD2FF}" srcOrd="0" destOrd="0" presId="urn:microsoft.com/office/officeart/2005/8/layout/vList2"/>
    <dgm:cxn modelId="{3F4B8053-6070-4F86-B193-4734DDE0E1EC}" srcId="{0D47F9FB-E1D2-415C-A471-E71564F19412}" destId="{9D1008E2-C61E-41A2-B546-DCC18F39D440}" srcOrd="6" destOrd="0" parTransId="{C8392B0E-263D-42C7-B568-8793B3F453CF}" sibTransId="{7C06750F-B3A2-403E-834F-F1520064766D}"/>
    <dgm:cxn modelId="{D5A23159-0F89-438B-91AF-52D161FDC020}" srcId="{0D47F9FB-E1D2-415C-A471-E71564F19412}" destId="{A59CF258-D4E2-44A3-9F11-501E3BEC3418}" srcOrd="2" destOrd="0" parTransId="{B258E7DD-A83C-4656-AFB6-65875F64A8C2}" sibTransId="{C37BEF68-4C7F-40F3-95E4-FE3BBEC47DD3}"/>
    <dgm:cxn modelId="{745E8C7C-257C-491E-9A37-E8689F985566}" type="presOf" srcId="{0AA902AD-150B-422C-A7A0-847FFE3232FB}" destId="{517979F5-3CB7-4619-AAFE-26B436B44B7B}" srcOrd="0" destOrd="0" presId="urn:microsoft.com/office/officeart/2005/8/layout/vList2"/>
    <dgm:cxn modelId="{FDC56C99-AB11-44AA-B8FB-14CC5D465A1C}" srcId="{0D47F9FB-E1D2-415C-A471-E71564F19412}" destId="{026E3691-0852-45AD-8E83-BCD4A4EF8A18}" srcOrd="8" destOrd="0" parTransId="{47BB3371-0414-4017-9421-17F71792B3E2}" sibTransId="{5D3A6B57-B6F8-46DB-8185-F69963888181}"/>
    <dgm:cxn modelId="{3C3AB7AF-49DD-4BDC-9317-A8EF4E277FE7}" type="presOf" srcId="{69C3B80C-C502-4E00-9FB2-4C836413E4F2}" destId="{68C6A100-C94B-4A95-ADC9-44D75A656CE7}" srcOrd="0" destOrd="0" presId="urn:microsoft.com/office/officeart/2005/8/layout/vList2"/>
    <dgm:cxn modelId="{E9CCDEB5-7CDC-4F1A-AD21-49912B161037}" type="presOf" srcId="{9D1008E2-C61E-41A2-B546-DCC18F39D440}" destId="{73CB2CE8-5D75-4EA2-AA73-66AFA744BE00}" srcOrd="0" destOrd="0" presId="urn:microsoft.com/office/officeart/2005/8/layout/vList2"/>
    <dgm:cxn modelId="{F683ABB6-46BB-4A1A-995D-447AB99186C9}" type="presOf" srcId="{EB094AD9-3309-4148-AE0E-B418D344C15B}" destId="{DDB70ECD-3B16-474E-A5FA-931A31C90DD7}" srcOrd="0" destOrd="0" presId="urn:microsoft.com/office/officeart/2005/8/layout/vList2"/>
    <dgm:cxn modelId="{9F2E74D1-B9B5-42E9-A7F1-A11C4EDC9A82}" srcId="{0D47F9FB-E1D2-415C-A471-E71564F19412}" destId="{FE0BC96A-24AF-425F-AD37-96B831CEA4CE}" srcOrd="3" destOrd="0" parTransId="{14A208EF-E540-4707-859B-233CAC25E94B}" sibTransId="{DBC8EF0D-998F-4F22-A9E5-46E646EB2D04}"/>
    <dgm:cxn modelId="{7736F2D5-EEF1-43CA-BBB4-5D17F1FC8D0C}" srcId="{0D47F9FB-E1D2-415C-A471-E71564F19412}" destId="{EB094AD9-3309-4148-AE0E-B418D344C15B}" srcOrd="9" destOrd="0" parTransId="{17FD8A0F-D1FF-498E-9556-1E40768FA8E7}" sibTransId="{DED7D6E6-62C8-46FF-899C-306DA90B99D6}"/>
    <dgm:cxn modelId="{8DFD43D9-6ED4-4D52-9C28-DCED303DF2D1}" type="presOf" srcId="{A59CF258-D4E2-44A3-9F11-501E3BEC3418}" destId="{F2C393C4-BDDF-49F6-AB41-282BD055D4BB}" srcOrd="0" destOrd="0" presId="urn:microsoft.com/office/officeart/2005/8/layout/vList2"/>
    <dgm:cxn modelId="{1354B0D9-2E9A-4D04-AD3C-C05565E7E7F4}" srcId="{0D47F9FB-E1D2-415C-A471-E71564F19412}" destId="{F3E473CA-8AD0-4D7E-970A-A6CC10DC4846}" srcOrd="1" destOrd="0" parTransId="{5295B412-6522-4A11-A7D7-C23F7E54D0F1}" sibTransId="{0BD6F4DA-3776-449F-B616-F1AA3024051F}"/>
    <dgm:cxn modelId="{F2C850E5-D13C-4BE4-96CE-CD327D1C4843}" srcId="{0D47F9FB-E1D2-415C-A471-E71564F19412}" destId="{8573CCAF-204F-4783-873F-995C245635CA}" srcOrd="0" destOrd="0" parTransId="{EF3D92E1-7FAA-46C5-BE80-FDD57BFB917A}" sibTransId="{40BD6163-DAEA-4CA0-B593-5BC2A07C7CE7}"/>
    <dgm:cxn modelId="{613BE8E9-EE99-48F8-B79D-67C2F5EECA1A}" srcId="{0D47F9FB-E1D2-415C-A471-E71564F19412}" destId="{3022C958-C5DB-416B-A5B1-48E87310A135}" srcOrd="5" destOrd="0" parTransId="{0D190B57-6C06-468B-B97D-CBA065265610}" sibTransId="{89D18122-3D86-4328-A390-1794EE65F748}"/>
    <dgm:cxn modelId="{79D464ED-CDEC-4D02-9774-193721CC3F86}" type="presOf" srcId="{3022C958-C5DB-416B-A5B1-48E87310A135}" destId="{2628C66D-F5AD-442C-885D-7EB4471B37D6}" srcOrd="0" destOrd="0" presId="urn:microsoft.com/office/officeart/2005/8/layout/vList2"/>
    <dgm:cxn modelId="{43FAFDB9-D650-486B-BED6-130589F7E6E9}" type="presParOf" srcId="{8A1B4F5C-1683-4D5B-A842-E528670DD2FF}" destId="{1C0F49F1-9961-43F8-96CE-648A41F27A03}" srcOrd="0" destOrd="0" presId="urn:microsoft.com/office/officeart/2005/8/layout/vList2"/>
    <dgm:cxn modelId="{1536D7A5-4510-4FFF-834D-9EC34C8953D7}" type="presParOf" srcId="{8A1B4F5C-1683-4D5B-A842-E528670DD2FF}" destId="{62113432-A377-4325-A1B7-B9DA3D5C547F}" srcOrd="1" destOrd="0" presId="urn:microsoft.com/office/officeart/2005/8/layout/vList2"/>
    <dgm:cxn modelId="{B90D5525-55D3-4396-BFA9-807D8B60524B}" type="presParOf" srcId="{8A1B4F5C-1683-4D5B-A842-E528670DD2FF}" destId="{128D44C6-7310-4E0F-970C-0C89D1CF1599}" srcOrd="2" destOrd="0" presId="urn:microsoft.com/office/officeart/2005/8/layout/vList2"/>
    <dgm:cxn modelId="{419F2C94-3458-46A9-BE7B-DB37D05C276A}" type="presParOf" srcId="{8A1B4F5C-1683-4D5B-A842-E528670DD2FF}" destId="{701112E9-E9E6-4166-A3B0-74D7034413D5}" srcOrd="3" destOrd="0" presId="urn:microsoft.com/office/officeart/2005/8/layout/vList2"/>
    <dgm:cxn modelId="{3A80AFF4-8B23-466A-912D-A0628D499F4B}" type="presParOf" srcId="{8A1B4F5C-1683-4D5B-A842-E528670DD2FF}" destId="{F2C393C4-BDDF-49F6-AB41-282BD055D4BB}" srcOrd="4" destOrd="0" presId="urn:microsoft.com/office/officeart/2005/8/layout/vList2"/>
    <dgm:cxn modelId="{6F1B7AD2-DE4F-4EA7-A64C-181099B56B97}" type="presParOf" srcId="{8A1B4F5C-1683-4D5B-A842-E528670DD2FF}" destId="{46F9AD70-33D9-4045-8B71-42F2A995AB0E}" srcOrd="5" destOrd="0" presId="urn:microsoft.com/office/officeart/2005/8/layout/vList2"/>
    <dgm:cxn modelId="{3DE03218-E9DD-4A6C-80C5-CA1BBA3B4467}" type="presParOf" srcId="{8A1B4F5C-1683-4D5B-A842-E528670DD2FF}" destId="{5FDE328C-982C-462A-8BA1-1BFCAE9EC837}" srcOrd="6" destOrd="0" presId="urn:microsoft.com/office/officeart/2005/8/layout/vList2"/>
    <dgm:cxn modelId="{7648E40D-9BF2-4119-BDB0-D59A6145BA69}" type="presParOf" srcId="{8A1B4F5C-1683-4D5B-A842-E528670DD2FF}" destId="{492C392A-B575-470D-B9B0-D3A7DA213CB4}" srcOrd="7" destOrd="0" presId="urn:microsoft.com/office/officeart/2005/8/layout/vList2"/>
    <dgm:cxn modelId="{FD4A18BE-CCA8-4D26-B1E5-656CFFC4B910}" type="presParOf" srcId="{8A1B4F5C-1683-4D5B-A842-E528670DD2FF}" destId="{68C6A100-C94B-4A95-ADC9-44D75A656CE7}" srcOrd="8" destOrd="0" presId="urn:microsoft.com/office/officeart/2005/8/layout/vList2"/>
    <dgm:cxn modelId="{DDC3A60B-7B3A-47B8-BDA8-DB1ADF342A5D}" type="presParOf" srcId="{8A1B4F5C-1683-4D5B-A842-E528670DD2FF}" destId="{9C5D863D-3672-4916-9235-3CCD21868A96}" srcOrd="9" destOrd="0" presId="urn:microsoft.com/office/officeart/2005/8/layout/vList2"/>
    <dgm:cxn modelId="{D480A134-54CE-41C1-B547-699AF0F73B9A}" type="presParOf" srcId="{8A1B4F5C-1683-4D5B-A842-E528670DD2FF}" destId="{2628C66D-F5AD-442C-885D-7EB4471B37D6}" srcOrd="10" destOrd="0" presId="urn:microsoft.com/office/officeart/2005/8/layout/vList2"/>
    <dgm:cxn modelId="{8024B6FF-47C0-487B-BE6B-D78A9AFD772A}" type="presParOf" srcId="{8A1B4F5C-1683-4D5B-A842-E528670DD2FF}" destId="{42382882-C044-4AD4-B60E-51D0B4B83E84}" srcOrd="11" destOrd="0" presId="urn:microsoft.com/office/officeart/2005/8/layout/vList2"/>
    <dgm:cxn modelId="{DAE4E206-2822-403D-BCBD-9D5DF79B12EB}" type="presParOf" srcId="{8A1B4F5C-1683-4D5B-A842-E528670DD2FF}" destId="{73CB2CE8-5D75-4EA2-AA73-66AFA744BE00}" srcOrd="12" destOrd="0" presId="urn:microsoft.com/office/officeart/2005/8/layout/vList2"/>
    <dgm:cxn modelId="{E80C3570-4BEA-4B6F-AACE-0D3A50AA89FB}" type="presParOf" srcId="{8A1B4F5C-1683-4D5B-A842-E528670DD2FF}" destId="{9BEAB65B-1826-4272-A735-F8340793EABB}" srcOrd="13" destOrd="0" presId="urn:microsoft.com/office/officeart/2005/8/layout/vList2"/>
    <dgm:cxn modelId="{9C1B2761-9DC9-4E28-B47F-309F2F232CF9}" type="presParOf" srcId="{8A1B4F5C-1683-4D5B-A842-E528670DD2FF}" destId="{517979F5-3CB7-4619-AAFE-26B436B44B7B}" srcOrd="14" destOrd="0" presId="urn:microsoft.com/office/officeart/2005/8/layout/vList2"/>
    <dgm:cxn modelId="{DE0575CB-5A5D-4856-AF7E-549422EF0D45}" type="presParOf" srcId="{8A1B4F5C-1683-4D5B-A842-E528670DD2FF}" destId="{0BB76442-2F7A-419E-B76E-FA1D859ABC0D}" srcOrd="15" destOrd="0" presId="urn:microsoft.com/office/officeart/2005/8/layout/vList2"/>
    <dgm:cxn modelId="{5036CD73-09D2-4C5F-BFE4-EBF6A6789515}" type="presParOf" srcId="{8A1B4F5C-1683-4D5B-A842-E528670DD2FF}" destId="{FE4FE636-D6AE-4216-A78F-D81F573123C2}" srcOrd="16" destOrd="0" presId="urn:microsoft.com/office/officeart/2005/8/layout/vList2"/>
    <dgm:cxn modelId="{692882E0-4728-4BA0-A639-BF59E49B1A26}" type="presParOf" srcId="{8A1B4F5C-1683-4D5B-A842-E528670DD2FF}" destId="{EEDA2602-17BD-4C21-A72B-E83166774F62}" srcOrd="17" destOrd="0" presId="urn:microsoft.com/office/officeart/2005/8/layout/vList2"/>
    <dgm:cxn modelId="{3A85DE43-8BE7-4C0E-BB1C-C60FC58EF98F}" type="presParOf" srcId="{8A1B4F5C-1683-4D5B-A842-E528670DD2FF}" destId="{DDB70ECD-3B16-474E-A5FA-931A31C90DD7}" srcOrd="18"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3D218C0-47C4-4F70-A70C-9F36C885EB97}" type="doc">
      <dgm:prSet loTypeId="urn:microsoft.com/office/officeart/2005/8/layout/vList2" loCatId="list" qsTypeId="urn:microsoft.com/office/officeart/2005/8/quickstyle/simple1" qsCatId="simple" csTypeId="urn:microsoft.com/office/officeart/2005/8/colors/accent6_2" csCatId="accent6" phldr="1"/>
      <dgm:spPr/>
      <dgm:t>
        <a:bodyPr/>
        <a:lstStyle/>
        <a:p>
          <a:endParaRPr lang="tr-TR"/>
        </a:p>
      </dgm:t>
    </dgm:pt>
    <dgm:pt modelId="{F3149FB3-778C-4E77-B5B6-8AF4A56C76CD}">
      <dgm:prSet custT="1"/>
      <dgm:spPr/>
      <dgm:t>
        <a:bodyPr/>
        <a:lstStyle/>
        <a:p>
          <a:r>
            <a:rPr lang="tr-TR" sz="2400" b="0">
              <a:solidFill>
                <a:schemeClr val="tx1"/>
              </a:solidFill>
            </a:rPr>
            <a:t>- Öğrenci Belge Talepleri</a:t>
          </a:r>
          <a:endParaRPr lang="tr-TR" sz="2400" b="0" dirty="0">
            <a:solidFill>
              <a:schemeClr val="tx1"/>
            </a:solidFill>
          </a:endParaRPr>
        </a:p>
      </dgm:t>
    </dgm:pt>
    <dgm:pt modelId="{589EFBD7-8DA8-4F74-9133-648FF1CC4D22}" type="parTrans" cxnId="{E5F6D50D-4835-4F83-8C0C-C42D1AF5D904}">
      <dgm:prSet/>
      <dgm:spPr/>
      <dgm:t>
        <a:bodyPr/>
        <a:lstStyle/>
        <a:p>
          <a:endParaRPr lang="tr-TR" sz="2800" b="0">
            <a:solidFill>
              <a:schemeClr val="tx1"/>
            </a:solidFill>
          </a:endParaRPr>
        </a:p>
      </dgm:t>
    </dgm:pt>
    <dgm:pt modelId="{D509D3A6-D4F9-43B1-976A-3C701995C54D}" type="sibTrans" cxnId="{E5F6D50D-4835-4F83-8C0C-C42D1AF5D904}">
      <dgm:prSet/>
      <dgm:spPr/>
      <dgm:t>
        <a:bodyPr/>
        <a:lstStyle/>
        <a:p>
          <a:endParaRPr lang="tr-TR" sz="2800" b="0">
            <a:solidFill>
              <a:schemeClr val="tx1"/>
            </a:solidFill>
          </a:endParaRPr>
        </a:p>
      </dgm:t>
    </dgm:pt>
    <dgm:pt modelId="{064252D7-7FAA-40E7-8DE3-D00A349F3305}">
      <dgm:prSet custT="1"/>
      <dgm:spPr/>
      <dgm:t>
        <a:bodyPr/>
        <a:lstStyle/>
        <a:p>
          <a:r>
            <a:rPr lang="tr-TR" sz="2400" b="0">
              <a:solidFill>
                <a:schemeClr val="tx1"/>
              </a:solidFill>
              <a:latin typeface="Calibri" panose="020F0502020204030204"/>
              <a:ea typeface="+mn-ea"/>
              <a:cs typeface="+mn-cs"/>
            </a:rPr>
            <a:t>- Öğrenci Numarası</a:t>
          </a:r>
          <a:endParaRPr lang="tr-TR" sz="2400" b="0" dirty="0">
            <a:solidFill>
              <a:schemeClr val="tx1"/>
            </a:solidFill>
          </a:endParaRPr>
        </a:p>
      </dgm:t>
    </dgm:pt>
    <dgm:pt modelId="{97195E72-5F62-4175-97DF-61AA772CDC87}" type="parTrans" cxnId="{EEFC52BF-1A86-4E20-BB11-052162586A25}">
      <dgm:prSet/>
      <dgm:spPr/>
      <dgm:t>
        <a:bodyPr/>
        <a:lstStyle/>
        <a:p>
          <a:endParaRPr lang="tr-TR"/>
        </a:p>
      </dgm:t>
    </dgm:pt>
    <dgm:pt modelId="{DD9C2358-DE76-4DF3-9EC2-E855FAFF88A0}" type="sibTrans" cxnId="{EEFC52BF-1A86-4E20-BB11-052162586A25}">
      <dgm:prSet/>
      <dgm:spPr/>
      <dgm:t>
        <a:bodyPr/>
        <a:lstStyle/>
        <a:p>
          <a:endParaRPr lang="tr-TR"/>
        </a:p>
      </dgm:t>
    </dgm:pt>
    <dgm:pt modelId="{855DEF42-DD03-433C-A1DC-2DA929E8E2AF}">
      <dgm:prSet custT="1"/>
      <dgm:spPr>
        <a:ln>
          <a:solidFill>
            <a:schemeClr val="bg1"/>
          </a:solidFill>
        </a:ln>
      </dgm:spPr>
      <dgm:t>
        <a:bodyPr/>
        <a:lstStyle/>
        <a:p>
          <a:r>
            <a:rPr lang="tr-TR" sz="2400" b="0" dirty="0">
              <a:solidFill>
                <a:schemeClr val="tx1"/>
              </a:solidFill>
            </a:rPr>
            <a:t>- Öğrenci Kimlik Kartı</a:t>
          </a:r>
          <a:endParaRPr lang="tr-TR" sz="2400" b="0" kern="1200" dirty="0">
            <a:solidFill>
              <a:schemeClr val="tx1"/>
            </a:solidFill>
            <a:latin typeface="Calibri" panose="020F0502020204030204"/>
            <a:ea typeface="+mn-ea"/>
            <a:cs typeface="+mn-cs"/>
          </a:endParaRPr>
        </a:p>
      </dgm:t>
    </dgm:pt>
    <dgm:pt modelId="{83155CDF-C029-4E9B-B412-DAAF6A4DF1BD}" type="parTrans" cxnId="{B1A01670-76C7-4DE4-8E0E-F993F31A634B}">
      <dgm:prSet/>
      <dgm:spPr/>
      <dgm:t>
        <a:bodyPr/>
        <a:lstStyle/>
        <a:p>
          <a:endParaRPr lang="tr-TR"/>
        </a:p>
      </dgm:t>
    </dgm:pt>
    <dgm:pt modelId="{BB634008-8A4B-4D1A-8225-4AD0E70314F6}" type="sibTrans" cxnId="{B1A01670-76C7-4DE4-8E0E-F993F31A634B}">
      <dgm:prSet/>
      <dgm:spPr/>
      <dgm:t>
        <a:bodyPr/>
        <a:lstStyle/>
        <a:p>
          <a:endParaRPr lang="tr-TR"/>
        </a:p>
      </dgm:t>
    </dgm:pt>
    <dgm:pt modelId="{0A34697A-48A8-4359-9D20-756E9F087E89}">
      <dgm:prSet custT="1"/>
      <dgm:spPr/>
      <dgm:t>
        <a:bodyPr/>
        <a:lstStyle/>
        <a:p>
          <a:r>
            <a:rPr lang="tr-TR" sz="2400" b="0" dirty="0">
              <a:solidFill>
                <a:schemeClr val="tx1"/>
              </a:solidFill>
            </a:rPr>
            <a:t>- Kimlik (Nüfus) Bilgileri Güncelleme</a:t>
          </a:r>
        </a:p>
      </dgm:t>
    </dgm:pt>
    <dgm:pt modelId="{1D73FD5B-2A8D-47B6-8AA2-360BD624B8C3}" type="parTrans" cxnId="{FC4C7B71-3078-4EE0-BDB7-54D88BA0F08F}">
      <dgm:prSet/>
      <dgm:spPr/>
      <dgm:t>
        <a:bodyPr/>
        <a:lstStyle/>
        <a:p>
          <a:endParaRPr lang="tr-TR"/>
        </a:p>
      </dgm:t>
    </dgm:pt>
    <dgm:pt modelId="{96F58169-DEEF-4000-A697-B0E239EFC817}" type="sibTrans" cxnId="{FC4C7B71-3078-4EE0-BDB7-54D88BA0F08F}">
      <dgm:prSet/>
      <dgm:spPr/>
      <dgm:t>
        <a:bodyPr/>
        <a:lstStyle/>
        <a:p>
          <a:endParaRPr lang="tr-TR"/>
        </a:p>
      </dgm:t>
    </dgm:pt>
    <dgm:pt modelId="{7EFED047-25B9-48DE-9FB2-6B57394350A0}">
      <dgm:prSet custT="1"/>
      <dgm:spPr/>
      <dgm:t>
        <a:bodyPr/>
        <a:lstStyle/>
        <a:p>
          <a:r>
            <a:rPr lang="tr-TR" sz="2400" b="0" dirty="0">
              <a:solidFill>
                <a:schemeClr val="tx1"/>
              </a:solidFill>
            </a:rPr>
            <a:t>- Askerlik Erteleme (Tehir) İşlemleri</a:t>
          </a:r>
          <a:endParaRPr lang="tr-TR" sz="2400" dirty="0">
            <a:solidFill>
              <a:schemeClr val="tx1"/>
            </a:solidFill>
          </a:endParaRPr>
        </a:p>
      </dgm:t>
    </dgm:pt>
    <dgm:pt modelId="{FEC45EAF-1A2E-4A09-9E2A-A881B2C7FD74}" type="parTrans" cxnId="{6C7D220D-EFA6-4D48-9C66-20CD77EA6499}">
      <dgm:prSet/>
      <dgm:spPr/>
      <dgm:t>
        <a:bodyPr/>
        <a:lstStyle/>
        <a:p>
          <a:endParaRPr lang="tr-TR"/>
        </a:p>
      </dgm:t>
    </dgm:pt>
    <dgm:pt modelId="{CA8912C4-9956-4D2F-B9E4-C066FD85C34F}" type="sibTrans" cxnId="{6C7D220D-EFA6-4D48-9C66-20CD77EA6499}">
      <dgm:prSet/>
      <dgm:spPr/>
      <dgm:t>
        <a:bodyPr/>
        <a:lstStyle/>
        <a:p>
          <a:endParaRPr lang="tr-TR"/>
        </a:p>
      </dgm:t>
    </dgm:pt>
    <dgm:pt modelId="{E637DCEB-383E-4588-845D-10431F25DFA2}">
      <dgm:prSet custT="1"/>
      <dgm:spPr/>
      <dgm:t>
        <a:bodyPr/>
        <a:lstStyle/>
        <a:p>
          <a:r>
            <a:rPr lang="tr-TR" sz="2400" b="0" dirty="0">
              <a:solidFill>
                <a:schemeClr val="tx1"/>
              </a:solidFill>
            </a:rPr>
            <a:t>- Aynı Anda Lisans ve Ön Lisans Bölüm Okuma</a:t>
          </a:r>
          <a:endParaRPr lang="tr-TR" sz="2400" dirty="0">
            <a:solidFill>
              <a:schemeClr val="tx1"/>
            </a:solidFill>
          </a:endParaRPr>
        </a:p>
      </dgm:t>
    </dgm:pt>
    <dgm:pt modelId="{9F8330B3-6AF6-4030-97D7-5A78E643315E}" type="parTrans" cxnId="{EF82F791-25A4-4512-8716-457DD1DC5230}">
      <dgm:prSet/>
      <dgm:spPr/>
      <dgm:t>
        <a:bodyPr/>
        <a:lstStyle/>
        <a:p>
          <a:endParaRPr lang="tr-TR"/>
        </a:p>
      </dgm:t>
    </dgm:pt>
    <dgm:pt modelId="{FFDCE316-9A1A-4EE5-A04D-6E934DAD954B}" type="sibTrans" cxnId="{EF82F791-25A4-4512-8716-457DD1DC5230}">
      <dgm:prSet/>
      <dgm:spPr/>
      <dgm:t>
        <a:bodyPr/>
        <a:lstStyle/>
        <a:p>
          <a:endParaRPr lang="tr-TR"/>
        </a:p>
      </dgm:t>
    </dgm:pt>
    <dgm:pt modelId="{9A7A1718-1861-4C77-B029-44CEA4263A6F}" type="pres">
      <dgm:prSet presAssocID="{23D218C0-47C4-4F70-A70C-9F36C885EB97}" presName="linear" presStyleCnt="0">
        <dgm:presLayoutVars>
          <dgm:animLvl val="lvl"/>
          <dgm:resizeHandles val="exact"/>
        </dgm:presLayoutVars>
      </dgm:prSet>
      <dgm:spPr/>
    </dgm:pt>
    <dgm:pt modelId="{B2F97B42-3EA6-485A-9AB9-C6BA7AD801DC}" type="pres">
      <dgm:prSet presAssocID="{855DEF42-DD03-433C-A1DC-2DA929E8E2AF}" presName="parentText" presStyleLbl="node1" presStyleIdx="0" presStyleCnt="6" custScaleY="66938" custLinFactNeighborX="4723" custLinFactNeighborY="-5554">
        <dgm:presLayoutVars>
          <dgm:chMax val="0"/>
          <dgm:bulletEnabled val="1"/>
        </dgm:presLayoutVars>
      </dgm:prSet>
      <dgm:spPr/>
    </dgm:pt>
    <dgm:pt modelId="{E3FC2842-8B96-4F5B-9858-E4AB905A6F28}" type="pres">
      <dgm:prSet presAssocID="{BB634008-8A4B-4D1A-8225-4AD0E70314F6}" presName="spacer" presStyleCnt="0"/>
      <dgm:spPr/>
    </dgm:pt>
    <dgm:pt modelId="{A1A6BDB1-B3DC-4CFB-AE11-5245F4974D6A}" type="pres">
      <dgm:prSet presAssocID="{F3149FB3-778C-4E77-B5B6-8AF4A56C76CD}" presName="parentText" presStyleLbl="node1" presStyleIdx="1" presStyleCnt="6" custScaleY="62001">
        <dgm:presLayoutVars>
          <dgm:chMax val="0"/>
          <dgm:bulletEnabled val="1"/>
        </dgm:presLayoutVars>
      </dgm:prSet>
      <dgm:spPr/>
    </dgm:pt>
    <dgm:pt modelId="{CE3EE6B2-C091-41D1-85AF-E60856D8FC45}" type="pres">
      <dgm:prSet presAssocID="{D509D3A6-D4F9-43B1-976A-3C701995C54D}" presName="spacer" presStyleCnt="0"/>
      <dgm:spPr/>
    </dgm:pt>
    <dgm:pt modelId="{166FF86E-52FD-4E53-A95F-2E441F2F0731}" type="pres">
      <dgm:prSet presAssocID="{064252D7-7FAA-40E7-8DE3-D00A349F3305}" presName="parentText" presStyleLbl="node1" presStyleIdx="2" presStyleCnt="6" custScaleY="66465">
        <dgm:presLayoutVars>
          <dgm:chMax val="0"/>
          <dgm:bulletEnabled val="1"/>
        </dgm:presLayoutVars>
      </dgm:prSet>
      <dgm:spPr/>
    </dgm:pt>
    <dgm:pt modelId="{6694F63F-BD2F-4421-B8B3-423858F4432F}" type="pres">
      <dgm:prSet presAssocID="{DD9C2358-DE76-4DF3-9EC2-E855FAFF88A0}" presName="spacer" presStyleCnt="0"/>
      <dgm:spPr/>
    </dgm:pt>
    <dgm:pt modelId="{8F7EA131-8A10-4606-BDA9-A4BA9EAF730B}" type="pres">
      <dgm:prSet presAssocID="{0A34697A-48A8-4359-9D20-756E9F087E89}" presName="parentText" presStyleLbl="node1" presStyleIdx="3" presStyleCnt="6" custScaleY="69643" custLinFactNeighborX="966" custLinFactNeighborY="31069">
        <dgm:presLayoutVars>
          <dgm:chMax val="0"/>
          <dgm:bulletEnabled val="1"/>
        </dgm:presLayoutVars>
      </dgm:prSet>
      <dgm:spPr/>
    </dgm:pt>
    <dgm:pt modelId="{4E856A07-7AE3-4081-892A-132AD2835722}" type="pres">
      <dgm:prSet presAssocID="{96F58169-DEEF-4000-A697-B0E239EFC817}" presName="spacer" presStyleCnt="0"/>
      <dgm:spPr/>
    </dgm:pt>
    <dgm:pt modelId="{55B1E3F6-1216-44FF-84A9-7CE22E452BB3}" type="pres">
      <dgm:prSet presAssocID="{7EFED047-25B9-48DE-9FB2-6B57394350A0}" presName="parentText" presStyleLbl="node1" presStyleIdx="4" presStyleCnt="6" custScaleY="63445" custLinFactNeighborX="-371" custLinFactNeighborY="12336">
        <dgm:presLayoutVars>
          <dgm:chMax val="0"/>
          <dgm:bulletEnabled val="1"/>
        </dgm:presLayoutVars>
      </dgm:prSet>
      <dgm:spPr/>
    </dgm:pt>
    <dgm:pt modelId="{D309CE3D-9AFF-4DB6-86FF-8563C9C3CC01}" type="pres">
      <dgm:prSet presAssocID="{CA8912C4-9956-4D2F-B9E4-C066FD85C34F}" presName="spacer" presStyleCnt="0"/>
      <dgm:spPr/>
    </dgm:pt>
    <dgm:pt modelId="{67BD2E9B-5D83-4D2B-A99A-BEFC049B7C3C}" type="pres">
      <dgm:prSet presAssocID="{E637DCEB-383E-4588-845D-10431F25DFA2}" presName="parentText" presStyleLbl="node1" presStyleIdx="5" presStyleCnt="6" custScaleY="70697" custLinFactNeighborY="-21429">
        <dgm:presLayoutVars>
          <dgm:chMax val="0"/>
          <dgm:bulletEnabled val="1"/>
        </dgm:presLayoutVars>
      </dgm:prSet>
      <dgm:spPr/>
    </dgm:pt>
  </dgm:ptLst>
  <dgm:cxnLst>
    <dgm:cxn modelId="{E6784404-D3F0-44BF-B1D0-5244CBEA6DC4}" type="presOf" srcId="{F3149FB3-778C-4E77-B5B6-8AF4A56C76CD}" destId="{A1A6BDB1-B3DC-4CFB-AE11-5245F4974D6A}" srcOrd="0" destOrd="0" presId="urn:microsoft.com/office/officeart/2005/8/layout/vList2"/>
    <dgm:cxn modelId="{6C7D220D-EFA6-4D48-9C66-20CD77EA6499}" srcId="{23D218C0-47C4-4F70-A70C-9F36C885EB97}" destId="{7EFED047-25B9-48DE-9FB2-6B57394350A0}" srcOrd="4" destOrd="0" parTransId="{FEC45EAF-1A2E-4A09-9E2A-A881B2C7FD74}" sibTransId="{CA8912C4-9956-4D2F-B9E4-C066FD85C34F}"/>
    <dgm:cxn modelId="{E5F6D50D-4835-4F83-8C0C-C42D1AF5D904}" srcId="{23D218C0-47C4-4F70-A70C-9F36C885EB97}" destId="{F3149FB3-778C-4E77-B5B6-8AF4A56C76CD}" srcOrd="1" destOrd="0" parTransId="{589EFBD7-8DA8-4F74-9133-648FF1CC4D22}" sibTransId="{D509D3A6-D4F9-43B1-976A-3C701995C54D}"/>
    <dgm:cxn modelId="{83B28044-E59F-4F14-8F62-6EFB97C92485}" type="presOf" srcId="{7EFED047-25B9-48DE-9FB2-6B57394350A0}" destId="{55B1E3F6-1216-44FF-84A9-7CE22E452BB3}" srcOrd="0" destOrd="0" presId="urn:microsoft.com/office/officeart/2005/8/layout/vList2"/>
    <dgm:cxn modelId="{B1A01670-76C7-4DE4-8E0E-F993F31A634B}" srcId="{23D218C0-47C4-4F70-A70C-9F36C885EB97}" destId="{855DEF42-DD03-433C-A1DC-2DA929E8E2AF}" srcOrd="0" destOrd="0" parTransId="{83155CDF-C029-4E9B-B412-DAAF6A4DF1BD}" sibTransId="{BB634008-8A4B-4D1A-8225-4AD0E70314F6}"/>
    <dgm:cxn modelId="{FC4C7B71-3078-4EE0-BDB7-54D88BA0F08F}" srcId="{23D218C0-47C4-4F70-A70C-9F36C885EB97}" destId="{0A34697A-48A8-4359-9D20-756E9F087E89}" srcOrd="3" destOrd="0" parTransId="{1D73FD5B-2A8D-47B6-8AA2-360BD624B8C3}" sibTransId="{96F58169-DEEF-4000-A697-B0E239EFC817}"/>
    <dgm:cxn modelId="{C4E9517C-7401-4211-AC06-CEB34FD31B9B}" type="presOf" srcId="{064252D7-7FAA-40E7-8DE3-D00A349F3305}" destId="{166FF86E-52FD-4E53-A95F-2E441F2F0731}" srcOrd="0" destOrd="0" presId="urn:microsoft.com/office/officeart/2005/8/layout/vList2"/>
    <dgm:cxn modelId="{EF82F791-25A4-4512-8716-457DD1DC5230}" srcId="{23D218C0-47C4-4F70-A70C-9F36C885EB97}" destId="{E637DCEB-383E-4588-845D-10431F25DFA2}" srcOrd="5" destOrd="0" parTransId="{9F8330B3-6AF6-4030-97D7-5A78E643315E}" sibTransId="{FFDCE316-9A1A-4EE5-A04D-6E934DAD954B}"/>
    <dgm:cxn modelId="{191D98B4-7F95-4783-A334-9732A209B24D}" type="presOf" srcId="{E637DCEB-383E-4588-845D-10431F25DFA2}" destId="{67BD2E9B-5D83-4D2B-A99A-BEFC049B7C3C}" srcOrd="0" destOrd="0" presId="urn:microsoft.com/office/officeart/2005/8/layout/vList2"/>
    <dgm:cxn modelId="{B5F5C8BB-3FD2-4CAA-814C-D06042770F99}" type="presOf" srcId="{0A34697A-48A8-4359-9D20-756E9F087E89}" destId="{8F7EA131-8A10-4606-BDA9-A4BA9EAF730B}" srcOrd="0" destOrd="0" presId="urn:microsoft.com/office/officeart/2005/8/layout/vList2"/>
    <dgm:cxn modelId="{45F9B3BE-7234-4070-9F3A-BC0A642B1F07}" type="presOf" srcId="{23D218C0-47C4-4F70-A70C-9F36C885EB97}" destId="{9A7A1718-1861-4C77-B029-44CEA4263A6F}" srcOrd="0" destOrd="0" presId="urn:microsoft.com/office/officeart/2005/8/layout/vList2"/>
    <dgm:cxn modelId="{EEFC52BF-1A86-4E20-BB11-052162586A25}" srcId="{23D218C0-47C4-4F70-A70C-9F36C885EB97}" destId="{064252D7-7FAA-40E7-8DE3-D00A349F3305}" srcOrd="2" destOrd="0" parTransId="{97195E72-5F62-4175-97DF-61AA772CDC87}" sibTransId="{DD9C2358-DE76-4DF3-9EC2-E855FAFF88A0}"/>
    <dgm:cxn modelId="{87B273C6-0D98-411F-9799-6C821049F4C8}" type="presOf" srcId="{855DEF42-DD03-433C-A1DC-2DA929E8E2AF}" destId="{B2F97B42-3EA6-485A-9AB9-C6BA7AD801DC}" srcOrd="0" destOrd="0" presId="urn:microsoft.com/office/officeart/2005/8/layout/vList2"/>
    <dgm:cxn modelId="{0907B06B-9F35-4E1E-ABA7-970CC4ADFA26}" type="presParOf" srcId="{9A7A1718-1861-4C77-B029-44CEA4263A6F}" destId="{B2F97B42-3EA6-485A-9AB9-C6BA7AD801DC}" srcOrd="0" destOrd="0" presId="urn:microsoft.com/office/officeart/2005/8/layout/vList2"/>
    <dgm:cxn modelId="{8CE9DB52-93F7-4628-A3FF-629AA529BD2C}" type="presParOf" srcId="{9A7A1718-1861-4C77-B029-44CEA4263A6F}" destId="{E3FC2842-8B96-4F5B-9858-E4AB905A6F28}" srcOrd="1" destOrd="0" presId="urn:microsoft.com/office/officeart/2005/8/layout/vList2"/>
    <dgm:cxn modelId="{F5DE11C8-D1C5-4D3F-9446-E933FA7EFFA9}" type="presParOf" srcId="{9A7A1718-1861-4C77-B029-44CEA4263A6F}" destId="{A1A6BDB1-B3DC-4CFB-AE11-5245F4974D6A}" srcOrd="2" destOrd="0" presId="urn:microsoft.com/office/officeart/2005/8/layout/vList2"/>
    <dgm:cxn modelId="{D69B3F7A-2B56-4149-8A2D-F3D0687FA3DC}" type="presParOf" srcId="{9A7A1718-1861-4C77-B029-44CEA4263A6F}" destId="{CE3EE6B2-C091-41D1-85AF-E60856D8FC45}" srcOrd="3" destOrd="0" presId="urn:microsoft.com/office/officeart/2005/8/layout/vList2"/>
    <dgm:cxn modelId="{134E36A2-7FFF-4F39-AF3C-EA09D55A8708}" type="presParOf" srcId="{9A7A1718-1861-4C77-B029-44CEA4263A6F}" destId="{166FF86E-52FD-4E53-A95F-2E441F2F0731}" srcOrd="4" destOrd="0" presId="urn:microsoft.com/office/officeart/2005/8/layout/vList2"/>
    <dgm:cxn modelId="{4CED38A3-3E10-4AE7-BB7F-A48C240C2799}" type="presParOf" srcId="{9A7A1718-1861-4C77-B029-44CEA4263A6F}" destId="{6694F63F-BD2F-4421-B8B3-423858F4432F}" srcOrd="5" destOrd="0" presId="urn:microsoft.com/office/officeart/2005/8/layout/vList2"/>
    <dgm:cxn modelId="{3F127CEA-B1DA-432F-9DD9-731BF06DCFAB}" type="presParOf" srcId="{9A7A1718-1861-4C77-B029-44CEA4263A6F}" destId="{8F7EA131-8A10-4606-BDA9-A4BA9EAF730B}" srcOrd="6" destOrd="0" presId="urn:microsoft.com/office/officeart/2005/8/layout/vList2"/>
    <dgm:cxn modelId="{6DA21DB3-CC51-4F3D-B0EE-E492A4182C26}" type="presParOf" srcId="{9A7A1718-1861-4C77-B029-44CEA4263A6F}" destId="{4E856A07-7AE3-4081-892A-132AD2835722}" srcOrd="7" destOrd="0" presId="urn:microsoft.com/office/officeart/2005/8/layout/vList2"/>
    <dgm:cxn modelId="{31D460DC-5170-4A6B-B228-AE7AA7E77166}" type="presParOf" srcId="{9A7A1718-1861-4C77-B029-44CEA4263A6F}" destId="{55B1E3F6-1216-44FF-84A9-7CE22E452BB3}" srcOrd="8" destOrd="0" presId="urn:microsoft.com/office/officeart/2005/8/layout/vList2"/>
    <dgm:cxn modelId="{D3AB448E-5561-475F-BC7A-0BBCEF96C204}" type="presParOf" srcId="{9A7A1718-1861-4C77-B029-44CEA4263A6F}" destId="{D309CE3D-9AFF-4DB6-86FF-8563C9C3CC01}" srcOrd="9" destOrd="0" presId="urn:microsoft.com/office/officeart/2005/8/layout/vList2"/>
    <dgm:cxn modelId="{811781F4-262F-4D77-8E23-1009EBA349B2}" type="presParOf" srcId="{9A7A1718-1861-4C77-B029-44CEA4263A6F}" destId="{67BD2E9B-5D83-4D2B-A99A-BEFC049B7C3C}" srcOrd="10" destOrd="0" presId="urn:microsoft.com/office/officeart/2005/8/layout/vList2"/>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895E4F2-7CE4-46B6-AE3B-6BE4A1AF37CF}"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CAF393E3-8D73-44AF-80CA-84E2D9B1FF41}">
      <dgm:prSet custT="1"/>
      <dgm:spPr/>
      <dgm:t>
        <a:bodyPr/>
        <a:lstStyle/>
        <a:p>
          <a:pPr>
            <a:lnSpc>
              <a:spcPct val="100000"/>
            </a:lnSpc>
          </a:pPr>
          <a:r>
            <a:rPr lang="tr-TR" sz="2000" b="1" dirty="0"/>
            <a:t>Öğrenciler;</a:t>
          </a:r>
          <a:endParaRPr lang="en-US" sz="2000" dirty="0"/>
        </a:p>
      </dgm:t>
    </dgm:pt>
    <dgm:pt modelId="{DFAF4D3C-99E6-45C1-BB16-5FA205CC2B0B}" type="parTrans" cxnId="{11C343A5-E709-495D-96D3-B6D5C2062953}">
      <dgm:prSet/>
      <dgm:spPr/>
      <dgm:t>
        <a:bodyPr/>
        <a:lstStyle/>
        <a:p>
          <a:endParaRPr lang="en-US" sz="2800"/>
        </a:p>
      </dgm:t>
    </dgm:pt>
    <dgm:pt modelId="{83B83B3A-C601-4748-BA80-2403EDA566F3}" type="sibTrans" cxnId="{11C343A5-E709-495D-96D3-B6D5C2062953}">
      <dgm:prSet/>
      <dgm:spPr/>
      <dgm:t>
        <a:bodyPr/>
        <a:lstStyle/>
        <a:p>
          <a:endParaRPr lang="en-US" sz="2800"/>
        </a:p>
      </dgm:t>
    </dgm:pt>
    <dgm:pt modelId="{C7D6D825-3FF5-41A7-BAD6-E0891491B899}">
      <dgm:prSet custT="1"/>
      <dgm:spPr/>
      <dgm:t>
        <a:bodyPr/>
        <a:lstStyle/>
        <a:p>
          <a:pPr>
            <a:lnSpc>
              <a:spcPct val="100000"/>
            </a:lnSpc>
          </a:pPr>
          <a:r>
            <a:rPr lang="tr-TR" sz="2000" b="1" dirty="0">
              <a:solidFill>
                <a:srgbClr val="FF0000"/>
              </a:solidFill>
            </a:rPr>
            <a:t>1)</a:t>
          </a:r>
          <a:r>
            <a:rPr lang="tr-TR" sz="2000" dirty="0"/>
            <a:t> Ders başarı durumlarına                        </a:t>
          </a:r>
          <a:r>
            <a:rPr lang="tr-TR" sz="2000" b="1" dirty="0">
              <a:solidFill>
                <a:srgbClr val="FF0000"/>
              </a:solidFill>
            </a:rPr>
            <a:t>(Not Ortalamasına) </a:t>
          </a:r>
          <a:r>
            <a:rPr lang="tr-TR" sz="2000" dirty="0"/>
            <a:t>göre,</a:t>
          </a:r>
          <a:endParaRPr lang="en-US" sz="2000" dirty="0"/>
        </a:p>
      </dgm:t>
    </dgm:pt>
    <dgm:pt modelId="{BA542CA8-86C1-499A-9CCD-3AD6F7011B54}" type="parTrans" cxnId="{481A07D3-3A8F-42E4-8B84-0E6093553377}">
      <dgm:prSet/>
      <dgm:spPr/>
      <dgm:t>
        <a:bodyPr/>
        <a:lstStyle/>
        <a:p>
          <a:endParaRPr lang="en-US" sz="2800"/>
        </a:p>
      </dgm:t>
    </dgm:pt>
    <dgm:pt modelId="{E83A35AB-29E0-4F88-9676-2DCFB64CB91C}" type="sibTrans" cxnId="{481A07D3-3A8F-42E4-8B84-0E6093553377}">
      <dgm:prSet/>
      <dgm:spPr/>
      <dgm:t>
        <a:bodyPr/>
        <a:lstStyle/>
        <a:p>
          <a:endParaRPr lang="en-US" sz="2800"/>
        </a:p>
      </dgm:t>
    </dgm:pt>
    <dgm:pt modelId="{3AA232AA-B63B-4014-A27F-035F363D38D3}">
      <dgm:prSet custT="1"/>
      <dgm:spPr/>
      <dgm:t>
        <a:bodyPr/>
        <a:lstStyle/>
        <a:p>
          <a:pPr>
            <a:lnSpc>
              <a:spcPct val="100000"/>
            </a:lnSpc>
          </a:pPr>
          <a:r>
            <a:rPr lang="tr-TR" sz="2000" b="1" dirty="0">
              <a:solidFill>
                <a:srgbClr val="FF0000"/>
              </a:solidFill>
            </a:rPr>
            <a:t>2) </a:t>
          </a:r>
          <a:r>
            <a:rPr lang="tr-TR" sz="2000" dirty="0"/>
            <a:t>Kayıt yaptırdıkları yıldaki Üniversiteye giriş puanına   </a:t>
          </a:r>
          <a:r>
            <a:rPr lang="tr-TR" sz="2000" b="1" dirty="0">
              <a:solidFill>
                <a:srgbClr val="FF0000"/>
              </a:solidFill>
            </a:rPr>
            <a:t>Merkezi Yerleştirme Puanına </a:t>
          </a:r>
          <a:r>
            <a:rPr lang="tr-TR" sz="2000" dirty="0"/>
            <a:t>( Ek Madde 1) göre</a:t>
          </a:r>
          <a:endParaRPr lang="en-US" sz="2000" dirty="0"/>
        </a:p>
      </dgm:t>
    </dgm:pt>
    <dgm:pt modelId="{A1C410A2-1D70-42D7-B571-70BC101AA94A}" type="parTrans" cxnId="{2109CEB0-09FE-4CAA-94D1-83B9C364F35A}">
      <dgm:prSet/>
      <dgm:spPr/>
      <dgm:t>
        <a:bodyPr/>
        <a:lstStyle/>
        <a:p>
          <a:endParaRPr lang="en-US" sz="2800"/>
        </a:p>
      </dgm:t>
    </dgm:pt>
    <dgm:pt modelId="{7D639007-64BC-4C90-8E59-E3CCF589164F}" type="sibTrans" cxnId="{2109CEB0-09FE-4CAA-94D1-83B9C364F35A}">
      <dgm:prSet/>
      <dgm:spPr/>
      <dgm:t>
        <a:bodyPr/>
        <a:lstStyle/>
        <a:p>
          <a:endParaRPr lang="en-US" sz="2800"/>
        </a:p>
      </dgm:t>
    </dgm:pt>
    <dgm:pt modelId="{5E0155CF-0F2E-4DC1-8A28-B92EE5C8253F}">
      <dgm:prSet custT="1"/>
      <dgm:spPr/>
      <dgm:t>
        <a:bodyPr/>
        <a:lstStyle/>
        <a:p>
          <a:pPr>
            <a:lnSpc>
              <a:spcPct val="100000"/>
            </a:lnSpc>
          </a:pPr>
          <a:endParaRPr lang="en-US" sz="2000" dirty="0"/>
        </a:p>
      </dgm:t>
    </dgm:pt>
    <dgm:pt modelId="{76FB9448-C1B8-4799-970C-E2442232BE92}" type="parTrans" cxnId="{72F4C9F8-B34E-49D8-ADC9-208DFC5C5694}">
      <dgm:prSet/>
      <dgm:spPr/>
      <dgm:t>
        <a:bodyPr/>
        <a:lstStyle/>
        <a:p>
          <a:endParaRPr lang="en-US" sz="2800"/>
        </a:p>
      </dgm:t>
    </dgm:pt>
    <dgm:pt modelId="{EAEE69A9-FD50-4683-B4AF-3BB238440603}" type="sibTrans" cxnId="{72F4C9F8-B34E-49D8-ADC9-208DFC5C5694}">
      <dgm:prSet/>
      <dgm:spPr/>
      <dgm:t>
        <a:bodyPr/>
        <a:lstStyle/>
        <a:p>
          <a:endParaRPr lang="en-US" sz="2800"/>
        </a:p>
      </dgm:t>
    </dgm:pt>
    <dgm:pt modelId="{986005B7-0E29-4044-9517-73E28F13424E}">
      <dgm:prSet custT="1"/>
      <dgm:spPr/>
      <dgm:t>
        <a:bodyPr/>
        <a:lstStyle/>
        <a:p>
          <a:pPr>
            <a:lnSpc>
              <a:spcPct val="100000"/>
            </a:lnSpc>
          </a:pPr>
          <a:r>
            <a:rPr lang="tr-TR" sz="2000" dirty="0"/>
            <a:t>yatay geçiş yapabilmektedirler.</a:t>
          </a:r>
          <a:endParaRPr lang="en-US" sz="2000" dirty="0"/>
        </a:p>
      </dgm:t>
    </dgm:pt>
    <dgm:pt modelId="{5AFE6F29-810F-4F02-A84F-F3D2559008FA}" type="parTrans" cxnId="{3AD8978C-19B1-4B74-B8F9-73833DAD2A8B}">
      <dgm:prSet/>
      <dgm:spPr/>
      <dgm:t>
        <a:bodyPr/>
        <a:lstStyle/>
        <a:p>
          <a:endParaRPr lang="en-US" sz="2800"/>
        </a:p>
      </dgm:t>
    </dgm:pt>
    <dgm:pt modelId="{5C3EEE38-000A-4F6D-8CB4-25A595D1A891}" type="sibTrans" cxnId="{3AD8978C-19B1-4B74-B8F9-73833DAD2A8B}">
      <dgm:prSet/>
      <dgm:spPr/>
      <dgm:t>
        <a:bodyPr/>
        <a:lstStyle/>
        <a:p>
          <a:endParaRPr lang="en-US" sz="2800"/>
        </a:p>
      </dgm:t>
    </dgm:pt>
    <dgm:pt modelId="{F96F8F7B-760B-40D9-8A73-B1B761F026B2}" type="pres">
      <dgm:prSet presAssocID="{5895E4F2-7CE4-46B6-AE3B-6BE4A1AF37CF}" presName="root" presStyleCnt="0">
        <dgm:presLayoutVars>
          <dgm:dir/>
          <dgm:resizeHandles val="exact"/>
        </dgm:presLayoutVars>
      </dgm:prSet>
      <dgm:spPr/>
    </dgm:pt>
    <dgm:pt modelId="{DBE1BE3C-9945-49CF-935D-9AA95833E147}" type="pres">
      <dgm:prSet presAssocID="{CAF393E3-8D73-44AF-80CA-84E2D9B1FF41}" presName="compNode" presStyleCnt="0"/>
      <dgm:spPr/>
    </dgm:pt>
    <dgm:pt modelId="{1AA30819-2DB2-4CC1-8420-75B7663D36C0}" type="pres">
      <dgm:prSet presAssocID="{CAF393E3-8D73-44AF-80CA-84E2D9B1FF41}"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ınıf"/>
        </a:ext>
      </dgm:extLst>
    </dgm:pt>
    <dgm:pt modelId="{76AC7410-99F9-4E4B-A5F3-071496FADAD2}" type="pres">
      <dgm:prSet presAssocID="{CAF393E3-8D73-44AF-80CA-84E2D9B1FF41}" presName="spaceRect" presStyleCnt="0"/>
      <dgm:spPr/>
    </dgm:pt>
    <dgm:pt modelId="{7CF71EEC-D23A-44DC-823F-9276104BF0FF}" type="pres">
      <dgm:prSet presAssocID="{CAF393E3-8D73-44AF-80CA-84E2D9B1FF41}" presName="textRect" presStyleLbl="revTx" presStyleIdx="0" presStyleCnt="5" custScaleX="189044">
        <dgm:presLayoutVars>
          <dgm:chMax val="1"/>
          <dgm:chPref val="1"/>
        </dgm:presLayoutVars>
      </dgm:prSet>
      <dgm:spPr/>
    </dgm:pt>
    <dgm:pt modelId="{215A3486-FF2D-4B68-87D6-C512852C837F}" type="pres">
      <dgm:prSet presAssocID="{83B83B3A-C601-4748-BA80-2403EDA566F3}" presName="sibTrans" presStyleCnt="0"/>
      <dgm:spPr/>
    </dgm:pt>
    <dgm:pt modelId="{819D4F6A-A226-4191-B326-7EA7EE9C35D5}" type="pres">
      <dgm:prSet presAssocID="{C7D6D825-3FF5-41A7-BAD6-E0891491B899}" presName="compNode" presStyleCnt="0"/>
      <dgm:spPr/>
    </dgm:pt>
    <dgm:pt modelId="{D1DB0AEA-B84F-4CDD-ACE5-55B72AC73547}" type="pres">
      <dgm:prSet presAssocID="{C7D6D825-3FF5-41A7-BAD6-E0891491B899}"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Kitaplar"/>
        </a:ext>
      </dgm:extLst>
    </dgm:pt>
    <dgm:pt modelId="{A987E862-38CB-40FD-8C3F-79A6B579D4F0}" type="pres">
      <dgm:prSet presAssocID="{C7D6D825-3FF5-41A7-BAD6-E0891491B899}" presName="spaceRect" presStyleCnt="0"/>
      <dgm:spPr/>
    </dgm:pt>
    <dgm:pt modelId="{E241CF28-CB9F-4CC0-881E-6A3BFE5E7532}" type="pres">
      <dgm:prSet presAssocID="{C7D6D825-3FF5-41A7-BAD6-E0891491B899}" presName="textRect" presStyleLbl="revTx" presStyleIdx="1" presStyleCnt="5" custScaleX="206812" custScaleY="215817" custLinFactNeighborX="17425" custLinFactNeighborY="77951">
        <dgm:presLayoutVars>
          <dgm:chMax val="1"/>
          <dgm:chPref val="1"/>
        </dgm:presLayoutVars>
      </dgm:prSet>
      <dgm:spPr/>
    </dgm:pt>
    <dgm:pt modelId="{0158BE3D-49D1-45C9-8BA2-676765ECCB19}" type="pres">
      <dgm:prSet presAssocID="{E83A35AB-29E0-4F88-9676-2DCFB64CB91C}" presName="sibTrans" presStyleCnt="0"/>
      <dgm:spPr/>
    </dgm:pt>
    <dgm:pt modelId="{7D259DDC-EE7F-4A9B-9A15-EE549835FC43}" type="pres">
      <dgm:prSet presAssocID="{3AA232AA-B63B-4014-A27F-035F363D38D3}" presName="compNode" presStyleCnt="0"/>
      <dgm:spPr/>
    </dgm:pt>
    <dgm:pt modelId="{47807B4D-13B7-4C02-9EEB-BDC77CEE77D7}" type="pres">
      <dgm:prSet presAssocID="{3AA232AA-B63B-4014-A27F-035F363D38D3}"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Kullanıcı"/>
        </a:ext>
      </dgm:extLst>
    </dgm:pt>
    <dgm:pt modelId="{D42ADB1D-3B3E-4BAE-A807-A4F41F6AF314}" type="pres">
      <dgm:prSet presAssocID="{3AA232AA-B63B-4014-A27F-035F363D38D3}" presName="spaceRect" presStyleCnt="0"/>
      <dgm:spPr/>
    </dgm:pt>
    <dgm:pt modelId="{AD60DD19-245D-4329-BD95-966BDDBEF915}" type="pres">
      <dgm:prSet presAssocID="{3AA232AA-B63B-4014-A27F-035F363D38D3}" presName="textRect" presStyleLbl="revTx" presStyleIdx="2" presStyleCnt="5" custScaleX="302530" custScaleY="242975" custLinFactNeighborX="75231" custLinFactNeighborY="99566">
        <dgm:presLayoutVars>
          <dgm:chMax val="1"/>
          <dgm:chPref val="1"/>
        </dgm:presLayoutVars>
      </dgm:prSet>
      <dgm:spPr/>
    </dgm:pt>
    <dgm:pt modelId="{0CDCE2BB-DAF1-435B-92C9-C681D3AA6BE4}" type="pres">
      <dgm:prSet presAssocID="{7D639007-64BC-4C90-8E59-E3CCF589164F}" presName="sibTrans" presStyleCnt="0"/>
      <dgm:spPr/>
    </dgm:pt>
    <dgm:pt modelId="{2B7576A9-0905-4FED-A37A-7DB01023A5D3}" type="pres">
      <dgm:prSet presAssocID="{5E0155CF-0F2E-4DC1-8A28-B92EE5C8253F}" presName="compNode" presStyleCnt="0"/>
      <dgm:spPr/>
    </dgm:pt>
    <dgm:pt modelId="{BBF21460-1831-4BDB-91FF-73671691C6F5}" type="pres">
      <dgm:prSet presAssocID="{5E0155CF-0F2E-4DC1-8A28-B92EE5C8253F}" presName="iconRect" presStyleLbl="node1" presStyleIdx="3" presStyleCnt="5" custLinFactX="-100000" custLinFactNeighborX="-182879" custLinFactNeighborY="-37310"/>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Onay işareti"/>
        </a:ext>
      </dgm:extLst>
    </dgm:pt>
    <dgm:pt modelId="{7241E8C9-A500-40D4-B1C6-506F7A069D88}" type="pres">
      <dgm:prSet presAssocID="{5E0155CF-0F2E-4DC1-8A28-B92EE5C8253F}" presName="spaceRect" presStyleCnt="0"/>
      <dgm:spPr/>
    </dgm:pt>
    <dgm:pt modelId="{C319FB72-46DF-4E93-9782-7D343A1FA785}" type="pres">
      <dgm:prSet presAssocID="{5E0155CF-0F2E-4DC1-8A28-B92EE5C8253F}" presName="textRect" presStyleLbl="revTx" presStyleIdx="3" presStyleCnt="5" custScaleX="139993" custScaleY="109823">
        <dgm:presLayoutVars>
          <dgm:chMax val="1"/>
          <dgm:chPref val="1"/>
        </dgm:presLayoutVars>
      </dgm:prSet>
      <dgm:spPr/>
    </dgm:pt>
    <dgm:pt modelId="{D780F31D-8238-4A68-B6C1-AED515C574BA}" type="pres">
      <dgm:prSet presAssocID="{EAEE69A9-FD50-4683-B4AF-3BB238440603}" presName="sibTrans" presStyleCnt="0"/>
      <dgm:spPr/>
    </dgm:pt>
    <dgm:pt modelId="{10285C9D-E5D2-4022-87DD-0B1BFF1ED78F}" type="pres">
      <dgm:prSet presAssocID="{986005B7-0E29-4044-9517-73E28F13424E}" presName="compNode" presStyleCnt="0"/>
      <dgm:spPr/>
    </dgm:pt>
    <dgm:pt modelId="{6111A358-2829-4A0B-989C-73D0BD26B07D}" type="pres">
      <dgm:prSet presAssocID="{986005B7-0E29-4044-9517-73E28F13424E}" presName="iconRect" presStyleLbl="node1" presStyleIdx="4" presStyleCnt="5" custLinFactX="-45974" custLinFactNeighborX="-100000" custLinFactNeighborY="-17542"/>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Eğit"/>
        </a:ext>
      </dgm:extLst>
    </dgm:pt>
    <dgm:pt modelId="{D7C4B7FA-9ED9-4E4A-B3CE-40104E52F87F}" type="pres">
      <dgm:prSet presAssocID="{986005B7-0E29-4044-9517-73E28F13424E}" presName="spaceRect" presStyleCnt="0"/>
      <dgm:spPr/>
    </dgm:pt>
    <dgm:pt modelId="{8D778B6A-5621-43DA-A9D9-0B559CFB104D}" type="pres">
      <dgm:prSet presAssocID="{986005B7-0E29-4044-9517-73E28F13424E}" presName="textRect" presStyleLbl="revTx" presStyleIdx="4" presStyleCnt="5" custScaleX="234296" custScaleY="170093" custLinFactNeighborX="-49782" custLinFactNeighborY="46981">
        <dgm:presLayoutVars>
          <dgm:chMax val="1"/>
          <dgm:chPref val="1"/>
        </dgm:presLayoutVars>
      </dgm:prSet>
      <dgm:spPr/>
    </dgm:pt>
  </dgm:ptLst>
  <dgm:cxnLst>
    <dgm:cxn modelId="{60962843-B2F1-4CFF-BC01-71746A4F18F0}" type="presOf" srcId="{C7D6D825-3FF5-41A7-BAD6-E0891491B899}" destId="{E241CF28-CB9F-4CC0-881E-6A3BFE5E7532}" srcOrd="0" destOrd="0" presId="urn:microsoft.com/office/officeart/2018/2/layout/IconLabelList"/>
    <dgm:cxn modelId="{7E3A1472-6621-4355-AD8E-81C954550352}" type="presOf" srcId="{5E0155CF-0F2E-4DC1-8A28-B92EE5C8253F}" destId="{C319FB72-46DF-4E93-9782-7D343A1FA785}" srcOrd="0" destOrd="0" presId="urn:microsoft.com/office/officeart/2018/2/layout/IconLabelList"/>
    <dgm:cxn modelId="{3AD8978C-19B1-4B74-B8F9-73833DAD2A8B}" srcId="{5895E4F2-7CE4-46B6-AE3B-6BE4A1AF37CF}" destId="{986005B7-0E29-4044-9517-73E28F13424E}" srcOrd="4" destOrd="0" parTransId="{5AFE6F29-810F-4F02-A84F-F3D2559008FA}" sibTransId="{5C3EEE38-000A-4F6D-8CB4-25A595D1A891}"/>
    <dgm:cxn modelId="{93510D97-8975-42DF-A008-94863F9F2CA8}" type="presOf" srcId="{3AA232AA-B63B-4014-A27F-035F363D38D3}" destId="{AD60DD19-245D-4329-BD95-966BDDBEF915}" srcOrd="0" destOrd="0" presId="urn:microsoft.com/office/officeart/2018/2/layout/IconLabelList"/>
    <dgm:cxn modelId="{11C343A5-E709-495D-96D3-B6D5C2062953}" srcId="{5895E4F2-7CE4-46B6-AE3B-6BE4A1AF37CF}" destId="{CAF393E3-8D73-44AF-80CA-84E2D9B1FF41}" srcOrd="0" destOrd="0" parTransId="{DFAF4D3C-99E6-45C1-BB16-5FA205CC2B0B}" sibTransId="{83B83B3A-C601-4748-BA80-2403EDA566F3}"/>
    <dgm:cxn modelId="{2109CEB0-09FE-4CAA-94D1-83B9C364F35A}" srcId="{5895E4F2-7CE4-46B6-AE3B-6BE4A1AF37CF}" destId="{3AA232AA-B63B-4014-A27F-035F363D38D3}" srcOrd="2" destOrd="0" parTransId="{A1C410A2-1D70-42D7-B571-70BC101AA94A}" sibTransId="{7D639007-64BC-4C90-8E59-E3CCF589164F}"/>
    <dgm:cxn modelId="{481A07D3-3A8F-42E4-8B84-0E6093553377}" srcId="{5895E4F2-7CE4-46B6-AE3B-6BE4A1AF37CF}" destId="{C7D6D825-3FF5-41A7-BAD6-E0891491B899}" srcOrd="1" destOrd="0" parTransId="{BA542CA8-86C1-499A-9CCD-3AD6F7011B54}" sibTransId="{E83A35AB-29E0-4F88-9676-2DCFB64CB91C}"/>
    <dgm:cxn modelId="{B447CCD8-81E3-490E-A365-268AC2B7062B}" type="presOf" srcId="{CAF393E3-8D73-44AF-80CA-84E2D9B1FF41}" destId="{7CF71EEC-D23A-44DC-823F-9276104BF0FF}" srcOrd="0" destOrd="0" presId="urn:microsoft.com/office/officeart/2018/2/layout/IconLabelList"/>
    <dgm:cxn modelId="{9AF6E6E1-C89E-4D8A-9F8E-4B854997AD1A}" type="presOf" srcId="{5895E4F2-7CE4-46B6-AE3B-6BE4A1AF37CF}" destId="{F96F8F7B-760B-40D9-8A73-B1B761F026B2}" srcOrd="0" destOrd="0" presId="urn:microsoft.com/office/officeart/2018/2/layout/IconLabelList"/>
    <dgm:cxn modelId="{37FEF0EC-1EF0-4CD4-8344-27E381A9707F}" type="presOf" srcId="{986005B7-0E29-4044-9517-73E28F13424E}" destId="{8D778B6A-5621-43DA-A9D9-0B559CFB104D}" srcOrd="0" destOrd="0" presId="urn:microsoft.com/office/officeart/2018/2/layout/IconLabelList"/>
    <dgm:cxn modelId="{72F4C9F8-B34E-49D8-ADC9-208DFC5C5694}" srcId="{5895E4F2-7CE4-46B6-AE3B-6BE4A1AF37CF}" destId="{5E0155CF-0F2E-4DC1-8A28-B92EE5C8253F}" srcOrd="3" destOrd="0" parTransId="{76FB9448-C1B8-4799-970C-E2442232BE92}" sibTransId="{EAEE69A9-FD50-4683-B4AF-3BB238440603}"/>
    <dgm:cxn modelId="{2C8006BD-B51A-4764-A8D3-9F5F4DD434E7}" type="presParOf" srcId="{F96F8F7B-760B-40D9-8A73-B1B761F026B2}" destId="{DBE1BE3C-9945-49CF-935D-9AA95833E147}" srcOrd="0" destOrd="0" presId="urn:microsoft.com/office/officeart/2018/2/layout/IconLabelList"/>
    <dgm:cxn modelId="{41AED8C8-BB25-481C-BF2C-8B9D8366445B}" type="presParOf" srcId="{DBE1BE3C-9945-49CF-935D-9AA95833E147}" destId="{1AA30819-2DB2-4CC1-8420-75B7663D36C0}" srcOrd="0" destOrd="0" presId="urn:microsoft.com/office/officeart/2018/2/layout/IconLabelList"/>
    <dgm:cxn modelId="{32CADF04-BEBA-4F1B-9773-3D113F722351}" type="presParOf" srcId="{DBE1BE3C-9945-49CF-935D-9AA95833E147}" destId="{76AC7410-99F9-4E4B-A5F3-071496FADAD2}" srcOrd="1" destOrd="0" presId="urn:microsoft.com/office/officeart/2018/2/layout/IconLabelList"/>
    <dgm:cxn modelId="{0B0D083A-751F-4CEF-81D3-4BFE65B33595}" type="presParOf" srcId="{DBE1BE3C-9945-49CF-935D-9AA95833E147}" destId="{7CF71EEC-D23A-44DC-823F-9276104BF0FF}" srcOrd="2" destOrd="0" presId="urn:microsoft.com/office/officeart/2018/2/layout/IconLabelList"/>
    <dgm:cxn modelId="{F8787050-AC44-4CE8-B8CA-52D63FE5D8E7}" type="presParOf" srcId="{F96F8F7B-760B-40D9-8A73-B1B761F026B2}" destId="{215A3486-FF2D-4B68-87D6-C512852C837F}" srcOrd="1" destOrd="0" presId="urn:microsoft.com/office/officeart/2018/2/layout/IconLabelList"/>
    <dgm:cxn modelId="{A66785AD-14A3-415A-AC4E-0E88928F07C7}" type="presParOf" srcId="{F96F8F7B-760B-40D9-8A73-B1B761F026B2}" destId="{819D4F6A-A226-4191-B326-7EA7EE9C35D5}" srcOrd="2" destOrd="0" presId="urn:microsoft.com/office/officeart/2018/2/layout/IconLabelList"/>
    <dgm:cxn modelId="{3075FC5D-4FE7-4F99-9ECF-CB12412F1CBD}" type="presParOf" srcId="{819D4F6A-A226-4191-B326-7EA7EE9C35D5}" destId="{D1DB0AEA-B84F-4CDD-ACE5-55B72AC73547}" srcOrd="0" destOrd="0" presId="urn:microsoft.com/office/officeart/2018/2/layout/IconLabelList"/>
    <dgm:cxn modelId="{8C5BCC92-3833-4F79-8E3E-221621BA8645}" type="presParOf" srcId="{819D4F6A-A226-4191-B326-7EA7EE9C35D5}" destId="{A987E862-38CB-40FD-8C3F-79A6B579D4F0}" srcOrd="1" destOrd="0" presId="urn:microsoft.com/office/officeart/2018/2/layout/IconLabelList"/>
    <dgm:cxn modelId="{DC14DE8A-DFF3-4B55-A5F5-D7C98CC4FE9C}" type="presParOf" srcId="{819D4F6A-A226-4191-B326-7EA7EE9C35D5}" destId="{E241CF28-CB9F-4CC0-881E-6A3BFE5E7532}" srcOrd="2" destOrd="0" presId="urn:microsoft.com/office/officeart/2018/2/layout/IconLabelList"/>
    <dgm:cxn modelId="{2280506F-45AC-49BC-9B2A-CB69701637A4}" type="presParOf" srcId="{F96F8F7B-760B-40D9-8A73-B1B761F026B2}" destId="{0158BE3D-49D1-45C9-8BA2-676765ECCB19}" srcOrd="3" destOrd="0" presId="urn:microsoft.com/office/officeart/2018/2/layout/IconLabelList"/>
    <dgm:cxn modelId="{C0DD730C-166C-488C-8453-ECBAA630D895}" type="presParOf" srcId="{F96F8F7B-760B-40D9-8A73-B1B761F026B2}" destId="{7D259DDC-EE7F-4A9B-9A15-EE549835FC43}" srcOrd="4" destOrd="0" presId="urn:microsoft.com/office/officeart/2018/2/layout/IconLabelList"/>
    <dgm:cxn modelId="{B000E301-B414-486A-8DE3-AF1A7CD58B4F}" type="presParOf" srcId="{7D259DDC-EE7F-4A9B-9A15-EE549835FC43}" destId="{47807B4D-13B7-4C02-9EEB-BDC77CEE77D7}" srcOrd="0" destOrd="0" presId="urn:microsoft.com/office/officeart/2018/2/layout/IconLabelList"/>
    <dgm:cxn modelId="{15B0A7DD-1D69-48D9-A55A-99CAAEEDDC2A}" type="presParOf" srcId="{7D259DDC-EE7F-4A9B-9A15-EE549835FC43}" destId="{D42ADB1D-3B3E-4BAE-A807-A4F41F6AF314}" srcOrd="1" destOrd="0" presId="urn:microsoft.com/office/officeart/2018/2/layout/IconLabelList"/>
    <dgm:cxn modelId="{AD12667C-5C34-455A-A9A5-89D8A7259BF5}" type="presParOf" srcId="{7D259DDC-EE7F-4A9B-9A15-EE549835FC43}" destId="{AD60DD19-245D-4329-BD95-966BDDBEF915}" srcOrd="2" destOrd="0" presId="urn:microsoft.com/office/officeart/2018/2/layout/IconLabelList"/>
    <dgm:cxn modelId="{DCF440CE-C630-4905-A7C6-1610840531BA}" type="presParOf" srcId="{F96F8F7B-760B-40D9-8A73-B1B761F026B2}" destId="{0CDCE2BB-DAF1-435B-92C9-C681D3AA6BE4}" srcOrd="5" destOrd="0" presId="urn:microsoft.com/office/officeart/2018/2/layout/IconLabelList"/>
    <dgm:cxn modelId="{570BD1F3-74A9-455A-AD0E-C22E31671C6F}" type="presParOf" srcId="{F96F8F7B-760B-40D9-8A73-B1B761F026B2}" destId="{2B7576A9-0905-4FED-A37A-7DB01023A5D3}" srcOrd="6" destOrd="0" presId="urn:microsoft.com/office/officeart/2018/2/layout/IconLabelList"/>
    <dgm:cxn modelId="{C29BB47F-78A5-4855-8BF8-09E70E43D3E1}" type="presParOf" srcId="{2B7576A9-0905-4FED-A37A-7DB01023A5D3}" destId="{BBF21460-1831-4BDB-91FF-73671691C6F5}" srcOrd="0" destOrd="0" presId="urn:microsoft.com/office/officeart/2018/2/layout/IconLabelList"/>
    <dgm:cxn modelId="{1875BE42-2665-4BCE-ABC6-3FE0635733E3}" type="presParOf" srcId="{2B7576A9-0905-4FED-A37A-7DB01023A5D3}" destId="{7241E8C9-A500-40D4-B1C6-506F7A069D88}" srcOrd="1" destOrd="0" presId="urn:microsoft.com/office/officeart/2018/2/layout/IconLabelList"/>
    <dgm:cxn modelId="{505866E5-CDD1-4FD3-BA44-1047ADF5E63D}" type="presParOf" srcId="{2B7576A9-0905-4FED-A37A-7DB01023A5D3}" destId="{C319FB72-46DF-4E93-9782-7D343A1FA785}" srcOrd="2" destOrd="0" presId="urn:microsoft.com/office/officeart/2018/2/layout/IconLabelList"/>
    <dgm:cxn modelId="{CAEAA4F4-45A2-4920-A82A-A898E7B3F767}" type="presParOf" srcId="{F96F8F7B-760B-40D9-8A73-B1B761F026B2}" destId="{D780F31D-8238-4A68-B6C1-AED515C574BA}" srcOrd="7" destOrd="0" presId="urn:microsoft.com/office/officeart/2018/2/layout/IconLabelList"/>
    <dgm:cxn modelId="{7BB4150D-AF78-4E49-9DA7-D908B1FF22F7}" type="presParOf" srcId="{F96F8F7B-760B-40D9-8A73-B1B761F026B2}" destId="{10285C9D-E5D2-4022-87DD-0B1BFF1ED78F}" srcOrd="8" destOrd="0" presId="urn:microsoft.com/office/officeart/2018/2/layout/IconLabelList"/>
    <dgm:cxn modelId="{98C4A703-6C90-4536-824F-C498FF79299D}" type="presParOf" srcId="{10285C9D-E5D2-4022-87DD-0B1BFF1ED78F}" destId="{6111A358-2829-4A0B-989C-73D0BD26B07D}" srcOrd="0" destOrd="0" presId="urn:microsoft.com/office/officeart/2018/2/layout/IconLabelList"/>
    <dgm:cxn modelId="{9FBC0A62-F5D9-4D98-AF6D-2B2D9C56A32C}" type="presParOf" srcId="{10285C9D-E5D2-4022-87DD-0B1BFF1ED78F}" destId="{D7C4B7FA-9ED9-4E4A-B3CE-40104E52F87F}" srcOrd="1" destOrd="0" presId="urn:microsoft.com/office/officeart/2018/2/layout/IconLabelList"/>
    <dgm:cxn modelId="{8258DF2B-5BA2-464E-8EA8-38B92B02A729}" type="presParOf" srcId="{10285C9D-E5D2-4022-87DD-0B1BFF1ED78F}" destId="{8D778B6A-5621-43DA-A9D9-0B559CFB104D}" srcOrd="2" destOrd="0" presId="urn:microsoft.com/office/officeart/2018/2/layout/IconLabelList"/>
  </dgm:cxnLst>
  <dgm:bg/>
  <dgm:whole>
    <a:ln>
      <a:noFill/>
    </a:ln>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656775-2569-4822-9AE1-F26BFA263C49}">
      <dsp:nvSpPr>
        <dsp:cNvPr id="0" name=""/>
        <dsp:cNvSpPr/>
      </dsp:nvSpPr>
      <dsp:spPr>
        <a:xfrm>
          <a:off x="0" y="0"/>
          <a:ext cx="5320842" cy="850082"/>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tr-TR" sz="3200" b="0" kern="1200" dirty="0">
              <a:solidFill>
                <a:schemeClr val="bg1"/>
              </a:solidFill>
            </a:rPr>
            <a:t>Öğrenci İşleri Daire Başkanlığı</a:t>
          </a:r>
        </a:p>
      </dsp:txBody>
      <dsp:txXfrm>
        <a:off x="41498" y="41498"/>
        <a:ext cx="5237846" cy="767086"/>
      </dsp:txXfrm>
    </dsp:sp>
    <dsp:sp modelId="{EDFD0872-EB46-4461-9D51-D9CCE6ACE5B9}">
      <dsp:nvSpPr>
        <dsp:cNvPr id="0" name=""/>
        <dsp:cNvSpPr/>
      </dsp:nvSpPr>
      <dsp:spPr>
        <a:xfrm>
          <a:off x="0" y="1003704"/>
          <a:ext cx="5320842" cy="76816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tr-TR" sz="2400" kern="1200" dirty="0">
              <a:solidFill>
                <a:schemeClr val="tx1"/>
              </a:solidFill>
            </a:rPr>
            <a:t>   </a:t>
          </a:r>
          <a:r>
            <a:rPr lang="tr-TR" sz="2800" kern="1200" dirty="0">
              <a:solidFill>
                <a:schemeClr val="tx1"/>
              </a:solidFill>
            </a:rPr>
            <a:t>- Öğrenci Duyuruları</a:t>
          </a:r>
        </a:p>
      </dsp:txBody>
      <dsp:txXfrm>
        <a:off x="37498" y="1041202"/>
        <a:ext cx="5245846" cy="693164"/>
      </dsp:txXfrm>
    </dsp:sp>
    <dsp:sp modelId="{9144791F-332D-4E89-BFF2-0CA1A214AF35}">
      <dsp:nvSpPr>
        <dsp:cNvPr id="0" name=""/>
        <dsp:cNvSpPr/>
      </dsp:nvSpPr>
      <dsp:spPr>
        <a:xfrm>
          <a:off x="0" y="1910105"/>
          <a:ext cx="5320842" cy="785296"/>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tr-TR" sz="2400" kern="1200" dirty="0">
              <a:solidFill>
                <a:schemeClr val="tx1"/>
              </a:solidFill>
            </a:rPr>
            <a:t>   </a:t>
          </a:r>
          <a:r>
            <a:rPr lang="tr-TR" sz="2800" kern="1200" dirty="0">
              <a:solidFill>
                <a:prstClr val="black"/>
              </a:solidFill>
              <a:latin typeface="Calibri" panose="020F0502020204030204"/>
              <a:ea typeface="+mn-ea"/>
              <a:cs typeface="+mn-cs"/>
            </a:rPr>
            <a:t>- Öğrenci Mevzuatı</a:t>
          </a:r>
        </a:p>
      </dsp:txBody>
      <dsp:txXfrm>
        <a:off x="38335" y="1948440"/>
        <a:ext cx="5244172" cy="708626"/>
      </dsp:txXfrm>
    </dsp:sp>
    <dsp:sp modelId="{4A7F3CE3-77FC-43DD-93C8-A220FF457A1E}">
      <dsp:nvSpPr>
        <dsp:cNvPr id="0" name=""/>
        <dsp:cNvSpPr/>
      </dsp:nvSpPr>
      <dsp:spPr>
        <a:xfrm>
          <a:off x="0" y="2833641"/>
          <a:ext cx="5320842" cy="77862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tr-TR" sz="2800" kern="1200" dirty="0">
              <a:solidFill>
                <a:prstClr val="black"/>
              </a:solidFill>
              <a:latin typeface="Calibri" panose="020F0502020204030204"/>
              <a:ea typeface="+mn-ea"/>
              <a:cs typeface="+mn-cs"/>
            </a:rPr>
            <a:t>  - Öğrenci Formları</a:t>
          </a:r>
        </a:p>
      </dsp:txBody>
      <dsp:txXfrm>
        <a:off x="38009" y="2871650"/>
        <a:ext cx="5244824" cy="702602"/>
      </dsp:txXfrm>
    </dsp:sp>
    <dsp:sp modelId="{6B5443A4-15B0-4B8F-9B38-1EC6F4A01E6A}">
      <dsp:nvSpPr>
        <dsp:cNvPr id="0" name=""/>
        <dsp:cNvSpPr/>
      </dsp:nvSpPr>
      <dsp:spPr>
        <a:xfrm>
          <a:off x="0" y="3750501"/>
          <a:ext cx="5320842" cy="839982"/>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tr-TR" sz="2800" b="0" kern="1200" dirty="0">
              <a:solidFill>
                <a:schemeClr val="tx1"/>
              </a:solidFill>
              <a:latin typeface="Calibri" panose="020F0502020204030204"/>
              <a:ea typeface="+mn-ea"/>
              <a:cs typeface="+mn-cs"/>
            </a:rPr>
            <a:t>  - Öğrenci Bilgi Sistemi (OBS)</a:t>
          </a:r>
          <a:endParaRPr lang="tr-TR" sz="2800" kern="1200" dirty="0">
            <a:solidFill>
              <a:prstClr val="black"/>
            </a:solidFill>
            <a:latin typeface="Calibri" panose="020F0502020204030204"/>
            <a:ea typeface="+mn-ea"/>
            <a:cs typeface="+mn-cs"/>
          </a:endParaRPr>
        </a:p>
      </dsp:txBody>
      <dsp:txXfrm>
        <a:off x="41005" y="3791506"/>
        <a:ext cx="5238832" cy="75797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B2E3E3-50D7-492F-8E48-BB3BB3CA9748}">
      <dsp:nvSpPr>
        <dsp:cNvPr id="0" name=""/>
        <dsp:cNvSpPr/>
      </dsp:nvSpPr>
      <dsp:spPr>
        <a:xfrm>
          <a:off x="0" y="28280"/>
          <a:ext cx="5615205" cy="673920"/>
        </a:xfrm>
        <a:prstGeom prst="roundRect">
          <a:avLst/>
        </a:prstGeom>
        <a:solidFill>
          <a:schemeClr val="accent6">
            <a:hueOff val="0"/>
            <a:satOff val="0"/>
            <a:lumOff val="0"/>
            <a:alphaOff val="0"/>
          </a:scheme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tr-TR" sz="2600" kern="1200" dirty="0">
              <a:solidFill>
                <a:schemeClr val="tx1"/>
              </a:solidFill>
            </a:rPr>
            <a:t>- Akademik Takvim</a:t>
          </a:r>
          <a:endParaRPr lang="tr-TR" sz="2600" b="0" kern="1200" dirty="0">
            <a:solidFill>
              <a:schemeClr val="tx1"/>
            </a:solidFill>
            <a:latin typeface="Calibri" panose="020F0502020204030204"/>
            <a:ea typeface="+mn-ea"/>
            <a:cs typeface="+mn-cs"/>
          </a:endParaRPr>
        </a:p>
      </dsp:txBody>
      <dsp:txXfrm>
        <a:off x="32898" y="61178"/>
        <a:ext cx="5549409" cy="608124"/>
      </dsp:txXfrm>
    </dsp:sp>
    <dsp:sp modelId="{70A26A23-855F-40CE-BE97-CD050DD8790F}">
      <dsp:nvSpPr>
        <dsp:cNvPr id="0" name=""/>
        <dsp:cNvSpPr/>
      </dsp:nvSpPr>
      <dsp:spPr>
        <a:xfrm>
          <a:off x="0" y="811807"/>
          <a:ext cx="5615205" cy="673920"/>
        </a:xfrm>
        <a:prstGeom prst="roundRect">
          <a:avLst/>
        </a:prstGeom>
        <a:solidFill>
          <a:schemeClr val="accent6">
            <a:hueOff val="0"/>
            <a:satOff val="0"/>
            <a:lumOff val="0"/>
            <a:alphaOff val="0"/>
          </a:scheme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tr-TR" sz="2600" kern="1200" dirty="0">
              <a:solidFill>
                <a:schemeClr val="tx1"/>
              </a:solidFill>
            </a:rPr>
            <a:t>- Akademik Danışmalık ve Görevleri</a:t>
          </a:r>
          <a:endParaRPr lang="tr-TR" sz="2600" b="0" kern="1200" dirty="0">
            <a:solidFill>
              <a:schemeClr val="tx1"/>
            </a:solidFill>
            <a:latin typeface="Calibri" panose="020F0502020204030204"/>
            <a:ea typeface="+mn-ea"/>
            <a:cs typeface="+mn-cs"/>
          </a:endParaRPr>
        </a:p>
      </dsp:txBody>
      <dsp:txXfrm>
        <a:off x="32898" y="844705"/>
        <a:ext cx="5549409" cy="608124"/>
      </dsp:txXfrm>
    </dsp:sp>
    <dsp:sp modelId="{B2F97B42-3EA6-485A-9AB9-C6BA7AD801DC}">
      <dsp:nvSpPr>
        <dsp:cNvPr id="0" name=""/>
        <dsp:cNvSpPr/>
      </dsp:nvSpPr>
      <dsp:spPr>
        <a:xfrm>
          <a:off x="0" y="1589407"/>
          <a:ext cx="5615205" cy="673920"/>
        </a:xfrm>
        <a:prstGeom prst="roundRect">
          <a:avLst/>
        </a:prstGeom>
        <a:solidFill>
          <a:schemeClr val="accent6">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tr-TR" sz="2600" kern="1200" dirty="0">
              <a:solidFill>
                <a:schemeClr val="tx1"/>
              </a:solidFill>
            </a:rPr>
            <a:t>- RİMER ( Rektörlük İletişim Merkezi )</a:t>
          </a:r>
          <a:endParaRPr lang="tr-TR" sz="2600" b="0" kern="1200" dirty="0">
            <a:solidFill>
              <a:schemeClr val="tx1"/>
            </a:solidFill>
            <a:latin typeface="Calibri" panose="020F0502020204030204"/>
            <a:ea typeface="+mn-ea"/>
            <a:cs typeface="+mn-cs"/>
          </a:endParaRPr>
        </a:p>
      </dsp:txBody>
      <dsp:txXfrm>
        <a:off x="32898" y="1622305"/>
        <a:ext cx="5549409" cy="608124"/>
      </dsp:txXfrm>
    </dsp:sp>
    <dsp:sp modelId="{F64D6BD6-6E3B-488E-AAE8-FFB88DDD1BA5}">
      <dsp:nvSpPr>
        <dsp:cNvPr id="0" name=""/>
        <dsp:cNvSpPr/>
      </dsp:nvSpPr>
      <dsp:spPr>
        <a:xfrm>
          <a:off x="0" y="2360820"/>
          <a:ext cx="5615205" cy="673920"/>
        </a:xfrm>
        <a:prstGeom prst="roundRect">
          <a:avLst/>
        </a:prstGeom>
        <a:solidFill>
          <a:schemeClr val="accent6">
            <a:hueOff val="0"/>
            <a:satOff val="0"/>
            <a:lumOff val="0"/>
            <a:alphaOff val="0"/>
          </a:scheme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tr-TR" sz="2600" b="0" kern="1200" dirty="0">
              <a:solidFill>
                <a:schemeClr val="tx1"/>
              </a:solidFill>
              <a:latin typeface="Calibri" panose="020F0502020204030204"/>
              <a:ea typeface="+mn-ea"/>
              <a:cs typeface="+mn-cs"/>
            </a:rPr>
            <a:t>- </a:t>
          </a:r>
          <a:r>
            <a:rPr lang="tr-TR" sz="2600" kern="1200" dirty="0">
              <a:solidFill>
                <a:schemeClr val="tx1"/>
              </a:solidFill>
            </a:rPr>
            <a:t>Öğrenci Konseyi / Öğrenci Temsilcileri</a:t>
          </a:r>
          <a:endParaRPr lang="tr-TR" sz="2600" b="0" kern="1200" dirty="0">
            <a:solidFill>
              <a:schemeClr val="tx1"/>
            </a:solidFill>
            <a:latin typeface="Calibri" panose="020F0502020204030204"/>
            <a:ea typeface="+mn-ea"/>
            <a:cs typeface="+mn-cs"/>
          </a:endParaRPr>
        </a:p>
      </dsp:txBody>
      <dsp:txXfrm>
        <a:off x="32898" y="2393718"/>
        <a:ext cx="5549409" cy="60812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E82103-EDC3-4DA2-B771-79D2488D781E}">
      <dsp:nvSpPr>
        <dsp:cNvPr id="0" name=""/>
        <dsp:cNvSpPr/>
      </dsp:nvSpPr>
      <dsp:spPr>
        <a:xfrm>
          <a:off x="0" y="0"/>
          <a:ext cx="5722761" cy="49245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tr-TR" sz="2400" kern="1200" dirty="0">
              <a:solidFill>
                <a:schemeClr val="tx1"/>
              </a:solidFill>
              <a:latin typeface="Calibri" panose="020F0502020204030204"/>
              <a:ea typeface="+mn-ea"/>
              <a:cs typeface="+mn-cs"/>
            </a:rPr>
            <a:t>- Devam Zorunluluğu</a:t>
          </a:r>
          <a:endParaRPr lang="tr-TR" sz="2400" dirty="0">
            <a:solidFill>
              <a:schemeClr val="tx1"/>
            </a:solidFill>
          </a:endParaRPr>
        </a:p>
      </dsp:txBody>
      <dsp:txXfrm>
        <a:off x="24039" y="24039"/>
        <a:ext cx="5674683" cy="444373"/>
      </dsp:txXfrm>
    </dsp:sp>
    <dsp:sp modelId="{D648E087-9EED-46B2-89CE-61ED981FE0EB}">
      <dsp:nvSpPr>
        <dsp:cNvPr id="0" name=""/>
        <dsp:cNvSpPr/>
      </dsp:nvSpPr>
      <dsp:spPr>
        <a:xfrm>
          <a:off x="0" y="506406"/>
          <a:ext cx="5722761" cy="49245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tr-TR" sz="2400" kern="1200" dirty="0">
              <a:solidFill>
                <a:schemeClr val="tx1"/>
              </a:solidFill>
            </a:rPr>
            <a:t>- Sınavlar</a:t>
          </a:r>
        </a:p>
      </dsp:txBody>
      <dsp:txXfrm>
        <a:off x="24039" y="530445"/>
        <a:ext cx="5674683" cy="444373"/>
      </dsp:txXfrm>
    </dsp:sp>
    <dsp:sp modelId="{68189EB9-0268-4598-9BB4-6DAC7DD31C1A}">
      <dsp:nvSpPr>
        <dsp:cNvPr id="0" name=""/>
        <dsp:cNvSpPr/>
      </dsp:nvSpPr>
      <dsp:spPr>
        <a:xfrm>
          <a:off x="0" y="1010979"/>
          <a:ext cx="5722761" cy="49245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tr-TR" sz="2400" kern="1200" dirty="0">
              <a:solidFill>
                <a:schemeClr val="tx1"/>
              </a:solidFill>
            </a:rPr>
            <a:t>- Sınavlar ve Katkı Oranları</a:t>
          </a:r>
        </a:p>
      </dsp:txBody>
      <dsp:txXfrm>
        <a:off x="24039" y="1035018"/>
        <a:ext cx="5674683" cy="444373"/>
      </dsp:txXfrm>
    </dsp:sp>
    <dsp:sp modelId="{4832AB9E-9D36-42AD-9725-7864D7331159}">
      <dsp:nvSpPr>
        <dsp:cNvPr id="0" name=""/>
        <dsp:cNvSpPr/>
      </dsp:nvSpPr>
      <dsp:spPr>
        <a:xfrm>
          <a:off x="0" y="1515552"/>
          <a:ext cx="5722761" cy="49245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22350">
            <a:lnSpc>
              <a:spcPct val="90000"/>
            </a:lnSpc>
            <a:spcBef>
              <a:spcPct val="0"/>
            </a:spcBef>
            <a:spcAft>
              <a:spcPct val="35000"/>
            </a:spcAft>
            <a:buNone/>
          </a:pPr>
          <a:r>
            <a:rPr lang="tr-TR" sz="2400" kern="1200" dirty="0">
              <a:solidFill>
                <a:schemeClr val="tx1"/>
              </a:solidFill>
              <a:latin typeface="Calibri" panose="020F0502020204030204"/>
              <a:ea typeface="+mn-ea"/>
              <a:cs typeface="+mn-cs"/>
            </a:rPr>
            <a:t>- Başarı Notları ve Dereceleri</a:t>
          </a:r>
        </a:p>
      </dsp:txBody>
      <dsp:txXfrm>
        <a:off x="24039" y="1539591"/>
        <a:ext cx="5674683" cy="444373"/>
      </dsp:txXfrm>
    </dsp:sp>
    <dsp:sp modelId="{6A97E968-2086-474D-A537-998933B33B32}">
      <dsp:nvSpPr>
        <dsp:cNvPr id="0" name=""/>
        <dsp:cNvSpPr/>
      </dsp:nvSpPr>
      <dsp:spPr>
        <a:xfrm>
          <a:off x="0" y="2020125"/>
          <a:ext cx="5722761" cy="49245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tr-TR" sz="2400" kern="1200" dirty="0">
              <a:solidFill>
                <a:schemeClr val="tx1"/>
              </a:solidFill>
            </a:rPr>
            <a:t>- Sınav Sonuçlarının İlanı ve Sonuçlara İtiraz</a:t>
          </a:r>
        </a:p>
      </dsp:txBody>
      <dsp:txXfrm>
        <a:off x="24039" y="2044164"/>
        <a:ext cx="5674683" cy="444373"/>
      </dsp:txXfrm>
    </dsp:sp>
    <dsp:sp modelId="{0693F784-8F7E-4EF3-9ECB-5AD1E3FA1B55}">
      <dsp:nvSpPr>
        <dsp:cNvPr id="0" name=""/>
        <dsp:cNvSpPr/>
      </dsp:nvSpPr>
      <dsp:spPr>
        <a:xfrm>
          <a:off x="0" y="2524698"/>
          <a:ext cx="5722761" cy="49245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tr-TR" sz="2400" kern="1200" dirty="0">
              <a:solidFill>
                <a:schemeClr val="tx1"/>
              </a:solidFill>
            </a:rPr>
            <a:t>- Kayıt Dondurma</a:t>
          </a:r>
        </a:p>
      </dsp:txBody>
      <dsp:txXfrm>
        <a:off x="24039" y="2548737"/>
        <a:ext cx="5674683" cy="444373"/>
      </dsp:txXfrm>
    </dsp:sp>
    <dsp:sp modelId="{B6FCE062-1DA3-4880-832C-EB200ABEAD76}">
      <dsp:nvSpPr>
        <dsp:cNvPr id="0" name=""/>
        <dsp:cNvSpPr/>
      </dsp:nvSpPr>
      <dsp:spPr>
        <a:xfrm>
          <a:off x="0" y="3029271"/>
          <a:ext cx="5722761" cy="49245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tr-TR" sz="2400" kern="1200" dirty="0">
              <a:solidFill>
                <a:schemeClr val="tx1"/>
              </a:solidFill>
            </a:rPr>
            <a:t>- İlişik Kesme / Kayıt Silme</a:t>
          </a:r>
        </a:p>
      </dsp:txBody>
      <dsp:txXfrm>
        <a:off x="24039" y="3053310"/>
        <a:ext cx="5674683" cy="444373"/>
      </dsp:txXfrm>
    </dsp:sp>
    <dsp:sp modelId="{6AD71AC2-A7BD-44E3-9C2C-9E7CFE5A1EA3}">
      <dsp:nvSpPr>
        <dsp:cNvPr id="0" name=""/>
        <dsp:cNvSpPr/>
      </dsp:nvSpPr>
      <dsp:spPr>
        <a:xfrm>
          <a:off x="0" y="3533845"/>
          <a:ext cx="5722761" cy="49245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tr-TR" sz="2400" kern="1200" dirty="0">
              <a:solidFill>
                <a:schemeClr val="tx1"/>
              </a:solidFill>
            </a:rPr>
            <a:t>- Mezuniyet</a:t>
          </a:r>
        </a:p>
      </dsp:txBody>
      <dsp:txXfrm>
        <a:off x="24039" y="3557884"/>
        <a:ext cx="5674683" cy="444373"/>
      </dsp:txXfrm>
    </dsp:sp>
    <dsp:sp modelId="{0A65325B-6065-4769-9005-1109EE2ABC22}">
      <dsp:nvSpPr>
        <dsp:cNvPr id="0" name=""/>
        <dsp:cNvSpPr/>
      </dsp:nvSpPr>
      <dsp:spPr>
        <a:xfrm>
          <a:off x="0" y="4038418"/>
          <a:ext cx="5722761" cy="49245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tr-TR" sz="2400" kern="1200" dirty="0">
              <a:solidFill>
                <a:schemeClr val="tx1"/>
              </a:solidFill>
            </a:rPr>
            <a:t>- Başarılı ve Üstün Başarılı Öğrenciler</a:t>
          </a:r>
        </a:p>
      </dsp:txBody>
      <dsp:txXfrm>
        <a:off x="24039" y="4062457"/>
        <a:ext cx="5674683" cy="444373"/>
      </dsp:txXfrm>
    </dsp:sp>
    <dsp:sp modelId="{1C0F49F1-9961-43F8-96CE-648A41F27A03}">
      <dsp:nvSpPr>
        <dsp:cNvPr id="0" name=""/>
        <dsp:cNvSpPr/>
      </dsp:nvSpPr>
      <dsp:spPr>
        <a:xfrm>
          <a:off x="0" y="4542991"/>
          <a:ext cx="5722761" cy="49245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tr-TR" sz="2400" kern="1200" dirty="0">
              <a:solidFill>
                <a:schemeClr val="tx1"/>
              </a:solidFill>
            </a:rPr>
            <a:t>- Özel Öğrenci</a:t>
          </a:r>
        </a:p>
      </dsp:txBody>
      <dsp:txXfrm>
        <a:off x="24039" y="4567030"/>
        <a:ext cx="5674683" cy="44437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0F49F1-9961-43F8-96CE-648A41F27A03}">
      <dsp:nvSpPr>
        <dsp:cNvPr id="0" name=""/>
        <dsp:cNvSpPr/>
      </dsp:nvSpPr>
      <dsp:spPr>
        <a:xfrm>
          <a:off x="0" y="455"/>
          <a:ext cx="5243723" cy="491537"/>
        </a:xfrm>
        <a:prstGeom prst="round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tr-TR" sz="2200" kern="1200" dirty="0">
              <a:solidFill>
                <a:schemeClr val="tx1"/>
              </a:solidFill>
            </a:rPr>
            <a:t>- Kayıt Yenileme</a:t>
          </a:r>
        </a:p>
      </dsp:txBody>
      <dsp:txXfrm>
        <a:off x="23995" y="24450"/>
        <a:ext cx="5195733" cy="443547"/>
      </dsp:txXfrm>
    </dsp:sp>
    <dsp:sp modelId="{128D44C6-7310-4E0F-970C-0C89D1CF1599}">
      <dsp:nvSpPr>
        <dsp:cNvPr id="0" name=""/>
        <dsp:cNvSpPr/>
      </dsp:nvSpPr>
      <dsp:spPr>
        <a:xfrm>
          <a:off x="0" y="505436"/>
          <a:ext cx="5243723" cy="491537"/>
        </a:xfrm>
        <a:prstGeom prst="round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tr-TR" sz="2200" kern="1200" dirty="0">
              <a:solidFill>
                <a:schemeClr val="tx1"/>
              </a:solidFill>
            </a:rPr>
            <a:t>- Üniversite Seçmeli Dersleri (ÜSD) </a:t>
          </a:r>
        </a:p>
      </dsp:txBody>
      <dsp:txXfrm>
        <a:off x="23995" y="529431"/>
        <a:ext cx="5195733" cy="443547"/>
      </dsp:txXfrm>
    </dsp:sp>
    <dsp:sp modelId="{F2C393C4-BDDF-49F6-AB41-282BD055D4BB}">
      <dsp:nvSpPr>
        <dsp:cNvPr id="0" name=""/>
        <dsp:cNvSpPr/>
      </dsp:nvSpPr>
      <dsp:spPr>
        <a:xfrm>
          <a:off x="0" y="1010417"/>
          <a:ext cx="5243723" cy="491537"/>
        </a:xfrm>
        <a:prstGeom prst="round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tr-TR" sz="2200" kern="1200" dirty="0">
              <a:solidFill>
                <a:schemeClr val="tx1"/>
              </a:solidFill>
            </a:rPr>
            <a:t>- Eğitim Öğretim Dönemleri</a:t>
          </a:r>
        </a:p>
      </dsp:txBody>
      <dsp:txXfrm>
        <a:off x="23995" y="1034412"/>
        <a:ext cx="5195733" cy="443547"/>
      </dsp:txXfrm>
    </dsp:sp>
    <dsp:sp modelId="{5FDE328C-982C-462A-8BA1-1BFCAE9EC837}">
      <dsp:nvSpPr>
        <dsp:cNvPr id="0" name=""/>
        <dsp:cNvSpPr/>
      </dsp:nvSpPr>
      <dsp:spPr>
        <a:xfrm>
          <a:off x="0" y="1515398"/>
          <a:ext cx="5243723" cy="491537"/>
        </a:xfrm>
        <a:prstGeom prst="round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tr-TR" sz="2200" kern="1200" dirty="0">
              <a:solidFill>
                <a:schemeClr val="tx1"/>
              </a:solidFill>
            </a:rPr>
            <a:t>- Eğitim Öğretim Süresi</a:t>
          </a:r>
        </a:p>
      </dsp:txBody>
      <dsp:txXfrm>
        <a:off x="23995" y="1539393"/>
        <a:ext cx="5195733" cy="443547"/>
      </dsp:txXfrm>
    </dsp:sp>
    <dsp:sp modelId="{68C6A100-C94B-4A95-ADC9-44D75A656CE7}">
      <dsp:nvSpPr>
        <dsp:cNvPr id="0" name=""/>
        <dsp:cNvSpPr/>
      </dsp:nvSpPr>
      <dsp:spPr>
        <a:xfrm>
          <a:off x="0" y="2020379"/>
          <a:ext cx="5243723" cy="491537"/>
        </a:xfrm>
        <a:prstGeom prst="round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tr-TR" sz="2200" kern="1200" dirty="0">
              <a:solidFill>
                <a:schemeClr val="tx1"/>
              </a:solidFill>
            </a:rPr>
            <a:t>- Eğitim Öğretim Programları </a:t>
          </a:r>
        </a:p>
      </dsp:txBody>
      <dsp:txXfrm>
        <a:off x="23995" y="2044374"/>
        <a:ext cx="5195733" cy="443547"/>
      </dsp:txXfrm>
    </dsp:sp>
    <dsp:sp modelId="{2628C66D-F5AD-442C-885D-7EB4471B37D6}">
      <dsp:nvSpPr>
        <dsp:cNvPr id="0" name=""/>
        <dsp:cNvSpPr/>
      </dsp:nvSpPr>
      <dsp:spPr>
        <a:xfrm>
          <a:off x="0" y="2525359"/>
          <a:ext cx="5243723" cy="491537"/>
        </a:xfrm>
        <a:prstGeom prst="round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tr-TR" sz="2200" kern="1200">
              <a:solidFill>
                <a:schemeClr val="tx1"/>
              </a:solidFill>
            </a:rPr>
            <a:t>- Yatay Geçişler</a:t>
          </a:r>
          <a:endParaRPr lang="tr-TR" sz="2200" kern="1200" dirty="0">
            <a:solidFill>
              <a:schemeClr val="tx1"/>
            </a:solidFill>
          </a:endParaRPr>
        </a:p>
      </dsp:txBody>
      <dsp:txXfrm>
        <a:off x="23995" y="2549354"/>
        <a:ext cx="5195733" cy="443547"/>
      </dsp:txXfrm>
    </dsp:sp>
    <dsp:sp modelId="{73CB2CE8-5D75-4EA2-AA73-66AFA744BE00}">
      <dsp:nvSpPr>
        <dsp:cNvPr id="0" name=""/>
        <dsp:cNvSpPr/>
      </dsp:nvSpPr>
      <dsp:spPr>
        <a:xfrm>
          <a:off x="0" y="3030340"/>
          <a:ext cx="5243723" cy="491537"/>
        </a:xfrm>
        <a:prstGeom prst="round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tr-TR" sz="2200" kern="1200" dirty="0">
              <a:solidFill>
                <a:schemeClr val="tx1"/>
              </a:solidFill>
            </a:rPr>
            <a:t>- Çift Anadal (ÇAP) ve Yandal</a:t>
          </a:r>
        </a:p>
      </dsp:txBody>
      <dsp:txXfrm>
        <a:off x="23995" y="3054335"/>
        <a:ext cx="5195733" cy="443547"/>
      </dsp:txXfrm>
    </dsp:sp>
    <dsp:sp modelId="{517979F5-3CB7-4619-AAFE-26B436B44B7B}">
      <dsp:nvSpPr>
        <dsp:cNvPr id="0" name=""/>
        <dsp:cNvSpPr/>
      </dsp:nvSpPr>
      <dsp:spPr>
        <a:xfrm>
          <a:off x="0" y="3535321"/>
          <a:ext cx="5243723" cy="491537"/>
        </a:xfrm>
        <a:prstGeom prst="round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tr-TR" sz="2200" kern="1200" dirty="0">
              <a:solidFill>
                <a:schemeClr val="tx1"/>
              </a:solidFill>
            </a:rPr>
            <a:t>- Ders Muafiyeti ve İntibak İşlemleri</a:t>
          </a:r>
        </a:p>
      </dsp:txBody>
      <dsp:txXfrm>
        <a:off x="23995" y="3559316"/>
        <a:ext cx="5195733" cy="443547"/>
      </dsp:txXfrm>
    </dsp:sp>
    <dsp:sp modelId="{FE4FE636-D6AE-4216-A78F-D81F573123C2}">
      <dsp:nvSpPr>
        <dsp:cNvPr id="0" name=""/>
        <dsp:cNvSpPr/>
      </dsp:nvSpPr>
      <dsp:spPr>
        <a:xfrm>
          <a:off x="0" y="4040302"/>
          <a:ext cx="5243723" cy="491537"/>
        </a:xfrm>
        <a:prstGeom prst="round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tr-TR" sz="2200" kern="1200" dirty="0">
              <a:solidFill>
                <a:schemeClr val="tx1"/>
              </a:solidFill>
            </a:rPr>
            <a:t>- Ders Türleri</a:t>
          </a:r>
        </a:p>
      </dsp:txBody>
      <dsp:txXfrm>
        <a:off x="23995" y="4064297"/>
        <a:ext cx="5195733" cy="443547"/>
      </dsp:txXfrm>
    </dsp:sp>
    <dsp:sp modelId="{DDB70ECD-3B16-474E-A5FA-931A31C90DD7}">
      <dsp:nvSpPr>
        <dsp:cNvPr id="0" name=""/>
        <dsp:cNvSpPr/>
      </dsp:nvSpPr>
      <dsp:spPr>
        <a:xfrm>
          <a:off x="0" y="4545283"/>
          <a:ext cx="5243723" cy="491537"/>
        </a:xfrm>
        <a:prstGeom prst="round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tr-TR" sz="2200" kern="1200" dirty="0">
              <a:solidFill>
                <a:schemeClr val="tx1"/>
              </a:solidFill>
            </a:rPr>
            <a:t>- Ders Alma, Ders Silme ve Tekrarı</a:t>
          </a:r>
        </a:p>
      </dsp:txBody>
      <dsp:txXfrm>
        <a:off x="23995" y="4569278"/>
        <a:ext cx="5195733" cy="44354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F97B42-3EA6-485A-9AB9-C6BA7AD801DC}">
      <dsp:nvSpPr>
        <dsp:cNvPr id="0" name=""/>
        <dsp:cNvSpPr/>
      </dsp:nvSpPr>
      <dsp:spPr>
        <a:xfrm>
          <a:off x="0" y="6642"/>
          <a:ext cx="6317116" cy="601478"/>
        </a:xfrm>
        <a:prstGeom prst="roundRect">
          <a:avLst/>
        </a:prstGeom>
        <a:solidFill>
          <a:schemeClr val="accent6">
            <a:hueOff val="0"/>
            <a:satOff val="0"/>
            <a:lumOff val="0"/>
            <a:alphaOff val="0"/>
          </a:scheme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tr-TR" sz="2400" b="0" dirty="0">
              <a:solidFill>
                <a:schemeClr val="tx1"/>
              </a:solidFill>
            </a:rPr>
            <a:t>- Öğrenci Kimlik Kartı</a:t>
          </a:r>
          <a:endParaRPr lang="tr-TR" sz="2400" b="0" kern="1200" dirty="0">
            <a:solidFill>
              <a:schemeClr val="tx1"/>
            </a:solidFill>
            <a:latin typeface="Calibri" panose="020F0502020204030204"/>
            <a:ea typeface="+mn-ea"/>
            <a:cs typeface="+mn-cs"/>
          </a:endParaRPr>
        </a:p>
      </dsp:txBody>
      <dsp:txXfrm>
        <a:off x="29362" y="36004"/>
        <a:ext cx="6258392" cy="542754"/>
      </dsp:txXfrm>
    </dsp:sp>
    <dsp:sp modelId="{A1A6BDB1-B3DC-4CFB-AE11-5245F4974D6A}">
      <dsp:nvSpPr>
        <dsp:cNvPr id="0" name=""/>
        <dsp:cNvSpPr/>
      </dsp:nvSpPr>
      <dsp:spPr>
        <a:xfrm>
          <a:off x="0" y="754038"/>
          <a:ext cx="6317116" cy="557116"/>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tr-TR" sz="2400" b="0" kern="1200">
              <a:solidFill>
                <a:schemeClr val="tx1"/>
              </a:solidFill>
            </a:rPr>
            <a:t>- Öğrenci Belge Talepleri</a:t>
          </a:r>
          <a:endParaRPr lang="tr-TR" sz="2400" b="0" kern="1200" dirty="0">
            <a:solidFill>
              <a:schemeClr val="tx1"/>
            </a:solidFill>
          </a:endParaRPr>
        </a:p>
      </dsp:txBody>
      <dsp:txXfrm>
        <a:off x="27196" y="781234"/>
        <a:ext cx="6262724" cy="502724"/>
      </dsp:txXfrm>
    </dsp:sp>
    <dsp:sp modelId="{166FF86E-52FD-4E53-A95F-2E441F2F0731}">
      <dsp:nvSpPr>
        <dsp:cNvPr id="0" name=""/>
        <dsp:cNvSpPr/>
      </dsp:nvSpPr>
      <dsp:spPr>
        <a:xfrm>
          <a:off x="0" y="1449394"/>
          <a:ext cx="6317116" cy="597227"/>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tr-TR" sz="2400" b="0" kern="1200">
              <a:solidFill>
                <a:schemeClr val="tx1"/>
              </a:solidFill>
              <a:latin typeface="Calibri" panose="020F0502020204030204"/>
              <a:ea typeface="+mn-ea"/>
              <a:cs typeface="+mn-cs"/>
            </a:rPr>
            <a:t>- Öğrenci Numarası</a:t>
          </a:r>
          <a:endParaRPr lang="tr-TR" sz="2400" b="0" kern="1200" dirty="0">
            <a:solidFill>
              <a:schemeClr val="tx1"/>
            </a:solidFill>
          </a:endParaRPr>
        </a:p>
      </dsp:txBody>
      <dsp:txXfrm>
        <a:off x="29154" y="1478548"/>
        <a:ext cx="6258808" cy="538919"/>
      </dsp:txXfrm>
    </dsp:sp>
    <dsp:sp modelId="{8F7EA131-8A10-4606-BDA9-A4BA9EAF730B}">
      <dsp:nvSpPr>
        <dsp:cNvPr id="0" name=""/>
        <dsp:cNvSpPr/>
      </dsp:nvSpPr>
      <dsp:spPr>
        <a:xfrm>
          <a:off x="0" y="2227812"/>
          <a:ext cx="6317116" cy="625784"/>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tr-TR" sz="2400" b="0" kern="1200" dirty="0">
              <a:solidFill>
                <a:schemeClr val="tx1"/>
              </a:solidFill>
            </a:rPr>
            <a:t>- Kimlik (Nüfus) Bilgileri Güncelleme</a:t>
          </a:r>
        </a:p>
      </dsp:txBody>
      <dsp:txXfrm>
        <a:off x="30548" y="2258360"/>
        <a:ext cx="6256020" cy="564688"/>
      </dsp:txXfrm>
    </dsp:sp>
    <dsp:sp modelId="{55B1E3F6-1216-44FF-84A9-7CE22E452BB3}">
      <dsp:nvSpPr>
        <dsp:cNvPr id="0" name=""/>
        <dsp:cNvSpPr/>
      </dsp:nvSpPr>
      <dsp:spPr>
        <a:xfrm>
          <a:off x="0" y="2965939"/>
          <a:ext cx="6317116" cy="570091"/>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tr-TR" sz="2400" b="0" kern="1200" dirty="0">
              <a:solidFill>
                <a:schemeClr val="tx1"/>
              </a:solidFill>
            </a:rPr>
            <a:t>- Askerlik Erteleme (Tehir) İşlemleri</a:t>
          </a:r>
          <a:endParaRPr lang="tr-TR" sz="2400" kern="1200" dirty="0">
            <a:solidFill>
              <a:schemeClr val="tx1"/>
            </a:solidFill>
          </a:endParaRPr>
        </a:p>
      </dsp:txBody>
      <dsp:txXfrm>
        <a:off x="27830" y="2993769"/>
        <a:ext cx="6261456" cy="514431"/>
      </dsp:txXfrm>
    </dsp:sp>
    <dsp:sp modelId="{67BD2E9B-5D83-4D2B-A99A-BEFC049B7C3C}">
      <dsp:nvSpPr>
        <dsp:cNvPr id="0" name=""/>
        <dsp:cNvSpPr/>
      </dsp:nvSpPr>
      <dsp:spPr>
        <a:xfrm>
          <a:off x="0" y="3627594"/>
          <a:ext cx="6317116" cy="635254"/>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tr-TR" sz="2400" b="0" kern="1200" dirty="0">
              <a:solidFill>
                <a:schemeClr val="tx1"/>
              </a:solidFill>
            </a:rPr>
            <a:t>- Aynı Anda Lisans ve Ön Lisans Bölüm Okuma</a:t>
          </a:r>
          <a:endParaRPr lang="tr-TR" sz="2400" kern="1200" dirty="0">
            <a:solidFill>
              <a:schemeClr val="tx1"/>
            </a:solidFill>
          </a:endParaRPr>
        </a:p>
      </dsp:txBody>
      <dsp:txXfrm>
        <a:off x="31011" y="3658605"/>
        <a:ext cx="6255094" cy="57323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A30819-2DB2-4CC1-8420-75B7663D36C0}">
      <dsp:nvSpPr>
        <dsp:cNvPr id="0" name=""/>
        <dsp:cNvSpPr/>
      </dsp:nvSpPr>
      <dsp:spPr>
        <a:xfrm>
          <a:off x="716074" y="873259"/>
          <a:ext cx="442968" cy="44296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F71EEC-D23A-44DC-823F-9276104BF0FF}">
      <dsp:nvSpPr>
        <dsp:cNvPr id="0" name=""/>
        <dsp:cNvSpPr/>
      </dsp:nvSpPr>
      <dsp:spPr>
        <a:xfrm>
          <a:off x="7107" y="1489190"/>
          <a:ext cx="1860901" cy="520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tr-TR" sz="2000" b="1" kern="1200" dirty="0"/>
            <a:t>Öğrenciler;</a:t>
          </a:r>
          <a:endParaRPr lang="en-US" sz="2000" kern="1200" dirty="0"/>
        </a:p>
      </dsp:txBody>
      <dsp:txXfrm>
        <a:off x="7107" y="1489190"/>
        <a:ext cx="1860901" cy="520257"/>
      </dsp:txXfrm>
    </dsp:sp>
    <dsp:sp modelId="{D1DB0AEA-B84F-4CDD-ACE5-55B72AC73547}">
      <dsp:nvSpPr>
        <dsp:cNvPr id="0" name=""/>
        <dsp:cNvSpPr/>
      </dsp:nvSpPr>
      <dsp:spPr>
        <a:xfrm>
          <a:off x="2836693" y="722622"/>
          <a:ext cx="442968" cy="44296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241CF28-CB9F-4CC0-881E-6A3BFE5E7532}">
      <dsp:nvSpPr>
        <dsp:cNvPr id="0" name=""/>
        <dsp:cNvSpPr/>
      </dsp:nvSpPr>
      <dsp:spPr>
        <a:xfrm>
          <a:off x="2211802" y="1442826"/>
          <a:ext cx="2035805" cy="11228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tr-TR" sz="2000" b="1" kern="1200" dirty="0">
              <a:solidFill>
                <a:srgbClr val="FF0000"/>
              </a:solidFill>
            </a:rPr>
            <a:t>1)</a:t>
          </a:r>
          <a:r>
            <a:rPr lang="tr-TR" sz="2000" kern="1200" dirty="0"/>
            <a:t> Ders başarı durumlarına                        </a:t>
          </a:r>
          <a:r>
            <a:rPr lang="tr-TR" sz="2000" b="1" kern="1200" dirty="0">
              <a:solidFill>
                <a:srgbClr val="FF0000"/>
              </a:solidFill>
            </a:rPr>
            <a:t>(Not Ortalamasına) </a:t>
          </a:r>
          <a:r>
            <a:rPr lang="tr-TR" sz="2000" kern="1200" dirty="0"/>
            <a:t>göre,</a:t>
          </a:r>
          <a:endParaRPr lang="en-US" sz="2000" kern="1200" dirty="0"/>
        </a:p>
      </dsp:txBody>
      <dsp:txXfrm>
        <a:off x="2211802" y="1442826"/>
        <a:ext cx="2035805" cy="1122804"/>
      </dsp:txXfrm>
    </dsp:sp>
    <dsp:sp modelId="{47807B4D-13B7-4C02-9EEB-BDC77CEE77D7}">
      <dsp:nvSpPr>
        <dsp:cNvPr id="0" name=""/>
        <dsp:cNvSpPr/>
      </dsp:nvSpPr>
      <dsp:spPr>
        <a:xfrm>
          <a:off x="5515877" y="687299"/>
          <a:ext cx="442968" cy="44296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60DD19-245D-4329-BD95-966BDDBEF915}">
      <dsp:nvSpPr>
        <dsp:cNvPr id="0" name=""/>
        <dsp:cNvSpPr/>
      </dsp:nvSpPr>
      <dsp:spPr>
        <a:xfrm>
          <a:off x="4988901" y="1449311"/>
          <a:ext cx="2978029" cy="12640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tr-TR" sz="2000" b="1" kern="1200" dirty="0">
              <a:solidFill>
                <a:srgbClr val="FF0000"/>
              </a:solidFill>
            </a:rPr>
            <a:t>2) </a:t>
          </a:r>
          <a:r>
            <a:rPr lang="tr-TR" sz="2000" kern="1200" dirty="0"/>
            <a:t>Kayıt yaptırdıkları yıldaki Üniversiteye giriş puanına   </a:t>
          </a:r>
          <a:r>
            <a:rPr lang="tr-TR" sz="2000" b="1" kern="1200" dirty="0">
              <a:solidFill>
                <a:srgbClr val="FF0000"/>
              </a:solidFill>
            </a:rPr>
            <a:t>Merkezi Yerleştirme Puanına </a:t>
          </a:r>
          <a:r>
            <a:rPr lang="tr-TR" sz="2000" kern="1200" dirty="0"/>
            <a:t>( Ek Madde 1) göre</a:t>
          </a:r>
          <a:endParaRPr lang="en-US" sz="2000" kern="1200" dirty="0"/>
        </a:p>
      </dsp:txBody>
      <dsp:txXfrm>
        <a:off x="4988901" y="1449311"/>
        <a:ext cx="2978029" cy="1264095"/>
      </dsp:txXfrm>
    </dsp:sp>
    <dsp:sp modelId="{BBF21460-1831-4BDB-91FF-73671691C6F5}">
      <dsp:nvSpPr>
        <dsp:cNvPr id="0" name=""/>
        <dsp:cNvSpPr/>
      </dsp:nvSpPr>
      <dsp:spPr>
        <a:xfrm>
          <a:off x="6613120" y="695211"/>
          <a:ext cx="442968" cy="44296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319FB72-46DF-4E93-9782-7D343A1FA785}">
      <dsp:nvSpPr>
        <dsp:cNvPr id="0" name=""/>
        <dsp:cNvSpPr/>
      </dsp:nvSpPr>
      <dsp:spPr>
        <a:xfrm>
          <a:off x="7398642" y="1450861"/>
          <a:ext cx="1378056" cy="5713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endParaRPr lang="en-US" sz="2000" kern="1200" dirty="0"/>
        </a:p>
      </dsp:txBody>
      <dsp:txXfrm>
        <a:off x="7398642" y="1450861"/>
        <a:ext cx="1378056" cy="571362"/>
      </dsp:txXfrm>
    </dsp:sp>
    <dsp:sp modelId="{6111A358-2829-4A0B-989C-73D0BD26B07D}">
      <dsp:nvSpPr>
        <dsp:cNvPr id="0" name=""/>
        <dsp:cNvSpPr/>
      </dsp:nvSpPr>
      <dsp:spPr>
        <a:xfrm>
          <a:off x="9234035" y="704387"/>
          <a:ext cx="442968" cy="44296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D778B6A-5621-43DA-A9D9-0B559CFB104D}">
      <dsp:nvSpPr>
        <dsp:cNvPr id="0" name=""/>
        <dsp:cNvSpPr/>
      </dsp:nvSpPr>
      <dsp:spPr>
        <a:xfrm>
          <a:off x="8458922" y="1460114"/>
          <a:ext cx="2306351" cy="8849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tr-TR" sz="2000" kern="1200" dirty="0"/>
            <a:t>yatay geçiş yapabilmektedirler.</a:t>
          </a:r>
          <a:endParaRPr lang="en-US" sz="2000" kern="1200" dirty="0"/>
        </a:p>
      </dsp:txBody>
      <dsp:txXfrm>
        <a:off x="8458922" y="1460114"/>
        <a:ext cx="2306351" cy="88492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93F36A-B227-4BFA-AC79-59BFCDB087D3}" type="datetimeFigureOut">
              <a:rPr lang="tr-TR" smtClean="0"/>
              <a:t>27.09.2022</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C37BE5-8634-4FB9-98A4-594077275FA8}" type="slidenum">
              <a:rPr lang="tr-TR" smtClean="0"/>
              <a:t>‹#›</a:t>
            </a:fld>
            <a:endParaRPr lang="tr-TR"/>
          </a:p>
        </p:txBody>
      </p:sp>
    </p:spTree>
    <p:extLst>
      <p:ext uri="{BB962C8B-B14F-4D97-AF65-F5344CB8AC3E}">
        <p14:creationId xmlns:p14="http://schemas.microsoft.com/office/powerpoint/2010/main" val="36007636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E5E59C8-51E0-4BBF-B3D4-C881B780F29B}"/>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5BA8F04-B59D-4F6A-B6C9-4D2FB8377595}" type="slidenum">
              <a:rPr kumimoji="0" lang="en-US" altLang="tr-TR"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tr-T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12642" name="Rectangle 2">
            <a:extLst>
              <a:ext uri="{FF2B5EF4-FFF2-40B4-BE49-F238E27FC236}">
                <a16:creationId xmlns:a16="http://schemas.microsoft.com/office/drawing/2014/main" id="{4A31748B-EE26-493C-AFC8-27E202E19A0D}"/>
              </a:ext>
            </a:extLst>
          </p:cNvPr>
          <p:cNvSpPr>
            <a:spLocks noGrp="1" noRot="1" noChangeAspect="1" noChangeArrowheads="1" noTextEdit="1"/>
          </p:cNvSpPr>
          <p:nvPr>
            <p:ph type="sldImg"/>
          </p:nvPr>
        </p:nvSpPr>
        <p:spPr>
          <a:ln/>
        </p:spPr>
      </p:sp>
      <p:sp>
        <p:nvSpPr>
          <p:cNvPr id="112643" name="Rectangle 3">
            <a:extLst>
              <a:ext uri="{FF2B5EF4-FFF2-40B4-BE49-F238E27FC236}">
                <a16:creationId xmlns:a16="http://schemas.microsoft.com/office/drawing/2014/main" id="{D177CAFC-02A3-4312-B544-7B507304840C}"/>
              </a:ext>
            </a:extLst>
          </p:cNvPr>
          <p:cNvSpPr>
            <a:spLocks noGrp="1" noChangeArrowheads="1"/>
          </p:cNvSpPr>
          <p:nvPr>
            <p:ph type="body" idx="1"/>
          </p:nvPr>
        </p:nvSpPr>
        <p:spPr/>
        <p:txBody>
          <a:bodyPr/>
          <a:lstStyle/>
          <a:p>
            <a:endParaRPr lang="ru-RU" altLang="tr-TR"/>
          </a:p>
        </p:txBody>
      </p:sp>
    </p:spTree>
    <p:extLst>
      <p:ext uri="{BB962C8B-B14F-4D97-AF65-F5344CB8AC3E}">
        <p14:creationId xmlns:p14="http://schemas.microsoft.com/office/powerpoint/2010/main" val="12056333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504DD7A4-5FBE-4580-9316-410D407A323D}" type="slidenum">
              <a:rPr lang="tr-TR" smtClean="0"/>
              <a:pPr/>
              <a:t>83</a:t>
            </a:fld>
            <a:endParaRPr lang="tr-TR"/>
          </a:p>
        </p:txBody>
      </p:sp>
    </p:spTree>
    <p:extLst>
      <p:ext uri="{BB962C8B-B14F-4D97-AF65-F5344CB8AC3E}">
        <p14:creationId xmlns:p14="http://schemas.microsoft.com/office/powerpoint/2010/main" val="6020854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022DA9-9333-4A97-A24A-AB8136B641B5}" type="slidenum">
              <a:rPr kumimoji="0" lang="tr-TR" sz="17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tr-TR" sz="1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86016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022DA9-9333-4A97-A24A-AB8136B641B5}" type="slidenum">
              <a:rPr kumimoji="0" lang="tr-TR" sz="17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tr-TR" sz="1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30237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022DA9-9333-4A97-A24A-AB8136B641B5}" type="slidenum">
              <a:rPr kumimoji="0" lang="tr-TR" sz="17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tr-TR" sz="1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37647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E5E59C8-51E0-4BBF-B3D4-C881B780F29B}"/>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5BA8F04-B59D-4F6A-B6C9-4D2FB8377595}" type="slidenum">
              <a:rPr kumimoji="0" lang="en-US" altLang="tr-TR"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tr-T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12642" name="Rectangle 2">
            <a:extLst>
              <a:ext uri="{FF2B5EF4-FFF2-40B4-BE49-F238E27FC236}">
                <a16:creationId xmlns:a16="http://schemas.microsoft.com/office/drawing/2014/main" id="{4A31748B-EE26-493C-AFC8-27E202E19A0D}"/>
              </a:ext>
            </a:extLst>
          </p:cNvPr>
          <p:cNvSpPr>
            <a:spLocks noGrp="1" noRot="1" noChangeAspect="1" noChangeArrowheads="1" noTextEdit="1"/>
          </p:cNvSpPr>
          <p:nvPr>
            <p:ph type="sldImg"/>
          </p:nvPr>
        </p:nvSpPr>
        <p:spPr>
          <a:ln/>
        </p:spPr>
      </p:sp>
      <p:sp>
        <p:nvSpPr>
          <p:cNvPr id="112643" name="Rectangle 3">
            <a:extLst>
              <a:ext uri="{FF2B5EF4-FFF2-40B4-BE49-F238E27FC236}">
                <a16:creationId xmlns:a16="http://schemas.microsoft.com/office/drawing/2014/main" id="{D177CAFC-02A3-4312-B544-7B507304840C}"/>
              </a:ext>
            </a:extLst>
          </p:cNvPr>
          <p:cNvSpPr>
            <a:spLocks noGrp="1" noChangeArrowheads="1"/>
          </p:cNvSpPr>
          <p:nvPr>
            <p:ph type="body" idx="1"/>
          </p:nvPr>
        </p:nvSpPr>
        <p:spPr/>
        <p:txBody>
          <a:bodyPr/>
          <a:lstStyle/>
          <a:p>
            <a:endParaRPr lang="ru-RU" altLang="tr-TR"/>
          </a:p>
        </p:txBody>
      </p:sp>
    </p:spTree>
    <p:extLst>
      <p:ext uri="{BB962C8B-B14F-4D97-AF65-F5344CB8AC3E}">
        <p14:creationId xmlns:p14="http://schemas.microsoft.com/office/powerpoint/2010/main" val="26935725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E5E59C8-51E0-4BBF-B3D4-C881B780F29B}"/>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5BA8F04-B59D-4F6A-B6C9-4D2FB8377595}" type="slidenum">
              <a:rPr kumimoji="0" lang="en-US" altLang="tr-TR"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tr-T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12642" name="Rectangle 2">
            <a:extLst>
              <a:ext uri="{FF2B5EF4-FFF2-40B4-BE49-F238E27FC236}">
                <a16:creationId xmlns:a16="http://schemas.microsoft.com/office/drawing/2014/main" id="{4A31748B-EE26-493C-AFC8-27E202E19A0D}"/>
              </a:ext>
            </a:extLst>
          </p:cNvPr>
          <p:cNvSpPr>
            <a:spLocks noGrp="1" noRot="1" noChangeAspect="1" noChangeArrowheads="1" noTextEdit="1"/>
          </p:cNvSpPr>
          <p:nvPr>
            <p:ph type="sldImg"/>
          </p:nvPr>
        </p:nvSpPr>
        <p:spPr>
          <a:ln/>
        </p:spPr>
      </p:sp>
      <p:sp>
        <p:nvSpPr>
          <p:cNvPr id="112643" name="Rectangle 3">
            <a:extLst>
              <a:ext uri="{FF2B5EF4-FFF2-40B4-BE49-F238E27FC236}">
                <a16:creationId xmlns:a16="http://schemas.microsoft.com/office/drawing/2014/main" id="{D177CAFC-02A3-4312-B544-7B507304840C}"/>
              </a:ext>
            </a:extLst>
          </p:cNvPr>
          <p:cNvSpPr>
            <a:spLocks noGrp="1" noChangeArrowheads="1"/>
          </p:cNvSpPr>
          <p:nvPr>
            <p:ph type="body" idx="1"/>
          </p:nvPr>
        </p:nvSpPr>
        <p:spPr/>
        <p:txBody>
          <a:bodyPr/>
          <a:lstStyle/>
          <a:p>
            <a:endParaRPr lang="ru-RU" altLang="tr-TR"/>
          </a:p>
        </p:txBody>
      </p:sp>
    </p:spTree>
    <p:extLst>
      <p:ext uri="{BB962C8B-B14F-4D97-AF65-F5344CB8AC3E}">
        <p14:creationId xmlns:p14="http://schemas.microsoft.com/office/powerpoint/2010/main" val="42526218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E5E59C8-51E0-4BBF-B3D4-C881B780F29B}"/>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5BA8F04-B59D-4F6A-B6C9-4D2FB8377595}" type="slidenum">
              <a:rPr kumimoji="0" lang="en-US" altLang="tr-TR"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tr-T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12642" name="Rectangle 2">
            <a:extLst>
              <a:ext uri="{FF2B5EF4-FFF2-40B4-BE49-F238E27FC236}">
                <a16:creationId xmlns:a16="http://schemas.microsoft.com/office/drawing/2014/main" id="{4A31748B-EE26-493C-AFC8-27E202E19A0D}"/>
              </a:ext>
            </a:extLst>
          </p:cNvPr>
          <p:cNvSpPr>
            <a:spLocks noGrp="1" noRot="1" noChangeAspect="1" noChangeArrowheads="1" noTextEdit="1"/>
          </p:cNvSpPr>
          <p:nvPr>
            <p:ph type="sldImg"/>
          </p:nvPr>
        </p:nvSpPr>
        <p:spPr>
          <a:ln/>
        </p:spPr>
      </p:sp>
      <p:sp>
        <p:nvSpPr>
          <p:cNvPr id="112643" name="Rectangle 3">
            <a:extLst>
              <a:ext uri="{FF2B5EF4-FFF2-40B4-BE49-F238E27FC236}">
                <a16:creationId xmlns:a16="http://schemas.microsoft.com/office/drawing/2014/main" id="{D177CAFC-02A3-4312-B544-7B507304840C}"/>
              </a:ext>
            </a:extLst>
          </p:cNvPr>
          <p:cNvSpPr>
            <a:spLocks noGrp="1" noChangeArrowheads="1"/>
          </p:cNvSpPr>
          <p:nvPr>
            <p:ph type="body" idx="1"/>
          </p:nvPr>
        </p:nvSpPr>
        <p:spPr/>
        <p:txBody>
          <a:bodyPr/>
          <a:lstStyle/>
          <a:p>
            <a:endParaRPr lang="ru-RU" altLang="tr-TR"/>
          </a:p>
        </p:txBody>
      </p:sp>
    </p:spTree>
    <p:extLst>
      <p:ext uri="{BB962C8B-B14F-4D97-AF65-F5344CB8AC3E}">
        <p14:creationId xmlns:p14="http://schemas.microsoft.com/office/powerpoint/2010/main" val="18815859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E5E59C8-51E0-4BBF-B3D4-C881B780F29B}"/>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5BA8F04-B59D-4F6A-B6C9-4D2FB8377595}" type="slidenum">
              <a:rPr kumimoji="0" lang="en-US" altLang="tr-TR"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tr-T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12642" name="Rectangle 2">
            <a:extLst>
              <a:ext uri="{FF2B5EF4-FFF2-40B4-BE49-F238E27FC236}">
                <a16:creationId xmlns:a16="http://schemas.microsoft.com/office/drawing/2014/main" id="{4A31748B-EE26-493C-AFC8-27E202E19A0D}"/>
              </a:ext>
            </a:extLst>
          </p:cNvPr>
          <p:cNvSpPr>
            <a:spLocks noGrp="1" noRot="1" noChangeAspect="1" noChangeArrowheads="1" noTextEdit="1"/>
          </p:cNvSpPr>
          <p:nvPr>
            <p:ph type="sldImg"/>
          </p:nvPr>
        </p:nvSpPr>
        <p:spPr>
          <a:ln/>
        </p:spPr>
      </p:sp>
      <p:sp>
        <p:nvSpPr>
          <p:cNvPr id="112643" name="Rectangle 3">
            <a:extLst>
              <a:ext uri="{FF2B5EF4-FFF2-40B4-BE49-F238E27FC236}">
                <a16:creationId xmlns:a16="http://schemas.microsoft.com/office/drawing/2014/main" id="{D177CAFC-02A3-4312-B544-7B507304840C}"/>
              </a:ext>
            </a:extLst>
          </p:cNvPr>
          <p:cNvSpPr>
            <a:spLocks noGrp="1" noChangeArrowheads="1"/>
          </p:cNvSpPr>
          <p:nvPr>
            <p:ph type="body" idx="1"/>
          </p:nvPr>
        </p:nvSpPr>
        <p:spPr/>
        <p:txBody>
          <a:bodyPr/>
          <a:lstStyle/>
          <a:p>
            <a:endParaRPr lang="ru-RU" altLang="tr-TR"/>
          </a:p>
        </p:txBody>
      </p:sp>
    </p:spTree>
    <p:extLst>
      <p:ext uri="{BB962C8B-B14F-4D97-AF65-F5344CB8AC3E}">
        <p14:creationId xmlns:p14="http://schemas.microsoft.com/office/powerpoint/2010/main" val="35035500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E5E59C8-51E0-4BBF-B3D4-C881B780F29B}"/>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5BA8F04-B59D-4F6A-B6C9-4D2FB8377595}" type="slidenum">
              <a:rPr kumimoji="0" lang="en-US" altLang="tr-TR"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tr-T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12642" name="Rectangle 2">
            <a:extLst>
              <a:ext uri="{FF2B5EF4-FFF2-40B4-BE49-F238E27FC236}">
                <a16:creationId xmlns:a16="http://schemas.microsoft.com/office/drawing/2014/main" id="{4A31748B-EE26-493C-AFC8-27E202E19A0D}"/>
              </a:ext>
            </a:extLst>
          </p:cNvPr>
          <p:cNvSpPr>
            <a:spLocks noGrp="1" noRot="1" noChangeAspect="1" noChangeArrowheads="1" noTextEdit="1"/>
          </p:cNvSpPr>
          <p:nvPr>
            <p:ph type="sldImg"/>
          </p:nvPr>
        </p:nvSpPr>
        <p:spPr>
          <a:ln/>
        </p:spPr>
      </p:sp>
      <p:sp>
        <p:nvSpPr>
          <p:cNvPr id="112643" name="Rectangle 3">
            <a:extLst>
              <a:ext uri="{FF2B5EF4-FFF2-40B4-BE49-F238E27FC236}">
                <a16:creationId xmlns:a16="http://schemas.microsoft.com/office/drawing/2014/main" id="{D177CAFC-02A3-4312-B544-7B507304840C}"/>
              </a:ext>
            </a:extLst>
          </p:cNvPr>
          <p:cNvSpPr>
            <a:spLocks noGrp="1" noChangeArrowheads="1"/>
          </p:cNvSpPr>
          <p:nvPr>
            <p:ph type="body" idx="1"/>
          </p:nvPr>
        </p:nvSpPr>
        <p:spPr/>
        <p:txBody>
          <a:bodyPr/>
          <a:lstStyle/>
          <a:p>
            <a:endParaRPr lang="ru-RU" altLang="tr-TR"/>
          </a:p>
        </p:txBody>
      </p:sp>
    </p:spTree>
    <p:extLst>
      <p:ext uri="{BB962C8B-B14F-4D97-AF65-F5344CB8AC3E}">
        <p14:creationId xmlns:p14="http://schemas.microsoft.com/office/powerpoint/2010/main" val="19916003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E5E59C8-51E0-4BBF-B3D4-C881B780F29B}"/>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5BA8F04-B59D-4F6A-B6C9-4D2FB8377595}" type="slidenum">
              <a:rPr kumimoji="0" lang="en-US" altLang="tr-TR"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tr-T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12642" name="Rectangle 2">
            <a:extLst>
              <a:ext uri="{FF2B5EF4-FFF2-40B4-BE49-F238E27FC236}">
                <a16:creationId xmlns:a16="http://schemas.microsoft.com/office/drawing/2014/main" id="{4A31748B-EE26-493C-AFC8-27E202E19A0D}"/>
              </a:ext>
            </a:extLst>
          </p:cNvPr>
          <p:cNvSpPr>
            <a:spLocks noGrp="1" noRot="1" noChangeAspect="1" noChangeArrowheads="1" noTextEdit="1"/>
          </p:cNvSpPr>
          <p:nvPr>
            <p:ph type="sldImg"/>
          </p:nvPr>
        </p:nvSpPr>
        <p:spPr>
          <a:ln/>
        </p:spPr>
      </p:sp>
      <p:sp>
        <p:nvSpPr>
          <p:cNvPr id="112643" name="Rectangle 3">
            <a:extLst>
              <a:ext uri="{FF2B5EF4-FFF2-40B4-BE49-F238E27FC236}">
                <a16:creationId xmlns:a16="http://schemas.microsoft.com/office/drawing/2014/main" id="{D177CAFC-02A3-4312-B544-7B507304840C}"/>
              </a:ext>
            </a:extLst>
          </p:cNvPr>
          <p:cNvSpPr>
            <a:spLocks noGrp="1" noChangeArrowheads="1"/>
          </p:cNvSpPr>
          <p:nvPr>
            <p:ph type="body" idx="1"/>
          </p:nvPr>
        </p:nvSpPr>
        <p:spPr/>
        <p:txBody>
          <a:bodyPr/>
          <a:lstStyle/>
          <a:p>
            <a:endParaRPr lang="ru-RU" altLang="tr-TR"/>
          </a:p>
        </p:txBody>
      </p:sp>
    </p:spTree>
    <p:extLst>
      <p:ext uri="{BB962C8B-B14F-4D97-AF65-F5344CB8AC3E}">
        <p14:creationId xmlns:p14="http://schemas.microsoft.com/office/powerpoint/2010/main" val="9884612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E5E59C8-51E0-4BBF-B3D4-C881B780F29B}"/>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5BA8F04-B59D-4F6A-B6C9-4D2FB8377595}" type="slidenum">
              <a:rPr kumimoji="0" lang="en-US" altLang="tr-TR"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tr-T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12642" name="Rectangle 2">
            <a:extLst>
              <a:ext uri="{FF2B5EF4-FFF2-40B4-BE49-F238E27FC236}">
                <a16:creationId xmlns:a16="http://schemas.microsoft.com/office/drawing/2014/main" id="{4A31748B-EE26-493C-AFC8-27E202E19A0D}"/>
              </a:ext>
            </a:extLst>
          </p:cNvPr>
          <p:cNvSpPr>
            <a:spLocks noGrp="1" noRot="1" noChangeAspect="1" noChangeArrowheads="1" noTextEdit="1"/>
          </p:cNvSpPr>
          <p:nvPr>
            <p:ph type="sldImg"/>
          </p:nvPr>
        </p:nvSpPr>
        <p:spPr>
          <a:ln/>
        </p:spPr>
      </p:sp>
      <p:sp>
        <p:nvSpPr>
          <p:cNvPr id="112643" name="Rectangle 3">
            <a:extLst>
              <a:ext uri="{FF2B5EF4-FFF2-40B4-BE49-F238E27FC236}">
                <a16:creationId xmlns:a16="http://schemas.microsoft.com/office/drawing/2014/main" id="{D177CAFC-02A3-4312-B544-7B507304840C}"/>
              </a:ext>
            </a:extLst>
          </p:cNvPr>
          <p:cNvSpPr>
            <a:spLocks noGrp="1" noChangeArrowheads="1"/>
          </p:cNvSpPr>
          <p:nvPr>
            <p:ph type="body" idx="1"/>
          </p:nvPr>
        </p:nvSpPr>
        <p:spPr/>
        <p:txBody>
          <a:bodyPr/>
          <a:lstStyle/>
          <a:p>
            <a:endParaRPr lang="ru-RU" altLang="tr-TR"/>
          </a:p>
        </p:txBody>
      </p:sp>
    </p:spTree>
    <p:extLst>
      <p:ext uri="{BB962C8B-B14F-4D97-AF65-F5344CB8AC3E}">
        <p14:creationId xmlns:p14="http://schemas.microsoft.com/office/powerpoint/2010/main" val="33997284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E5E59C8-51E0-4BBF-B3D4-C881B780F29B}"/>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5BA8F04-B59D-4F6A-B6C9-4D2FB8377595}" type="slidenum">
              <a:rPr kumimoji="0" lang="en-US" altLang="tr-TR"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tr-T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12642" name="Rectangle 2">
            <a:extLst>
              <a:ext uri="{FF2B5EF4-FFF2-40B4-BE49-F238E27FC236}">
                <a16:creationId xmlns:a16="http://schemas.microsoft.com/office/drawing/2014/main" id="{4A31748B-EE26-493C-AFC8-27E202E19A0D}"/>
              </a:ext>
            </a:extLst>
          </p:cNvPr>
          <p:cNvSpPr>
            <a:spLocks noGrp="1" noRot="1" noChangeAspect="1" noChangeArrowheads="1" noTextEdit="1"/>
          </p:cNvSpPr>
          <p:nvPr>
            <p:ph type="sldImg"/>
          </p:nvPr>
        </p:nvSpPr>
        <p:spPr>
          <a:ln/>
        </p:spPr>
      </p:sp>
      <p:sp>
        <p:nvSpPr>
          <p:cNvPr id="112643" name="Rectangle 3">
            <a:extLst>
              <a:ext uri="{FF2B5EF4-FFF2-40B4-BE49-F238E27FC236}">
                <a16:creationId xmlns:a16="http://schemas.microsoft.com/office/drawing/2014/main" id="{D177CAFC-02A3-4312-B544-7B507304840C}"/>
              </a:ext>
            </a:extLst>
          </p:cNvPr>
          <p:cNvSpPr>
            <a:spLocks noGrp="1" noChangeArrowheads="1"/>
          </p:cNvSpPr>
          <p:nvPr>
            <p:ph type="body" idx="1"/>
          </p:nvPr>
        </p:nvSpPr>
        <p:spPr/>
        <p:txBody>
          <a:bodyPr/>
          <a:lstStyle/>
          <a:p>
            <a:endParaRPr lang="ru-RU" altLang="tr-TR"/>
          </a:p>
        </p:txBody>
      </p:sp>
    </p:spTree>
    <p:extLst>
      <p:ext uri="{BB962C8B-B14F-4D97-AF65-F5344CB8AC3E}">
        <p14:creationId xmlns:p14="http://schemas.microsoft.com/office/powerpoint/2010/main" val="34265833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7F9A1AF-F8FD-34AD-5014-5023413ED979}"/>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BF109CE1-BF29-98E8-C64C-3F9B14278D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6035858A-52AD-BDDF-8D54-386B88883DEE}"/>
              </a:ext>
            </a:extLst>
          </p:cNvPr>
          <p:cNvSpPr>
            <a:spLocks noGrp="1"/>
          </p:cNvSpPr>
          <p:nvPr>
            <p:ph type="dt" sz="half" idx="10"/>
          </p:nvPr>
        </p:nvSpPr>
        <p:spPr/>
        <p:txBody>
          <a:bodyPr/>
          <a:lstStyle/>
          <a:p>
            <a:fld id="{D4237CA5-4A94-4287-AE0B-2220A5847452}" type="datetime1">
              <a:rPr lang="tr-TR" smtClean="0"/>
              <a:t>27.09.2022</a:t>
            </a:fld>
            <a:endParaRPr lang="tr-TR"/>
          </a:p>
        </p:txBody>
      </p:sp>
      <p:sp>
        <p:nvSpPr>
          <p:cNvPr id="5" name="Alt Bilgi Yer Tutucusu 4">
            <a:extLst>
              <a:ext uri="{FF2B5EF4-FFF2-40B4-BE49-F238E27FC236}">
                <a16:creationId xmlns:a16="http://schemas.microsoft.com/office/drawing/2014/main" id="{EDDA518E-254D-D0F8-A37F-5EC581D54736}"/>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4508764D-AF9E-D164-DAAF-03DCA6C94FE4}"/>
              </a:ext>
            </a:extLst>
          </p:cNvPr>
          <p:cNvSpPr>
            <a:spLocks noGrp="1"/>
          </p:cNvSpPr>
          <p:nvPr>
            <p:ph type="sldNum" sz="quarter" idx="12"/>
          </p:nvPr>
        </p:nvSpPr>
        <p:spPr/>
        <p:txBody>
          <a:bodyPr/>
          <a:lstStyle/>
          <a:p>
            <a:fld id="{E1144718-6C4D-4377-957E-473B28962CB2}" type="slidenum">
              <a:rPr lang="tr-TR" smtClean="0"/>
              <a:t>‹#›</a:t>
            </a:fld>
            <a:endParaRPr lang="tr-TR"/>
          </a:p>
        </p:txBody>
      </p:sp>
    </p:spTree>
    <p:extLst>
      <p:ext uri="{BB962C8B-B14F-4D97-AF65-F5344CB8AC3E}">
        <p14:creationId xmlns:p14="http://schemas.microsoft.com/office/powerpoint/2010/main" val="6807775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9BC66E9-32E4-B182-65FA-ED935FFC8AA3}"/>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37FD4599-36DE-0260-DCFA-243D2E41C317}"/>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7E3598B8-F8F2-DDE4-DEEB-CC10F486C2A5}"/>
              </a:ext>
            </a:extLst>
          </p:cNvPr>
          <p:cNvSpPr>
            <a:spLocks noGrp="1"/>
          </p:cNvSpPr>
          <p:nvPr>
            <p:ph type="dt" sz="half" idx="10"/>
          </p:nvPr>
        </p:nvSpPr>
        <p:spPr/>
        <p:txBody>
          <a:bodyPr/>
          <a:lstStyle/>
          <a:p>
            <a:fld id="{FF1538A6-76F7-4D6D-8753-6EB7407DAD4F}" type="datetime1">
              <a:rPr lang="tr-TR" smtClean="0"/>
              <a:t>27.09.2022</a:t>
            </a:fld>
            <a:endParaRPr lang="tr-TR"/>
          </a:p>
        </p:txBody>
      </p:sp>
      <p:sp>
        <p:nvSpPr>
          <p:cNvPr id="5" name="Alt Bilgi Yer Tutucusu 4">
            <a:extLst>
              <a:ext uri="{FF2B5EF4-FFF2-40B4-BE49-F238E27FC236}">
                <a16:creationId xmlns:a16="http://schemas.microsoft.com/office/drawing/2014/main" id="{B4EEF19E-BBC2-A905-4A1C-CF6B95130F5F}"/>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0677BDBD-4D1E-D0CD-AB12-550A5CE19BA8}"/>
              </a:ext>
            </a:extLst>
          </p:cNvPr>
          <p:cNvSpPr>
            <a:spLocks noGrp="1"/>
          </p:cNvSpPr>
          <p:nvPr>
            <p:ph type="sldNum" sz="quarter" idx="12"/>
          </p:nvPr>
        </p:nvSpPr>
        <p:spPr/>
        <p:txBody>
          <a:bodyPr/>
          <a:lstStyle/>
          <a:p>
            <a:fld id="{E1144718-6C4D-4377-957E-473B28962CB2}" type="slidenum">
              <a:rPr lang="tr-TR" smtClean="0"/>
              <a:t>‹#›</a:t>
            </a:fld>
            <a:endParaRPr lang="tr-TR"/>
          </a:p>
        </p:txBody>
      </p:sp>
    </p:spTree>
    <p:extLst>
      <p:ext uri="{BB962C8B-B14F-4D97-AF65-F5344CB8AC3E}">
        <p14:creationId xmlns:p14="http://schemas.microsoft.com/office/powerpoint/2010/main" val="20953775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D36B0E2C-2BF7-76A9-2B17-58A83501BC65}"/>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A0795E0A-5C97-3D76-DE76-7EAA80CE8D8E}"/>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1D924D5D-2945-5E6A-AA3A-634FD3CA772F}"/>
              </a:ext>
            </a:extLst>
          </p:cNvPr>
          <p:cNvSpPr>
            <a:spLocks noGrp="1"/>
          </p:cNvSpPr>
          <p:nvPr>
            <p:ph type="dt" sz="half" idx="10"/>
          </p:nvPr>
        </p:nvSpPr>
        <p:spPr/>
        <p:txBody>
          <a:bodyPr/>
          <a:lstStyle/>
          <a:p>
            <a:fld id="{286AF8DC-B355-423C-A8EF-C4F33ED4EF6C}" type="datetime1">
              <a:rPr lang="tr-TR" smtClean="0"/>
              <a:t>27.09.2022</a:t>
            </a:fld>
            <a:endParaRPr lang="tr-TR"/>
          </a:p>
        </p:txBody>
      </p:sp>
      <p:sp>
        <p:nvSpPr>
          <p:cNvPr id="5" name="Alt Bilgi Yer Tutucusu 4">
            <a:extLst>
              <a:ext uri="{FF2B5EF4-FFF2-40B4-BE49-F238E27FC236}">
                <a16:creationId xmlns:a16="http://schemas.microsoft.com/office/drawing/2014/main" id="{1F77D2E1-A369-3CFB-2D3F-A753B65A8282}"/>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ADD6CBF0-0191-157F-3940-78728ECAC2AC}"/>
              </a:ext>
            </a:extLst>
          </p:cNvPr>
          <p:cNvSpPr>
            <a:spLocks noGrp="1"/>
          </p:cNvSpPr>
          <p:nvPr>
            <p:ph type="sldNum" sz="quarter" idx="12"/>
          </p:nvPr>
        </p:nvSpPr>
        <p:spPr/>
        <p:txBody>
          <a:bodyPr/>
          <a:lstStyle/>
          <a:p>
            <a:fld id="{E1144718-6C4D-4377-957E-473B28962CB2}" type="slidenum">
              <a:rPr lang="tr-TR" smtClean="0"/>
              <a:t>‹#›</a:t>
            </a:fld>
            <a:endParaRPr lang="tr-TR"/>
          </a:p>
        </p:txBody>
      </p:sp>
    </p:spTree>
    <p:extLst>
      <p:ext uri="{BB962C8B-B14F-4D97-AF65-F5344CB8AC3E}">
        <p14:creationId xmlns:p14="http://schemas.microsoft.com/office/powerpoint/2010/main" val="26544329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EBC55-5864-427B-84CF-6441AA82BD0B}"/>
              </a:ext>
            </a:extLst>
          </p:cNvPr>
          <p:cNvSpPr>
            <a:spLocks noGrp="1"/>
          </p:cNvSpPr>
          <p:nvPr>
            <p:ph type="ctrTitle"/>
          </p:nvPr>
        </p:nvSpPr>
        <p:spPr>
          <a:xfrm>
            <a:off x="966746" y="1205037"/>
            <a:ext cx="7744994" cy="2541336"/>
          </a:xfrm>
        </p:spPr>
        <p:txBody>
          <a:bodyPr anchor="b">
            <a:normAutofit/>
          </a:bodyPr>
          <a:lstStyle>
            <a:lvl1pPr algn="l">
              <a:defRPr sz="4400"/>
            </a:lvl1pPr>
          </a:lstStyle>
          <a:p>
            <a:r>
              <a:rPr lang="en-US" dirty="0"/>
              <a:t>Click to edit Master title style</a:t>
            </a:r>
          </a:p>
        </p:txBody>
      </p:sp>
      <p:sp>
        <p:nvSpPr>
          <p:cNvPr id="3" name="Subtitle 2">
            <a:extLst>
              <a:ext uri="{FF2B5EF4-FFF2-40B4-BE49-F238E27FC236}">
                <a16:creationId xmlns:a16="http://schemas.microsoft.com/office/drawing/2014/main" id="{FEB52BDB-18E0-4991-A6F2-7AD5420153F2}"/>
              </a:ext>
            </a:extLst>
          </p:cNvPr>
          <p:cNvSpPr>
            <a:spLocks noGrp="1"/>
          </p:cNvSpPr>
          <p:nvPr>
            <p:ph type="subTitle" idx="1"/>
          </p:nvPr>
        </p:nvSpPr>
        <p:spPr>
          <a:xfrm>
            <a:off x="966746" y="3949333"/>
            <a:ext cx="7744994" cy="2006735"/>
          </a:xfrm>
        </p:spPr>
        <p:txBody>
          <a:bodyPr>
            <a:normAutofit/>
          </a:bodyPr>
          <a:lstStyle>
            <a:lvl1pPr marL="0" indent="0" algn="l">
              <a:buNone/>
              <a:defRPr sz="2000" cap="all" spc="300" baseline="0"/>
            </a:lvl1pPr>
            <a:lvl2pPr marL="457181" indent="0" algn="ctr">
              <a:buNone/>
              <a:defRPr sz="2000"/>
            </a:lvl2pPr>
            <a:lvl3pPr marL="914361" indent="0" algn="ctr">
              <a:buNone/>
              <a:defRPr sz="1800"/>
            </a:lvl3pPr>
            <a:lvl4pPr marL="1371543" indent="0" algn="ctr">
              <a:buNone/>
              <a:defRPr sz="1600"/>
            </a:lvl4pPr>
            <a:lvl5pPr marL="1828724" indent="0" algn="ctr">
              <a:buNone/>
              <a:defRPr sz="1600"/>
            </a:lvl5pPr>
            <a:lvl6pPr marL="2285904" indent="0" algn="ctr">
              <a:buNone/>
              <a:defRPr sz="1600"/>
            </a:lvl6pPr>
            <a:lvl7pPr marL="2743085" indent="0" algn="ctr">
              <a:buNone/>
              <a:defRPr sz="1600"/>
            </a:lvl7pPr>
            <a:lvl8pPr marL="3200266" indent="0" algn="ctr">
              <a:buNone/>
              <a:defRPr sz="1600"/>
            </a:lvl8pPr>
            <a:lvl9pPr marL="3657447"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D7F0ABC6-907E-47DE-8E40-61F2DD1B408B}"/>
              </a:ext>
            </a:extLst>
          </p:cNvPr>
          <p:cNvSpPr>
            <a:spLocks noGrp="1"/>
          </p:cNvSpPr>
          <p:nvPr>
            <p:ph type="dt" sz="half" idx="10"/>
          </p:nvPr>
        </p:nvSpPr>
        <p:spPr/>
        <p:txBody>
          <a:bodyPr/>
          <a:lstStyle/>
          <a:p>
            <a:fld id="{E4F49138-3BB8-46F5-9F7A-D5F1EDC2F2E0}" type="datetime1">
              <a:rPr lang="tr-TR" smtClean="0"/>
              <a:t>27.09.2022</a:t>
            </a:fld>
            <a:endParaRPr lang="en-US"/>
          </a:p>
        </p:txBody>
      </p:sp>
      <p:sp>
        <p:nvSpPr>
          <p:cNvPr id="5" name="Footer Placeholder 4">
            <a:extLst>
              <a:ext uri="{FF2B5EF4-FFF2-40B4-BE49-F238E27FC236}">
                <a16:creationId xmlns:a16="http://schemas.microsoft.com/office/drawing/2014/main" id="{158AB158-6097-43A1-90B6-406F936701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EE077-FF20-4DD9-92B5-EE1C4D615C68}"/>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13931456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31C13-CF9D-4E82-A5B4-91008DCD25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C06FD2-89E8-4415-ADF7-22F4A4C259E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0CBBFF-8889-497F-B4CA-A031E8DD3B95}"/>
              </a:ext>
            </a:extLst>
          </p:cNvPr>
          <p:cNvSpPr>
            <a:spLocks noGrp="1"/>
          </p:cNvSpPr>
          <p:nvPr>
            <p:ph type="dt" sz="half" idx="10"/>
          </p:nvPr>
        </p:nvSpPr>
        <p:spPr/>
        <p:txBody>
          <a:bodyPr/>
          <a:lstStyle/>
          <a:p>
            <a:fld id="{EC28A799-AA0B-46B2-8E86-17836DBFB4D6}" type="datetime1">
              <a:rPr lang="tr-TR" smtClean="0"/>
              <a:t>27.09.2022</a:t>
            </a:fld>
            <a:endParaRPr lang="en-US"/>
          </a:p>
        </p:txBody>
      </p:sp>
      <p:sp>
        <p:nvSpPr>
          <p:cNvPr id="5" name="Footer Placeholder 4">
            <a:extLst>
              <a:ext uri="{FF2B5EF4-FFF2-40B4-BE49-F238E27FC236}">
                <a16:creationId xmlns:a16="http://schemas.microsoft.com/office/drawing/2014/main" id="{FDE78DAF-985B-4BB4-ADA9-02EA979F1A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A10DBC-42B5-46AB-B36A-B39128E69CBF}"/>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15115686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1B6E7-01C8-4375-B7C7-596CD11993F3}"/>
              </a:ext>
            </a:extLst>
          </p:cNvPr>
          <p:cNvSpPr>
            <a:spLocks noGrp="1"/>
          </p:cNvSpPr>
          <p:nvPr>
            <p:ph type="title"/>
          </p:nvPr>
        </p:nvSpPr>
        <p:spPr>
          <a:xfrm>
            <a:off x="831850" y="1883229"/>
            <a:ext cx="8214180" cy="3303133"/>
          </a:xfrm>
        </p:spPr>
        <p:txBody>
          <a:bodyPr anchor="b"/>
          <a:lstStyle>
            <a:lvl1pPr>
              <a:defRPr sz="5999"/>
            </a:lvl1pPr>
          </a:lstStyle>
          <a:p>
            <a:r>
              <a:rPr lang="en-US" dirty="0"/>
              <a:t>Click to edit Master title style</a:t>
            </a:r>
          </a:p>
        </p:txBody>
      </p:sp>
      <p:sp>
        <p:nvSpPr>
          <p:cNvPr id="3" name="Text Placeholder 2">
            <a:extLst>
              <a:ext uri="{FF2B5EF4-FFF2-40B4-BE49-F238E27FC236}">
                <a16:creationId xmlns:a16="http://schemas.microsoft.com/office/drawing/2014/main" id="{9C441675-8F3E-47CC-9573-D853C506D557}"/>
              </a:ext>
            </a:extLst>
          </p:cNvPr>
          <p:cNvSpPr>
            <a:spLocks noGrp="1"/>
          </p:cNvSpPr>
          <p:nvPr>
            <p:ph type="body" idx="1"/>
          </p:nvPr>
        </p:nvSpPr>
        <p:spPr>
          <a:xfrm>
            <a:off x="831850" y="5295900"/>
            <a:ext cx="8214180" cy="793750"/>
          </a:xfrm>
        </p:spPr>
        <p:txBody>
          <a:bodyPr/>
          <a:lstStyle>
            <a:lvl1pPr marL="0" indent="0">
              <a:buNone/>
              <a:defRPr sz="2400">
                <a:solidFill>
                  <a:schemeClr val="tx2"/>
                </a:solidFill>
              </a:defRPr>
            </a:lvl1pPr>
            <a:lvl2pPr marL="457181" indent="0">
              <a:buNone/>
              <a:defRPr sz="2000">
                <a:solidFill>
                  <a:schemeClr val="tx1">
                    <a:tint val="75000"/>
                  </a:schemeClr>
                </a:solidFill>
              </a:defRPr>
            </a:lvl2pPr>
            <a:lvl3pPr marL="914361" indent="0">
              <a:buNone/>
              <a:defRPr sz="1800">
                <a:solidFill>
                  <a:schemeClr val="tx1">
                    <a:tint val="75000"/>
                  </a:schemeClr>
                </a:solidFill>
              </a:defRPr>
            </a:lvl3pPr>
            <a:lvl4pPr marL="1371543" indent="0">
              <a:buNone/>
              <a:defRPr sz="1600">
                <a:solidFill>
                  <a:schemeClr val="tx1">
                    <a:tint val="75000"/>
                  </a:schemeClr>
                </a:solidFill>
              </a:defRPr>
            </a:lvl4pPr>
            <a:lvl5pPr marL="1828724" indent="0">
              <a:buNone/>
              <a:defRPr sz="1600">
                <a:solidFill>
                  <a:schemeClr val="tx1">
                    <a:tint val="75000"/>
                  </a:schemeClr>
                </a:solidFill>
              </a:defRPr>
            </a:lvl5pPr>
            <a:lvl6pPr marL="2285904" indent="0">
              <a:buNone/>
              <a:defRPr sz="1600">
                <a:solidFill>
                  <a:schemeClr val="tx1">
                    <a:tint val="75000"/>
                  </a:schemeClr>
                </a:solidFill>
              </a:defRPr>
            </a:lvl6pPr>
            <a:lvl7pPr marL="2743085" indent="0">
              <a:buNone/>
              <a:defRPr sz="1600">
                <a:solidFill>
                  <a:schemeClr val="tx1">
                    <a:tint val="75000"/>
                  </a:schemeClr>
                </a:solidFill>
              </a:defRPr>
            </a:lvl7pPr>
            <a:lvl8pPr marL="3200266" indent="0">
              <a:buNone/>
              <a:defRPr sz="1600">
                <a:solidFill>
                  <a:schemeClr val="tx1">
                    <a:tint val="75000"/>
                  </a:schemeClr>
                </a:solidFill>
              </a:defRPr>
            </a:lvl8pPr>
            <a:lvl9pPr marL="3657447"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75419F49-690E-49EC-BD41-75A18C9E37FC}"/>
              </a:ext>
            </a:extLst>
          </p:cNvPr>
          <p:cNvSpPr>
            <a:spLocks noGrp="1"/>
          </p:cNvSpPr>
          <p:nvPr>
            <p:ph type="dt" sz="half" idx="10"/>
          </p:nvPr>
        </p:nvSpPr>
        <p:spPr/>
        <p:txBody>
          <a:bodyPr/>
          <a:lstStyle/>
          <a:p>
            <a:fld id="{FF375721-48A1-4821-B86F-4DAC6477B4C8}" type="datetime1">
              <a:rPr lang="tr-TR" smtClean="0"/>
              <a:t>27.09.2022</a:t>
            </a:fld>
            <a:endParaRPr lang="en-US"/>
          </a:p>
        </p:txBody>
      </p:sp>
      <p:sp>
        <p:nvSpPr>
          <p:cNvPr id="5" name="Footer Placeholder 4">
            <a:extLst>
              <a:ext uri="{FF2B5EF4-FFF2-40B4-BE49-F238E27FC236}">
                <a16:creationId xmlns:a16="http://schemas.microsoft.com/office/drawing/2014/main" id="{9BBC9E70-1401-468E-97DE-4255CA2221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ABE14C-9127-4582-A006-2AEA93AF76BE}"/>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24337638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34DF9-FA60-4E7B-BDE8-C0F9AFE636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7F1133-890E-4E96-AEDD-0F921E26F51D}"/>
              </a:ext>
            </a:extLst>
          </p:cNvPr>
          <p:cNvSpPr>
            <a:spLocks noGrp="1"/>
          </p:cNvSpPr>
          <p:nvPr>
            <p:ph sz="half" idx="1"/>
          </p:nvPr>
        </p:nvSpPr>
        <p:spPr>
          <a:xfrm>
            <a:off x="966745" y="2250798"/>
            <a:ext cx="4445899" cy="37526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F14763B4-4987-4303-9640-54B67DD75E46}"/>
              </a:ext>
            </a:extLst>
          </p:cNvPr>
          <p:cNvSpPr>
            <a:spLocks noGrp="1"/>
          </p:cNvSpPr>
          <p:nvPr>
            <p:ph sz="half" idx="2"/>
          </p:nvPr>
        </p:nvSpPr>
        <p:spPr>
          <a:xfrm>
            <a:off x="5597175" y="2250798"/>
            <a:ext cx="4445899" cy="37526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4C94AAD8-D444-410E-98EC-47076908FA37}"/>
              </a:ext>
            </a:extLst>
          </p:cNvPr>
          <p:cNvSpPr>
            <a:spLocks noGrp="1"/>
          </p:cNvSpPr>
          <p:nvPr>
            <p:ph type="dt" sz="half" idx="10"/>
          </p:nvPr>
        </p:nvSpPr>
        <p:spPr/>
        <p:txBody>
          <a:bodyPr/>
          <a:lstStyle/>
          <a:p>
            <a:fld id="{8B2C2CB6-5EF4-4BB1-B9DA-876862FCA05D}" type="datetime1">
              <a:rPr lang="tr-TR" smtClean="0"/>
              <a:t>27.09.2022</a:t>
            </a:fld>
            <a:endParaRPr lang="en-US"/>
          </a:p>
        </p:txBody>
      </p:sp>
      <p:sp>
        <p:nvSpPr>
          <p:cNvPr id="6" name="Footer Placeholder 5">
            <a:extLst>
              <a:ext uri="{FF2B5EF4-FFF2-40B4-BE49-F238E27FC236}">
                <a16:creationId xmlns:a16="http://schemas.microsoft.com/office/drawing/2014/main" id="{E072F01E-6867-4604-8B58-F65BCC820A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543D87-0EC8-43C7-9D1B-46DB52129312}"/>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12818534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605AE-70FD-4CEE-BDFB-D5C0A3D3595C}"/>
              </a:ext>
            </a:extLst>
          </p:cNvPr>
          <p:cNvSpPr>
            <a:spLocks noGrp="1"/>
          </p:cNvSpPr>
          <p:nvPr>
            <p:ph type="title"/>
          </p:nvPr>
        </p:nvSpPr>
        <p:spPr>
          <a:xfrm>
            <a:off x="966745" y="960120"/>
            <a:ext cx="9196928" cy="1060704"/>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EF9091E2-4532-4D16-827E-4DB0688FD829}"/>
              </a:ext>
            </a:extLst>
          </p:cNvPr>
          <p:cNvSpPr>
            <a:spLocks noGrp="1"/>
          </p:cNvSpPr>
          <p:nvPr>
            <p:ph type="body" idx="1"/>
          </p:nvPr>
        </p:nvSpPr>
        <p:spPr>
          <a:xfrm>
            <a:off x="967154" y="2062843"/>
            <a:ext cx="4445899" cy="781893"/>
          </a:xfrm>
        </p:spPr>
        <p:txBody>
          <a:bodyPr anchor="b">
            <a:normAutofit/>
          </a:bodyPr>
          <a:lstStyle>
            <a:lvl1pPr marL="0" indent="0">
              <a:buNone/>
              <a:defRPr sz="1800" b="1" cap="all" spc="300" baseline="0"/>
            </a:lvl1pPr>
            <a:lvl2pPr marL="457181" indent="0">
              <a:buNone/>
              <a:defRPr sz="2000" b="1"/>
            </a:lvl2pPr>
            <a:lvl3pPr marL="914361" indent="0">
              <a:buNone/>
              <a:defRPr sz="1800" b="1"/>
            </a:lvl3pPr>
            <a:lvl4pPr marL="1371543" indent="0">
              <a:buNone/>
              <a:defRPr sz="1600" b="1"/>
            </a:lvl4pPr>
            <a:lvl5pPr marL="1828724" indent="0">
              <a:buNone/>
              <a:defRPr sz="1600" b="1"/>
            </a:lvl5pPr>
            <a:lvl6pPr marL="2285904" indent="0">
              <a:buNone/>
              <a:defRPr sz="1600" b="1"/>
            </a:lvl6pPr>
            <a:lvl7pPr marL="2743085" indent="0">
              <a:buNone/>
              <a:defRPr sz="1600" b="1"/>
            </a:lvl7pPr>
            <a:lvl8pPr marL="3200266" indent="0">
              <a:buNone/>
              <a:defRPr sz="1600" b="1"/>
            </a:lvl8pPr>
            <a:lvl9pPr marL="3657447"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752B53BE-9EDA-4D07-A042-0D101FAB9A87}"/>
              </a:ext>
            </a:extLst>
          </p:cNvPr>
          <p:cNvSpPr>
            <a:spLocks noGrp="1"/>
          </p:cNvSpPr>
          <p:nvPr>
            <p:ph sz="half" idx="2"/>
          </p:nvPr>
        </p:nvSpPr>
        <p:spPr>
          <a:xfrm>
            <a:off x="966745" y="2882838"/>
            <a:ext cx="4446642" cy="334379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11DFDFC1-7510-4F8E-A831-ABA33D977ACA}"/>
              </a:ext>
            </a:extLst>
          </p:cNvPr>
          <p:cNvSpPr>
            <a:spLocks noGrp="1"/>
          </p:cNvSpPr>
          <p:nvPr>
            <p:ph type="body" sz="quarter" idx="3"/>
          </p:nvPr>
        </p:nvSpPr>
        <p:spPr>
          <a:xfrm>
            <a:off x="5725280" y="2062843"/>
            <a:ext cx="4467794" cy="781893"/>
          </a:xfrm>
        </p:spPr>
        <p:txBody>
          <a:bodyPr anchor="b">
            <a:normAutofit/>
          </a:bodyPr>
          <a:lstStyle>
            <a:lvl1pPr marL="0" indent="0">
              <a:buNone/>
              <a:defRPr sz="1800" b="1" cap="all" spc="300" baseline="0"/>
            </a:lvl1pPr>
            <a:lvl2pPr marL="457181" indent="0">
              <a:buNone/>
              <a:defRPr sz="2000" b="1"/>
            </a:lvl2pPr>
            <a:lvl3pPr marL="914361" indent="0">
              <a:buNone/>
              <a:defRPr sz="1800" b="1"/>
            </a:lvl3pPr>
            <a:lvl4pPr marL="1371543" indent="0">
              <a:buNone/>
              <a:defRPr sz="1600" b="1"/>
            </a:lvl4pPr>
            <a:lvl5pPr marL="1828724" indent="0">
              <a:buNone/>
              <a:defRPr sz="1600" b="1"/>
            </a:lvl5pPr>
            <a:lvl6pPr marL="2285904" indent="0">
              <a:buNone/>
              <a:defRPr sz="1600" b="1"/>
            </a:lvl6pPr>
            <a:lvl7pPr marL="2743085" indent="0">
              <a:buNone/>
              <a:defRPr sz="1600" b="1"/>
            </a:lvl7pPr>
            <a:lvl8pPr marL="3200266" indent="0">
              <a:buNone/>
              <a:defRPr sz="1600" b="1"/>
            </a:lvl8pPr>
            <a:lvl9pPr marL="3657447"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2A42F0-9A48-4946-8BA8-394CBF01A056}"/>
              </a:ext>
            </a:extLst>
          </p:cNvPr>
          <p:cNvSpPr>
            <a:spLocks noGrp="1"/>
          </p:cNvSpPr>
          <p:nvPr>
            <p:ph sz="quarter" idx="4"/>
          </p:nvPr>
        </p:nvSpPr>
        <p:spPr>
          <a:xfrm>
            <a:off x="5724870" y="2882838"/>
            <a:ext cx="4468540" cy="334379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200FC563-D319-494F-AA63-0BDF1D25E5D4}"/>
              </a:ext>
            </a:extLst>
          </p:cNvPr>
          <p:cNvSpPr>
            <a:spLocks noGrp="1"/>
          </p:cNvSpPr>
          <p:nvPr>
            <p:ph type="dt" sz="half" idx="10"/>
          </p:nvPr>
        </p:nvSpPr>
        <p:spPr/>
        <p:txBody>
          <a:bodyPr/>
          <a:lstStyle/>
          <a:p>
            <a:fld id="{060BAF09-0956-4792-BC11-94D5B2FD8ACA}" type="datetime1">
              <a:rPr lang="tr-TR" smtClean="0"/>
              <a:t>27.09.2022</a:t>
            </a:fld>
            <a:endParaRPr lang="en-US"/>
          </a:p>
        </p:txBody>
      </p:sp>
      <p:sp>
        <p:nvSpPr>
          <p:cNvPr id="8" name="Footer Placeholder 7">
            <a:extLst>
              <a:ext uri="{FF2B5EF4-FFF2-40B4-BE49-F238E27FC236}">
                <a16:creationId xmlns:a16="http://schemas.microsoft.com/office/drawing/2014/main" id="{DD42F4FE-433A-42F6-8A73-AD843352BF9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D575352-FC7F-4BA8-940F-2F920C2801B7}"/>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40823695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B3FB5-4B13-4412-9F42-62450D6AA1E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0C87ECA-0E5D-4DD2-B664-DF351875FE29}"/>
              </a:ext>
            </a:extLst>
          </p:cNvPr>
          <p:cNvSpPr>
            <a:spLocks noGrp="1"/>
          </p:cNvSpPr>
          <p:nvPr>
            <p:ph type="dt" sz="half" idx="10"/>
          </p:nvPr>
        </p:nvSpPr>
        <p:spPr/>
        <p:txBody>
          <a:bodyPr/>
          <a:lstStyle/>
          <a:p>
            <a:fld id="{B6462603-E764-4183-9485-D939E5689E90}" type="datetime1">
              <a:rPr lang="tr-TR" smtClean="0"/>
              <a:t>27.09.2022</a:t>
            </a:fld>
            <a:endParaRPr lang="en-US"/>
          </a:p>
        </p:txBody>
      </p:sp>
      <p:sp>
        <p:nvSpPr>
          <p:cNvPr id="4" name="Footer Placeholder 3">
            <a:extLst>
              <a:ext uri="{FF2B5EF4-FFF2-40B4-BE49-F238E27FC236}">
                <a16:creationId xmlns:a16="http://schemas.microsoft.com/office/drawing/2014/main" id="{D4E2406B-A925-466A-AF79-D0A4E0EA41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861B050-D381-4E1A-88DD-361F0EE9DD96}"/>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42332374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8BF592-6A15-4999-ACFA-A535A113B25D}"/>
              </a:ext>
            </a:extLst>
          </p:cNvPr>
          <p:cNvSpPr>
            <a:spLocks noGrp="1"/>
          </p:cNvSpPr>
          <p:nvPr>
            <p:ph type="dt" sz="half" idx="10"/>
          </p:nvPr>
        </p:nvSpPr>
        <p:spPr/>
        <p:txBody>
          <a:bodyPr/>
          <a:lstStyle/>
          <a:p>
            <a:fld id="{C7FB6524-4883-40FC-9A7D-9BF6EA7877FF}" type="datetime1">
              <a:rPr lang="tr-TR" smtClean="0"/>
              <a:t>27.09.2022</a:t>
            </a:fld>
            <a:endParaRPr lang="en-US"/>
          </a:p>
        </p:txBody>
      </p:sp>
      <p:sp>
        <p:nvSpPr>
          <p:cNvPr id="3" name="Footer Placeholder 2">
            <a:extLst>
              <a:ext uri="{FF2B5EF4-FFF2-40B4-BE49-F238E27FC236}">
                <a16:creationId xmlns:a16="http://schemas.microsoft.com/office/drawing/2014/main" id="{7819EFC1-AD45-4610-8FC6-2058F55E47E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13DF506-CFF9-4BD2-8D76-3377927798E2}"/>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23129895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77674-EAFF-4CAE-A685-8AEA617D0655}"/>
              </a:ext>
            </a:extLst>
          </p:cNvPr>
          <p:cNvSpPr>
            <a:spLocks noGrp="1"/>
          </p:cNvSpPr>
          <p:nvPr>
            <p:ph type="title"/>
          </p:nvPr>
        </p:nvSpPr>
        <p:spPr>
          <a:xfrm>
            <a:off x="839790" y="1094014"/>
            <a:ext cx="3932236" cy="1436914"/>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5DB3A185-E15D-46FD-A4FB-709A8B5D0BE3}"/>
              </a:ext>
            </a:extLst>
          </p:cNvPr>
          <p:cNvSpPr>
            <a:spLocks noGrp="1"/>
          </p:cNvSpPr>
          <p:nvPr>
            <p:ph idx="1"/>
          </p:nvPr>
        </p:nvSpPr>
        <p:spPr>
          <a:xfrm>
            <a:off x="5183188" y="1094014"/>
            <a:ext cx="6172201" cy="476703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E14086F7-5F48-40D6-B4E3-1347EA21B0A8}"/>
              </a:ext>
            </a:extLst>
          </p:cNvPr>
          <p:cNvSpPr>
            <a:spLocks noGrp="1"/>
          </p:cNvSpPr>
          <p:nvPr>
            <p:ph type="body" sz="half" idx="2"/>
          </p:nvPr>
        </p:nvSpPr>
        <p:spPr>
          <a:xfrm>
            <a:off x="839790" y="2618013"/>
            <a:ext cx="3932236" cy="3250975"/>
          </a:xfrm>
        </p:spPr>
        <p:txBody>
          <a:bodyPr/>
          <a:lstStyle>
            <a:lvl1pPr marL="0" indent="0">
              <a:buNone/>
              <a:defRPr sz="1600"/>
            </a:lvl1pPr>
            <a:lvl2pPr marL="457181" indent="0">
              <a:buNone/>
              <a:defRPr sz="1400"/>
            </a:lvl2pPr>
            <a:lvl3pPr marL="914361" indent="0">
              <a:buNone/>
              <a:defRPr sz="1200"/>
            </a:lvl3pPr>
            <a:lvl4pPr marL="1371543" indent="0">
              <a:buNone/>
              <a:defRPr sz="1000"/>
            </a:lvl4pPr>
            <a:lvl5pPr marL="1828724" indent="0">
              <a:buNone/>
              <a:defRPr sz="1000"/>
            </a:lvl5pPr>
            <a:lvl6pPr marL="2285904" indent="0">
              <a:buNone/>
              <a:defRPr sz="1000"/>
            </a:lvl6pPr>
            <a:lvl7pPr marL="2743085" indent="0">
              <a:buNone/>
              <a:defRPr sz="1000"/>
            </a:lvl7pPr>
            <a:lvl8pPr marL="3200266" indent="0">
              <a:buNone/>
              <a:defRPr sz="1000"/>
            </a:lvl8pPr>
            <a:lvl9pPr marL="3657447"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0EF4FC41-0A32-438D-9A47-F932AB492CBA}"/>
              </a:ext>
            </a:extLst>
          </p:cNvPr>
          <p:cNvSpPr>
            <a:spLocks noGrp="1"/>
          </p:cNvSpPr>
          <p:nvPr>
            <p:ph type="dt" sz="half" idx="10"/>
          </p:nvPr>
        </p:nvSpPr>
        <p:spPr/>
        <p:txBody>
          <a:bodyPr/>
          <a:lstStyle/>
          <a:p>
            <a:fld id="{036CE1AB-C698-410D-9099-501745B25F5A}" type="datetime1">
              <a:rPr lang="tr-TR" smtClean="0"/>
              <a:t>27.09.2022</a:t>
            </a:fld>
            <a:endParaRPr lang="en-US"/>
          </a:p>
        </p:txBody>
      </p:sp>
      <p:sp>
        <p:nvSpPr>
          <p:cNvPr id="6" name="Footer Placeholder 5">
            <a:extLst>
              <a:ext uri="{FF2B5EF4-FFF2-40B4-BE49-F238E27FC236}">
                <a16:creationId xmlns:a16="http://schemas.microsoft.com/office/drawing/2014/main" id="{02F0F85D-CB6B-48E8-B56F-81472CE94F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6E120E-E239-4B93-AC67-210D23BD2278}"/>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38529911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6B351B8-92BE-E470-C428-F4800196E204}"/>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F8C8EEFB-5681-B422-09A7-9F9751136528}"/>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C8FCF3C3-494C-EA9E-9E77-53BB7A7F95E7}"/>
              </a:ext>
            </a:extLst>
          </p:cNvPr>
          <p:cNvSpPr>
            <a:spLocks noGrp="1"/>
          </p:cNvSpPr>
          <p:nvPr>
            <p:ph type="dt" sz="half" idx="10"/>
          </p:nvPr>
        </p:nvSpPr>
        <p:spPr/>
        <p:txBody>
          <a:bodyPr/>
          <a:lstStyle/>
          <a:p>
            <a:fld id="{C20435B2-7C44-49E3-9049-88ED57EE7E4A}" type="datetime1">
              <a:rPr lang="tr-TR" smtClean="0"/>
              <a:t>27.09.2022</a:t>
            </a:fld>
            <a:endParaRPr lang="tr-TR"/>
          </a:p>
        </p:txBody>
      </p:sp>
      <p:sp>
        <p:nvSpPr>
          <p:cNvPr id="5" name="Alt Bilgi Yer Tutucusu 4">
            <a:extLst>
              <a:ext uri="{FF2B5EF4-FFF2-40B4-BE49-F238E27FC236}">
                <a16:creationId xmlns:a16="http://schemas.microsoft.com/office/drawing/2014/main" id="{532FFD54-CF36-90AE-4104-171B663E2C62}"/>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A8BFD37E-4AFC-937A-D0E1-A95CB33B9AFC}"/>
              </a:ext>
            </a:extLst>
          </p:cNvPr>
          <p:cNvSpPr>
            <a:spLocks noGrp="1"/>
          </p:cNvSpPr>
          <p:nvPr>
            <p:ph type="sldNum" sz="quarter" idx="12"/>
          </p:nvPr>
        </p:nvSpPr>
        <p:spPr/>
        <p:txBody>
          <a:bodyPr/>
          <a:lstStyle/>
          <a:p>
            <a:fld id="{E1144718-6C4D-4377-957E-473B28962CB2}" type="slidenum">
              <a:rPr lang="tr-TR" smtClean="0"/>
              <a:t>‹#›</a:t>
            </a:fld>
            <a:endParaRPr lang="tr-TR"/>
          </a:p>
        </p:txBody>
      </p:sp>
    </p:spTree>
    <p:extLst>
      <p:ext uri="{BB962C8B-B14F-4D97-AF65-F5344CB8AC3E}">
        <p14:creationId xmlns:p14="http://schemas.microsoft.com/office/powerpoint/2010/main" val="40948573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1F02C-5A08-45D4-AFE1-8EF0E6DECE4B}"/>
              </a:ext>
            </a:extLst>
          </p:cNvPr>
          <p:cNvSpPr>
            <a:spLocks noGrp="1"/>
          </p:cNvSpPr>
          <p:nvPr>
            <p:ph type="title"/>
          </p:nvPr>
        </p:nvSpPr>
        <p:spPr>
          <a:xfrm>
            <a:off x="839790" y="1065120"/>
            <a:ext cx="3932236" cy="1465806"/>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A22EF863-20E6-4CF9-A179-0A2A52E5F35F}"/>
              </a:ext>
            </a:extLst>
          </p:cNvPr>
          <p:cNvSpPr>
            <a:spLocks noGrp="1"/>
          </p:cNvSpPr>
          <p:nvPr>
            <p:ph type="pic" idx="1"/>
          </p:nvPr>
        </p:nvSpPr>
        <p:spPr>
          <a:xfrm>
            <a:off x="5183188" y="987426"/>
            <a:ext cx="6172201" cy="4873625"/>
          </a:xfrm>
        </p:spPr>
        <p:txBody>
          <a:bodyPr/>
          <a:lstStyle>
            <a:lvl1pPr marL="0" indent="0">
              <a:buNone/>
              <a:defRPr sz="3200"/>
            </a:lvl1pPr>
            <a:lvl2pPr marL="457181" indent="0">
              <a:buNone/>
              <a:defRPr sz="2800"/>
            </a:lvl2pPr>
            <a:lvl3pPr marL="914361" indent="0">
              <a:buNone/>
              <a:defRPr sz="2400"/>
            </a:lvl3pPr>
            <a:lvl4pPr marL="1371543" indent="0">
              <a:buNone/>
              <a:defRPr sz="2000"/>
            </a:lvl4pPr>
            <a:lvl5pPr marL="1828724" indent="0">
              <a:buNone/>
              <a:defRPr sz="2000"/>
            </a:lvl5pPr>
            <a:lvl6pPr marL="2285904" indent="0">
              <a:buNone/>
              <a:defRPr sz="2000"/>
            </a:lvl6pPr>
            <a:lvl7pPr marL="2743085" indent="0">
              <a:buNone/>
              <a:defRPr sz="2000"/>
            </a:lvl7pPr>
            <a:lvl8pPr marL="3200266" indent="0">
              <a:buNone/>
              <a:defRPr sz="2000"/>
            </a:lvl8pPr>
            <a:lvl9pPr marL="3657447" indent="0">
              <a:buNone/>
              <a:defRPr sz="2000"/>
            </a:lvl9pPr>
          </a:lstStyle>
          <a:p>
            <a:endParaRPr lang="en-US"/>
          </a:p>
        </p:txBody>
      </p:sp>
      <p:sp>
        <p:nvSpPr>
          <p:cNvPr id="4" name="Text Placeholder 3">
            <a:extLst>
              <a:ext uri="{FF2B5EF4-FFF2-40B4-BE49-F238E27FC236}">
                <a16:creationId xmlns:a16="http://schemas.microsoft.com/office/drawing/2014/main" id="{9CECFB1A-5B7E-45DA-9713-0CD8E3121F4B}"/>
              </a:ext>
            </a:extLst>
          </p:cNvPr>
          <p:cNvSpPr>
            <a:spLocks noGrp="1"/>
          </p:cNvSpPr>
          <p:nvPr>
            <p:ph type="body" sz="half" idx="2"/>
          </p:nvPr>
        </p:nvSpPr>
        <p:spPr>
          <a:xfrm>
            <a:off x="839790" y="2618014"/>
            <a:ext cx="3932236" cy="3250974"/>
          </a:xfrm>
        </p:spPr>
        <p:txBody>
          <a:bodyPr/>
          <a:lstStyle>
            <a:lvl1pPr marL="0" indent="0">
              <a:buNone/>
              <a:defRPr sz="1600"/>
            </a:lvl1pPr>
            <a:lvl2pPr marL="457181" indent="0">
              <a:buNone/>
              <a:defRPr sz="1400"/>
            </a:lvl2pPr>
            <a:lvl3pPr marL="914361" indent="0">
              <a:buNone/>
              <a:defRPr sz="1200"/>
            </a:lvl3pPr>
            <a:lvl4pPr marL="1371543" indent="0">
              <a:buNone/>
              <a:defRPr sz="1000"/>
            </a:lvl4pPr>
            <a:lvl5pPr marL="1828724" indent="0">
              <a:buNone/>
              <a:defRPr sz="1000"/>
            </a:lvl5pPr>
            <a:lvl6pPr marL="2285904" indent="0">
              <a:buNone/>
              <a:defRPr sz="1000"/>
            </a:lvl6pPr>
            <a:lvl7pPr marL="2743085" indent="0">
              <a:buNone/>
              <a:defRPr sz="1000"/>
            </a:lvl7pPr>
            <a:lvl8pPr marL="3200266" indent="0">
              <a:buNone/>
              <a:defRPr sz="1000"/>
            </a:lvl8pPr>
            <a:lvl9pPr marL="3657447"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F6EFD67F-901E-4423-A48F-41F00ECA520B}"/>
              </a:ext>
            </a:extLst>
          </p:cNvPr>
          <p:cNvSpPr>
            <a:spLocks noGrp="1"/>
          </p:cNvSpPr>
          <p:nvPr>
            <p:ph type="dt" sz="half" idx="10"/>
          </p:nvPr>
        </p:nvSpPr>
        <p:spPr/>
        <p:txBody>
          <a:bodyPr/>
          <a:lstStyle/>
          <a:p>
            <a:fld id="{DA2D686E-A57D-4586-B776-8135160867DE}" type="datetime1">
              <a:rPr lang="tr-TR" smtClean="0"/>
              <a:t>27.09.2022</a:t>
            </a:fld>
            <a:endParaRPr lang="en-US"/>
          </a:p>
        </p:txBody>
      </p:sp>
      <p:sp>
        <p:nvSpPr>
          <p:cNvPr id="6" name="Footer Placeholder 5">
            <a:extLst>
              <a:ext uri="{FF2B5EF4-FFF2-40B4-BE49-F238E27FC236}">
                <a16:creationId xmlns:a16="http://schemas.microsoft.com/office/drawing/2014/main" id="{97B04982-0749-4F34-A4DB-DDC12BD4BE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B38447-AEAF-40D9-B3D3-94404C144AE9}"/>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29335389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071ABCB-C306-49F0-8D5D-0B890583C1CE}"/>
              </a:ext>
            </a:extLst>
          </p:cNvPr>
          <p:cNvGrpSpPr/>
          <p:nvPr/>
        </p:nvGrpSpPr>
        <p:grpSpPr>
          <a:xfrm rot="10800000">
            <a:off x="0" y="1827078"/>
            <a:ext cx="2926300" cy="5030922"/>
            <a:chOff x="9265700" y="2026"/>
            <a:chExt cx="2926300" cy="5030922"/>
          </a:xfrm>
        </p:grpSpPr>
        <p:sp>
          <p:nvSpPr>
            <p:cNvPr id="8" name="Freeform: Shape 7">
              <a:extLst>
                <a:ext uri="{FF2B5EF4-FFF2-40B4-BE49-F238E27FC236}">
                  <a16:creationId xmlns:a16="http://schemas.microsoft.com/office/drawing/2014/main" id="{24A67F94-2250-4B3A-8424-1BC0A0BCB3FF}"/>
                </a:ext>
              </a:extLst>
            </p:cNvPr>
            <p:cNvSpPr/>
            <p:nvPr/>
          </p:nvSpPr>
          <p:spPr>
            <a:xfrm>
              <a:off x="9326904" y="2026"/>
              <a:ext cx="2249810" cy="2294745"/>
            </a:xfrm>
            <a:custGeom>
              <a:avLst/>
              <a:gdLst>
                <a:gd name="connsiteX0" fmla="*/ 49162 w 2249810"/>
                <a:gd name="connsiteY0" fmla="*/ 0 h 2294745"/>
                <a:gd name="connsiteX1" fmla="*/ 2200648 w 2249810"/>
                <a:gd name="connsiteY1" fmla="*/ 0 h 2294745"/>
                <a:gd name="connsiteX2" fmla="*/ 2210105 w 2249810"/>
                <a:gd name="connsiteY2" fmla="*/ 23601 h 2294745"/>
                <a:gd name="connsiteX3" fmla="*/ 2249810 w 2249810"/>
                <a:gd name="connsiteY3" fmla="*/ 326934 h 2294745"/>
                <a:gd name="connsiteX4" fmla="*/ 2249810 w 2249810"/>
                <a:gd name="connsiteY4" fmla="*/ 422824 h 2294745"/>
                <a:gd name="connsiteX5" fmla="*/ 2249810 w 2249810"/>
                <a:gd name="connsiteY5" fmla="*/ 696534 h 2294745"/>
                <a:gd name="connsiteX6" fmla="*/ 2249810 w 2249810"/>
                <a:gd name="connsiteY6" fmla="*/ 848826 h 2294745"/>
                <a:gd name="connsiteX7" fmla="*/ 2249810 w 2249810"/>
                <a:gd name="connsiteY7" fmla="*/ 1058531 h 2294745"/>
                <a:gd name="connsiteX8" fmla="*/ 2249810 w 2249810"/>
                <a:gd name="connsiteY8" fmla="*/ 1218426 h 2294745"/>
                <a:gd name="connsiteX9" fmla="*/ 1955981 w 2249810"/>
                <a:gd name="connsiteY9" fmla="*/ 1845313 h 2294745"/>
                <a:gd name="connsiteX10" fmla="*/ 1225437 w 2249810"/>
                <a:gd name="connsiteY10" fmla="*/ 2208220 h 2294745"/>
                <a:gd name="connsiteX11" fmla="*/ 1123061 w 2249810"/>
                <a:gd name="connsiteY11" fmla="*/ 2294745 h 2294745"/>
                <a:gd name="connsiteX12" fmla="*/ 1024372 w 2249810"/>
                <a:gd name="connsiteY12" fmla="*/ 2208220 h 2294745"/>
                <a:gd name="connsiteX13" fmla="*/ 293828 w 2249810"/>
                <a:gd name="connsiteY13" fmla="*/ 1845313 h 2294745"/>
                <a:gd name="connsiteX14" fmla="*/ 0 w 2249810"/>
                <a:gd name="connsiteY14" fmla="*/ 1218426 h 2294745"/>
                <a:gd name="connsiteX15" fmla="*/ 0 w 2249810"/>
                <a:gd name="connsiteY15" fmla="*/ 1058531 h 2294745"/>
                <a:gd name="connsiteX16" fmla="*/ 0 w 2249810"/>
                <a:gd name="connsiteY16" fmla="*/ 848826 h 2294745"/>
                <a:gd name="connsiteX17" fmla="*/ 0 w 2249810"/>
                <a:gd name="connsiteY17" fmla="*/ 696534 h 2294745"/>
                <a:gd name="connsiteX18" fmla="*/ 0 w 2249810"/>
                <a:gd name="connsiteY18" fmla="*/ 422824 h 2294745"/>
                <a:gd name="connsiteX19" fmla="*/ 0 w 2249810"/>
                <a:gd name="connsiteY19" fmla="*/ 326934 h 2294745"/>
                <a:gd name="connsiteX20" fmla="*/ 39705 w 2249810"/>
                <a:gd name="connsiteY20" fmla="*/ 23601 h 229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49810" h="2294745">
                  <a:moveTo>
                    <a:pt x="49162" y="0"/>
                  </a:moveTo>
                  <a:lnTo>
                    <a:pt x="2200648" y="0"/>
                  </a:lnTo>
                  <a:lnTo>
                    <a:pt x="2210105" y="23601"/>
                  </a:lnTo>
                  <a:cubicBezTo>
                    <a:pt x="2236898" y="106934"/>
                    <a:pt x="2249810" y="205568"/>
                    <a:pt x="2249810" y="326934"/>
                  </a:cubicBezTo>
                  <a:lnTo>
                    <a:pt x="2249810" y="422824"/>
                  </a:lnTo>
                  <a:lnTo>
                    <a:pt x="2249810" y="696534"/>
                  </a:lnTo>
                  <a:lnTo>
                    <a:pt x="2249810" y="848826"/>
                  </a:lnTo>
                  <a:lnTo>
                    <a:pt x="2249810" y="1058531"/>
                  </a:lnTo>
                  <a:lnTo>
                    <a:pt x="2249810" y="1218426"/>
                  </a:lnTo>
                  <a:cubicBezTo>
                    <a:pt x="2249810" y="1542068"/>
                    <a:pt x="2157989" y="1704061"/>
                    <a:pt x="1955981" y="1845313"/>
                  </a:cubicBezTo>
                  <a:cubicBezTo>
                    <a:pt x="1745898" y="1967026"/>
                    <a:pt x="1470144" y="2019115"/>
                    <a:pt x="1225437" y="2208220"/>
                  </a:cubicBezTo>
                  <a:lnTo>
                    <a:pt x="1123061" y="2294745"/>
                  </a:lnTo>
                  <a:lnTo>
                    <a:pt x="1024372" y="2208220"/>
                  </a:lnTo>
                  <a:cubicBezTo>
                    <a:pt x="779664" y="2019115"/>
                    <a:pt x="503910" y="1967026"/>
                    <a:pt x="293828" y="1845313"/>
                  </a:cubicBezTo>
                  <a:cubicBezTo>
                    <a:pt x="91820" y="1704061"/>
                    <a:pt x="0" y="1542068"/>
                    <a:pt x="0" y="1218426"/>
                  </a:cubicBezTo>
                  <a:lnTo>
                    <a:pt x="0" y="1058531"/>
                  </a:lnTo>
                  <a:lnTo>
                    <a:pt x="0" y="848826"/>
                  </a:lnTo>
                  <a:lnTo>
                    <a:pt x="0" y="696534"/>
                  </a:lnTo>
                  <a:lnTo>
                    <a:pt x="0" y="422824"/>
                  </a:lnTo>
                  <a:lnTo>
                    <a:pt x="0" y="326934"/>
                  </a:lnTo>
                  <a:cubicBezTo>
                    <a:pt x="0" y="205568"/>
                    <a:pt x="12912" y="106934"/>
                    <a:pt x="39705" y="23601"/>
                  </a:cubicBezTo>
                  <a:close/>
                </a:path>
              </a:pathLst>
            </a:custGeom>
            <a:solidFill>
              <a:schemeClr val="bg2">
                <a:lumMod val="75000"/>
                <a:alpha val="1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Freeform: Shape 8">
              <a:extLst>
                <a:ext uri="{FF2B5EF4-FFF2-40B4-BE49-F238E27FC236}">
                  <a16:creationId xmlns:a16="http://schemas.microsoft.com/office/drawing/2014/main" id="{5FB942D8-95BE-4CFD-BFCC-26209EC192CE}"/>
                </a:ext>
              </a:extLst>
            </p:cNvPr>
            <p:cNvSpPr/>
            <p:nvPr/>
          </p:nvSpPr>
          <p:spPr>
            <a:xfrm>
              <a:off x="10597154" y="1907348"/>
              <a:ext cx="1594846" cy="3044131"/>
            </a:xfrm>
            <a:custGeom>
              <a:avLst/>
              <a:gdLst>
                <a:gd name="connsiteX0" fmla="*/ 1126749 w 1594846"/>
                <a:gd name="connsiteY0" fmla="*/ 0 h 3044131"/>
                <a:gd name="connsiteX1" fmla="*/ 1225438 w 1594846"/>
                <a:gd name="connsiteY1" fmla="*/ 86525 h 3044131"/>
                <a:gd name="connsiteX2" fmla="*/ 1413279 w 1594846"/>
                <a:gd name="connsiteY2" fmla="*/ 205892 h 3044131"/>
                <a:gd name="connsiteX3" fmla="*/ 1594846 w 1594846"/>
                <a:gd name="connsiteY3" fmla="*/ 289191 h 3044131"/>
                <a:gd name="connsiteX4" fmla="*/ 1594846 w 1594846"/>
                <a:gd name="connsiteY4" fmla="*/ 2754939 h 3044131"/>
                <a:gd name="connsiteX5" fmla="*/ 1413277 w 1594846"/>
                <a:gd name="connsiteY5" fmla="*/ 2838239 h 3044131"/>
                <a:gd name="connsiteX6" fmla="*/ 1225436 w 1594846"/>
                <a:gd name="connsiteY6" fmla="*/ 2957606 h 3044131"/>
                <a:gd name="connsiteX7" fmla="*/ 1123061 w 1594846"/>
                <a:gd name="connsiteY7" fmla="*/ 3044131 h 3044131"/>
                <a:gd name="connsiteX8" fmla="*/ 1024372 w 1594846"/>
                <a:gd name="connsiteY8" fmla="*/ 2957606 h 3044131"/>
                <a:gd name="connsiteX9" fmla="*/ 293828 w 1594846"/>
                <a:gd name="connsiteY9" fmla="*/ 2594699 h 3044131"/>
                <a:gd name="connsiteX10" fmla="*/ 0 w 1594846"/>
                <a:gd name="connsiteY10" fmla="*/ 1967812 h 3044131"/>
                <a:gd name="connsiteX11" fmla="*/ 0 w 1594846"/>
                <a:gd name="connsiteY11" fmla="*/ 1807917 h 3044131"/>
                <a:gd name="connsiteX12" fmla="*/ 0 w 1594846"/>
                <a:gd name="connsiteY12" fmla="*/ 1598212 h 3044131"/>
                <a:gd name="connsiteX13" fmla="*/ 0 w 1594846"/>
                <a:gd name="connsiteY13" fmla="*/ 1445920 h 3044131"/>
                <a:gd name="connsiteX14" fmla="*/ 0 w 1594846"/>
                <a:gd name="connsiteY14" fmla="*/ 1172210 h 3044131"/>
                <a:gd name="connsiteX15" fmla="*/ 0 w 1594846"/>
                <a:gd name="connsiteY15" fmla="*/ 1076320 h 3044131"/>
                <a:gd name="connsiteX16" fmla="*/ 293829 w 1594846"/>
                <a:gd name="connsiteY16" fmla="*/ 449433 h 3044131"/>
                <a:gd name="connsiteX17" fmla="*/ 1024374 w 1594846"/>
                <a:gd name="connsiteY17" fmla="*/ 86525 h 3044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94846" h="3044131">
                  <a:moveTo>
                    <a:pt x="1126749" y="0"/>
                  </a:moveTo>
                  <a:lnTo>
                    <a:pt x="1225438" y="86525"/>
                  </a:lnTo>
                  <a:cubicBezTo>
                    <a:pt x="1286615" y="133801"/>
                    <a:pt x="1349732" y="172514"/>
                    <a:pt x="1413279" y="205892"/>
                  </a:cubicBezTo>
                  <a:lnTo>
                    <a:pt x="1594846" y="289191"/>
                  </a:lnTo>
                  <a:lnTo>
                    <a:pt x="1594846" y="2754939"/>
                  </a:lnTo>
                  <a:lnTo>
                    <a:pt x="1413277" y="2838239"/>
                  </a:lnTo>
                  <a:cubicBezTo>
                    <a:pt x="1349730" y="2871617"/>
                    <a:pt x="1286613" y="2910330"/>
                    <a:pt x="1225436" y="2957606"/>
                  </a:cubicBezTo>
                  <a:lnTo>
                    <a:pt x="1123061" y="3044131"/>
                  </a:lnTo>
                  <a:lnTo>
                    <a:pt x="1024372" y="2957606"/>
                  </a:lnTo>
                  <a:cubicBezTo>
                    <a:pt x="779664" y="2768501"/>
                    <a:pt x="503910" y="2716412"/>
                    <a:pt x="293828" y="2594699"/>
                  </a:cubicBezTo>
                  <a:cubicBezTo>
                    <a:pt x="91820" y="2453447"/>
                    <a:pt x="0" y="2291454"/>
                    <a:pt x="0" y="1967812"/>
                  </a:cubicBezTo>
                  <a:lnTo>
                    <a:pt x="0" y="1807917"/>
                  </a:lnTo>
                  <a:lnTo>
                    <a:pt x="0" y="1598212"/>
                  </a:lnTo>
                  <a:lnTo>
                    <a:pt x="0" y="1445920"/>
                  </a:lnTo>
                  <a:lnTo>
                    <a:pt x="0" y="1172210"/>
                  </a:lnTo>
                  <a:lnTo>
                    <a:pt x="0" y="1076320"/>
                  </a:lnTo>
                  <a:cubicBezTo>
                    <a:pt x="0" y="752678"/>
                    <a:pt x="91821" y="590684"/>
                    <a:pt x="293829" y="449433"/>
                  </a:cubicBezTo>
                  <a:cubicBezTo>
                    <a:pt x="503912" y="327719"/>
                    <a:pt x="779665" y="275630"/>
                    <a:pt x="1024374" y="86525"/>
                  </a:cubicBezTo>
                  <a:close/>
                </a:path>
              </a:pathLst>
            </a:custGeom>
            <a:solidFill>
              <a:schemeClr val="bg2">
                <a:lumMod val="7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0" name="Freeform: Shape 9">
              <a:extLst>
                <a:ext uri="{FF2B5EF4-FFF2-40B4-BE49-F238E27FC236}">
                  <a16:creationId xmlns:a16="http://schemas.microsoft.com/office/drawing/2014/main" id="{9DF6499A-D398-4CBC-AA22-4277539430FC}"/>
                </a:ext>
              </a:extLst>
            </p:cNvPr>
            <p:cNvSpPr/>
            <p:nvPr/>
          </p:nvSpPr>
          <p:spPr>
            <a:xfrm>
              <a:off x="9265700" y="7622"/>
              <a:ext cx="2372219" cy="2371961"/>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4282900 w 4447989"/>
                <a:gd name="connsiteY0" fmla="*/ 2048959 h 5795027"/>
                <a:gd name="connsiteX1" fmla="*/ 4282900 w 4447989"/>
                <a:gd name="connsiteY1" fmla="*/ 2231503 h 5795027"/>
                <a:gd name="connsiteX2" fmla="*/ 4282900 w 4447989"/>
                <a:gd name="connsiteY2" fmla="*/ 2752557 h 5795027"/>
                <a:gd name="connsiteX3" fmla="*/ 4282900 w 4447989"/>
                <a:gd name="connsiteY3" fmla="*/ 3042471 h 5795027"/>
                <a:gd name="connsiteX4" fmla="*/ 4282900 w 4447989"/>
                <a:gd name="connsiteY4" fmla="*/ 3441681 h 5795027"/>
                <a:gd name="connsiteX5" fmla="*/ 4282900 w 4447989"/>
                <a:gd name="connsiteY5" fmla="*/ 3746068 h 5795027"/>
                <a:gd name="connsiteX6" fmla="*/ 3723546 w 4447989"/>
                <a:gd name="connsiteY6" fmla="*/ 4939455 h 5795027"/>
                <a:gd name="connsiteX7" fmla="*/ 2332829 w 4447989"/>
                <a:gd name="connsiteY7" fmla="*/ 5630311 h 5795027"/>
                <a:gd name="connsiteX8" fmla="*/ 2137940 w 4447989"/>
                <a:gd name="connsiteY8" fmla="*/ 5795027 h 5795027"/>
                <a:gd name="connsiteX9" fmla="*/ 1950069 w 4447989"/>
                <a:gd name="connsiteY9" fmla="*/ 5630311 h 5795027"/>
                <a:gd name="connsiteX10" fmla="*/ 559353 w 4447989"/>
                <a:gd name="connsiteY10" fmla="*/ 4939455 h 5795027"/>
                <a:gd name="connsiteX11" fmla="*/ 0 w 4447989"/>
                <a:gd name="connsiteY11" fmla="*/ 3746068 h 5795027"/>
                <a:gd name="connsiteX12" fmla="*/ 0 w 4447989"/>
                <a:gd name="connsiteY12" fmla="*/ 3441681 h 5795027"/>
                <a:gd name="connsiteX13" fmla="*/ 0 w 4447989"/>
                <a:gd name="connsiteY13" fmla="*/ 3042471 h 5795027"/>
                <a:gd name="connsiteX14" fmla="*/ 0 w 4447989"/>
                <a:gd name="connsiteY14" fmla="*/ 2752557 h 5795027"/>
                <a:gd name="connsiteX15" fmla="*/ 0 w 4447989"/>
                <a:gd name="connsiteY15" fmla="*/ 2231503 h 5795027"/>
                <a:gd name="connsiteX16" fmla="*/ 0 w 4447989"/>
                <a:gd name="connsiteY16" fmla="*/ 2048959 h 5795027"/>
                <a:gd name="connsiteX17" fmla="*/ 559354 w 4447989"/>
                <a:gd name="connsiteY17" fmla="*/ 855573 h 5795027"/>
                <a:gd name="connsiteX18" fmla="*/ 1950071 w 4447989"/>
                <a:gd name="connsiteY18" fmla="*/ 164715 h 5795027"/>
                <a:gd name="connsiteX19" fmla="*/ 2144960 w 4447989"/>
                <a:gd name="connsiteY19" fmla="*/ 0 h 5795027"/>
                <a:gd name="connsiteX20" fmla="*/ 2332832 w 4447989"/>
                <a:gd name="connsiteY20" fmla="*/ 164715 h 5795027"/>
                <a:gd name="connsiteX21" fmla="*/ 3723546 w 4447989"/>
                <a:gd name="connsiteY21" fmla="*/ 855573 h 5795027"/>
                <a:gd name="connsiteX22" fmla="*/ 4447989 w 4447989"/>
                <a:gd name="connsiteY22" fmla="*/ 2214048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82900"/>
                <a:gd name="connsiteY0" fmla="*/ 1519558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92243"/>
                <a:gd name="connsiteY0" fmla="*/ 1519558 h 5795027"/>
                <a:gd name="connsiteX1" fmla="*/ 4282900 w 4292243"/>
                <a:gd name="connsiteY1" fmla="*/ 2231503 h 5795027"/>
                <a:gd name="connsiteX2" fmla="*/ 4282900 w 4292243"/>
                <a:gd name="connsiteY2" fmla="*/ 2752557 h 5795027"/>
                <a:gd name="connsiteX3" fmla="*/ 4282900 w 4292243"/>
                <a:gd name="connsiteY3" fmla="*/ 3042471 h 5795027"/>
                <a:gd name="connsiteX4" fmla="*/ 4282900 w 4292243"/>
                <a:gd name="connsiteY4" fmla="*/ 3441681 h 5795027"/>
                <a:gd name="connsiteX5" fmla="*/ 4282900 w 4292243"/>
                <a:gd name="connsiteY5" fmla="*/ 3746068 h 5795027"/>
                <a:gd name="connsiteX6" fmla="*/ 3723546 w 4292243"/>
                <a:gd name="connsiteY6" fmla="*/ 4939455 h 5795027"/>
                <a:gd name="connsiteX7" fmla="*/ 2332829 w 4292243"/>
                <a:gd name="connsiteY7" fmla="*/ 5630311 h 5795027"/>
                <a:gd name="connsiteX8" fmla="*/ 2137940 w 4292243"/>
                <a:gd name="connsiteY8" fmla="*/ 5795027 h 5795027"/>
                <a:gd name="connsiteX9" fmla="*/ 1950069 w 4292243"/>
                <a:gd name="connsiteY9" fmla="*/ 5630311 h 5795027"/>
                <a:gd name="connsiteX10" fmla="*/ 559353 w 4292243"/>
                <a:gd name="connsiteY10" fmla="*/ 4939455 h 5795027"/>
                <a:gd name="connsiteX11" fmla="*/ 0 w 4292243"/>
                <a:gd name="connsiteY11" fmla="*/ 3746068 h 5795027"/>
                <a:gd name="connsiteX12" fmla="*/ 0 w 4292243"/>
                <a:gd name="connsiteY12" fmla="*/ 3441681 h 5795027"/>
                <a:gd name="connsiteX13" fmla="*/ 0 w 4292243"/>
                <a:gd name="connsiteY13" fmla="*/ 3042471 h 5795027"/>
                <a:gd name="connsiteX14" fmla="*/ 0 w 4292243"/>
                <a:gd name="connsiteY14" fmla="*/ 2752557 h 5795027"/>
                <a:gd name="connsiteX15" fmla="*/ 0 w 4292243"/>
                <a:gd name="connsiteY15" fmla="*/ 2231503 h 5795027"/>
                <a:gd name="connsiteX16" fmla="*/ 0 w 4292243"/>
                <a:gd name="connsiteY16" fmla="*/ 2048959 h 5795027"/>
                <a:gd name="connsiteX17" fmla="*/ 559354 w 4292243"/>
                <a:gd name="connsiteY17" fmla="*/ 855573 h 5795027"/>
                <a:gd name="connsiteX18" fmla="*/ 1950071 w 4292243"/>
                <a:gd name="connsiteY18" fmla="*/ 164715 h 5795027"/>
                <a:gd name="connsiteX19" fmla="*/ 2144960 w 4292243"/>
                <a:gd name="connsiteY19" fmla="*/ 0 h 5795027"/>
                <a:gd name="connsiteX20" fmla="*/ 2332832 w 4292243"/>
                <a:gd name="connsiteY20" fmla="*/ 164715 h 5795027"/>
                <a:gd name="connsiteX21" fmla="*/ 3723546 w 4292243"/>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2144960 w 4282900"/>
                <a:gd name="connsiteY18"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64279 w 4282900"/>
                <a:gd name="connsiteY17" fmla="*/ 1516418 h 5795027"/>
                <a:gd name="connsiteX18" fmla="*/ 559354 w 4282900"/>
                <a:gd name="connsiteY18" fmla="*/ 855573 h 5795027"/>
                <a:gd name="connsiteX19" fmla="*/ 2144960 w 4282900"/>
                <a:gd name="connsiteY19" fmla="*/ 0 h 5795027"/>
                <a:gd name="connsiteX0" fmla="*/ 4213242 w 4282900"/>
                <a:gd name="connsiteY0" fmla="*/ 657020 h 4939454"/>
                <a:gd name="connsiteX1" fmla="*/ 4282900 w 4282900"/>
                <a:gd name="connsiteY1" fmla="*/ 1375930 h 4939454"/>
                <a:gd name="connsiteX2" fmla="*/ 4282900 w 4282900"/>
                <a:gd name="connsiteY2" fmla="*/ 1896984 h 4939454"/>
                <a:gd name="connsiteX3" fmla="*/ 4282900 w 4282900"/>
                <a:gd name="connsiteY3" fmla="*/ 2186898 h 4939454"/>
                <a:gd name="connsiteX4" fmla="*/ 4282900 w 4282900"/>
                <a:gd name="connsiteY4" fmla="*/ 2586108 h 4939454"/>
                <a:gd name="connsiteX5" fmla="*/ 4282900 w 4282900"/>
                <a:gd name="connsiteY5" fmla="*/ 2890495 h 4939454"/>
                <a:gd name="connsiteX6" fmla="*/ 3723546 w 4282900"/>
                <a:gd name="connsiteY6" fmla="*/ 4083882 h 4939454"/>
                <a:gd name="connsiteX7" fmla="*/ 2332829 w 4282900"/>
                <a:gd name="connsiteY7" fmla="*/ 4774738 h 4939454"/>
                <a:gd name="connsiteX8" fmla="*/ 2137940 w 4282900"/>
                <a:gd name="connsiteY8" fmla="*/ 4939454 h 4939454"/>
                <a:gd name="connsiteX9" fmla="*/ 1950069 w 4282900"/>
                <a:gd name="connsiteY9" fmla="*/ 4774738 h 4939454"/>
                <a:gd name="connsiteX10" fmla="*/ 559353 w 4282900"/>
                <a:gd name="connsiteY10" fmla="*/ 4083882 h 4939454"/>
                <a:gd name="connsiteX11" fmla="*/ 0 w 4282900"/>
                <a:gd name="connsiteY11" fmla="*/ 2890495 h 4939454"/>
                <a:gd name="connsiteX12" fmla="*/ 0 w 4282900"/>
                <a:gd name="connsiteY12" fmla="*/ 2586108 h 4939454"/>
                <a:gd name="connsiteX13" fmla="*/ 0 w 4282900"/>
                <a:gd name="connsiteY13" fmla="*/ 2186898 h 4939454"/>
                <a:gd name="connsiteX14" fmla="*/ 0 w 4282900"/>
                <a:gd name="connsiteY14" fmla="*/ 1896984 h 4939454"/>
                <a:gd name="connsiteX15" fmla="*/ 0 w 4282900"/>
                <a:gd name="connsiteY15" fmla="*/ 1375930 h 4939454"/>
                <a:gd name="connsiteX16" fmla="*/ 0 w 4282900"/>
                <a:gd name="connsiteY16" fmla="*/ 1193386 h 4939454"/>
                <a:gd name="connsiteX17" fmla="*/ 64279 w 4282900"/>
                <a:gd name="connsiteY17" fmla="*/ 660845 h 4939454"/>
                <a:gd name="connsiteX18" fmla="*/ 559354 w 4282900"/>
                <a:gd name="connsiteY18" fmla="*/ 0 h 493945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82900" h="4282434">
                  <a:moveTo>
                    <a:pt x="4213242" y="0"/>
                  </a:moveTo>
                  <a:cubicBezTo>
                    <a:pt x="4294511" y="306972"/>
                    <a:pt x="4271290" y="481595"/>
                    <a:pt x="4282900" y="718910"/>
                  </a:cubicBezTo>
                  <a:lnTo>
                    <a:pt x="4282900" y="1239964"/>
                  </a:lnTo>
                  <a:lnTo>
                    <a:pt x="4282900" y="1529878"/>
                  </a:lnTo>
                  <a:lnTo>
                    <a:pt x="4282900" y="1929088"/>
                  </a:lnTo>
                  <a:lnTo>
                    <a:pt x="4282900" y="2233475"/>
                  </a:lnTo>
                  <a:cubicBezTo>
                    <a:pt x="4282900" y="2849584"/>
                    <a:pt x="4108103" y="3157966"/>
                    <a:pt x="3723546" y="3426862"/>
                  </a:cubicBezTo>
                  <a:cubicBezTo>
                    <a:pt x="3323617" y="3658565"/>
                    <a:pt x="2798672" y="3757725"/>
                    <a:pt x="2332829" y="4117718"/>
                  </a:cubicBezTo>
                  <a:lnTo>
                    <a:pt x="2137940" y="4282434"/>
                  </a:lnTo>
                  <a:lnTo>
                    <a:pt x="1950069" y="4117718"/>
                  </a:lnTo>
                  <a:cubicBezTo>
                    <a:pt x="1484225" y="3757725"/>
                    <a:pt x="959280" y="3658565"/>
                    <a:pt x="559353" y="3426862"/>
                  </a:cubicBezTo>
                  <a:cubicBezTo>
                    <a:pt x="174796" y="3157966"/>
                    <a:pt x="0" y="2849584"/>
                    <a:pt x="0" y="2233475"/>
                  </a:cubicBezTo>
                  <a:lnTo>
                    <a:pt x="0" y="1929088"/>
                  </a:lnTo>
                  <a:lnTo>
                    <a:pt x="0" y="1529878"/>
                  </a:lnTo>
                  <a:lnTo>
                    <a:pt x="0" y="1239964"/>
                  </a:lnTo>
                  <a:lnTo>
                    <a:pt x="0" y="718910"/>
                  </a:lnTo>
                  <a:lnTo>
                    <a:pt x="0" y="536366"/>
                  </a:lnTo>
                  <a:cubicBezTo>
                    <a:pt x="10713" y="417185"/>
                    <a:pt x="19813" y="133066"/>
                    <a:pt x="64279" y="3825"/>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1" name="Freeform: Shape 10">
              <a:extLst>
                <a:ext uri="{FF2B5EF4-FFF2-40B4-BE49-F238E27FC236}">
                  <a16:creationId xmlns:a16="http://schemas.microsoft.com/office/drawing/2014/main" id="{0D91493C-6480-4A3F-8836-1727CBA3C849}"/>
                </a:ext>
              </a:extLst>
            </p:cNvPr>
            <p:cNvSpPr/>
            <p:nvPr/>
          </p:nvSpPr>
          <p:spPr>
            <a:xfrm>
              <a:off x="10536649" y="1823190"/>
              <a:ext cx="1654608" cy="3209758"/>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2144960 w 4282900"/>
                <a:gd name="connsiteY0" fmla="*/ 0 h 5795027"/>
                <a:gd name="connsiteX1" fmla="*/ 2332832 w 4282900"/>
                <a:gd name="connsiteY1" fmla="*/ 164715 h 5795027"/>
                <a:gd name="connsiteX2" fmla="*/ 2976290 w 4282900"/>
                <a:gd name="connsiteY2" fmla="*/ 524033 h 5795027"/>
                <a:gd name="connsiteX3" fmla="*/ 3723546 w 4282900"/>
                <a:gd name="connsiteY3" fmla="*/ 855573 h 5795027"/>
                <a:gd name="connsiteX4" fmla="*/ 4282900 w 4282900"/>
                <a:gd name="connsiteY4" fmla="*/ 2048959 h 5795027"/>
                <a:gd name="connsiteX5" fmla="*/ 4282900 w 4282900"/>
                <a:gd name="connsiteY5" fmla="*/ 2231503 h 5795027"/>
                <a:gd name="connsiteX6" fmla="*/ 4282900 w 4282900"/>
                <a:gd name="connsiteY6" fmla="*/ 2752557 h 5795027"/>
                <a:gd name="connsiteX7" fmla="*/ 4282900 w 4282900"/>
                <a:gd name="connsiteY7" fmla="*/ 3042471 h 5795027"/>
                <a:gd name="connsiteX8" fmla="*/ 4282900 w 4282900"/>
                <a:gd name="connsiteY8" fmla="*/ 3441681 h 5795027"/>
                <a:gd name="connsiteX9" fmla="*/ 4282900 w 4282900"/>
                <a:gd name="connsiteY9" fmla="*/ 3746068 h 5795027"/>
                <a:gd name="connsiteX10" fmla="*/ 3723546 w 4282900"/>
                <a:gd name="connsiteY10" fmla="*/ 4939455 h 5795027"/>
                <a:gd name="connsiteX11" fmla="*/ 2332829 w 4282900"/>
                <a:gd name="connsiteY11" fmla="*/ 5630311 h 5795027"/>
                <a:gd name="connsiteX12" fmla="*/ 2137940 w 4282900"/>
                <a:gd name="connsiteY12" fmla="*/ 5795027 h 5795027"/>
                <a:gd name="connsiteX13" fmla="*/ 1950069 w 4282900"/>
                <a:gd name="connsiteY13" fmla="*/ 5630311 h 5795027"/>
                <a:gd name="connsiteX14" fmla="*/ 559353 w 4282900"/>
                <a:gd name="connsiteY14" fmla="*/ 4939455 h 5795027"/>
                <a:gd name="connsiteX15" fmla="*/ 0 w 4282900"/>
                <a:gd name="connsiteY15" fmla="*/ 3746068 h 5795027"/>
                <a:gd name="connsiteX16" fmla="*/ 0 w 4282900"/>
                <a:gd name="connsiteY16" fmla="*/ 3441681 h 5795027"/>
                <a:gd name="connsiteX17" fmla="*/ 0 w 4282900"/>
                <a:gd name="connsiteY17" fmla="*/ 3042471 h 5795027"/>
                <a:gd name="connsiteX18" fmla="*/ 0 w 4282900"/>
                <a:gd name="connsiteY18" fmla="*/ 2752557 h 5795027"/>
                <a:gd name="connsiteX19" fmla="*/ 0 w 4282900"/>
                <a:gd name="connsiteY19" fmla="*/ 2231503 h 5795027"/>
                <a:gd name="connsiteX20" fmla="*/ 0 w 4282900"/>
                <a:gd name="connsiteY20" fmla="*/ 2048959 h 5795027"/>
                <a:gd name="connsiteX21" fmla="*/ 559354 w 4282900"/>
                <a:gd name="connsiteY21" fmla="*/ 855573 h 5795027"/>
                <a:gd name="connsiteX22" fmla="*/ 1950071 w 4282900"/>
                <a:gd name="connsiteY22" fmla="*/ 164715 h 5795027"/>
                <a:gd name="connsiteX23" fmla="*/ 2144960 w 4282900"/>
                <a:gd name="connsiteY23" fmla="*/ 0 h 5795027"/>
                <a:gd name="connsiteX0" fmla="*/ 3723546 w 4282900"/>
                <a:gd name="connsiteY0" fmla="*/ 855573 h 5795027"/>
                <a:gd name="connsiteX1" fmla="*/ 4282900 w 4282900"/>
                <a:gd name="connsiteY1" fmla="*/ 2048959 h 5795027"/>
                <a:gd name="connsiteX2" fmla="*/ 4282900 w 4282900"/>
                <a:gd name="connsiteY2" fmla="*/ 2231503 h 5795027"/>
                <a:gd name="connsiteX3" fmla="*/ 4282900 w 4282900"/>
                <a:gd name="connsiteY3" fmla="*/ 2752557 h 5795027"/>
                <a:gd name="connsiteX4" fmla="*/ 4282900 w 4282900"/>
                <a:gd name="connsiteY4" fmla="*/ 3042471 h 5795027"/>
                <a:gd name="connsiteX5" fmla="*/ 4282900 w 4282900"/>
                <a:gd name="connsiteY5" fmla="*/ 3441681 h 5795027"/>
                <a:gd name="connsiteX6" fmla="*/ 4282900 w 4282900"/>
                <a:gd name="connsiteY6" fmla="*/ 3746068 h 5795027"/>
                <a:gd name="connsiteX7" fmla="*/ 3723546 w 4282900"/>
                <a:gd name="connsiteY7" fmla="*/ 4939455 h 5795027"/>
                <a:gd name="connsiteX8" fmla="*/ 2332829 w 4282900"/>
                <a:gd name="connsiteY8" fmla="*/ 5630311 h 5795027"/>
                <a:gd name="connsiteX9" fmla="*/ 2137940 w 4282900"/>
                <a:gd name="connsiteY9" fmla="*/ 5795027 h 5795027"/>
                <a:gd name="connsiteX10" fmla="*/ 1950069 w 4282900"/>
                <a:gd name="connsiteY10" fmla="*/ 5630311 h 5795027"/>
                <a:gd name="connsiteX11" fmla="*/ 559353 w 4282900"/>
                <a:gd name="connsiteY11" fmla="*/ 4939455 h 5795027"/>
                <a:gd name="connsiteX12" fmla="*/ 0 w 4282900"/>
                <a:gd name="connsiteY12" fmla="*/ 3746068 h 5795027"/>
                <a:gd name="connsiteX13" fmla="*/ 0 w 4282900"/>
                <a:gd name="connsiteY13" fmla="*/ 3441681 h 5795027"/>
                <a:gd name="connsiteX14" fmla="*/ 0 w 4282900"/>
                <a:gd name="connsiteY14" fmla="*/ 3042471 h 5795027"/>
                <a:gd name="connsiteX15" fmla="*/ 0 w 4282900"/>
                <a:gd name="connsiteY15" fmla="*/ 2752557 h 5795027"/>
                <a:gd name="connsiteX16" fmla="*/ 0 w 4282900"/>
                <a:gd name="connsiteY16" fmla="*/ 2231503 h 5795027"/>
                <a:gd name="connsiteX17" fmla="*/ 0 w 4282900"/>
                <a:gd name="connsiteY17" fmla="*/ 2048959 h 5795027"/>
                <a:gd name="connsiteX18" fmla="*/ 559354 w 4282900"/>
                <a:gd name="connsiteY18" fmla="*/ 855573 h 5795027"/>
                <a:gd name="connsiteX19" fmla="*/ 1950071 w 4282900"/>
                <a:gd name="connsiteY19" fmla="*/ 164715 h 5795027"/>
                <a:gd name="connsiteX20" fmla="*/ 2144960 w 4282900"/>
                <a:gd name="connsiteY20" fmla="*/ 0 h 5795027"/>
                <a:gd name="connsiteX21" fmla="*/ 2332832 w 4282900"/>
                <a:gd name="connsiteY21" fmla="*/ 164715 h 5795027"/>
                <a:gd name="connsiteX22" fmla="*/ 2976290 w 4282900"/>
                <a:gd name="connsiteY22" fmla="*/ 524033 h 5795027"/>
                <a:gd name="connsiteX23" fmla="*/ 3888635 w 4282900"/>
                <a:gd name="connsiteY23"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22" fmla="*/ 3888635 w 4282900"/>
                <a:gd name="connsiteY22"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0" fmla="*/ 4282900 w 4282900"/>
                <a:gd name="connsiteY0" fmla="*/ 2231503 h 5795027"/>
                <a:gd name="connsiteX1" fmla="*/ 4282900 w 4282900"/>
                <a:gd name="connsiteY1" fmla="*/ 2752557 h 5795027"/>
                <a:gd name="connsiteX2" fmla="*/ 4282900 w 4282900"/>
                <a:gd name="connsiteY2" fmla="*/ 3042471 h 5795027"/>
                <a:gd name="connsiteX3" fmla="*/ 4282900 w 4282900"/>
                <a:gd name="connsiteY3" fmla="*/ 3441681 h 5795027"/>
                <a:gd name="connsiteX4" fmla="*/ 4282900 w 4282900"/>
                <a:gd name="connsiteY4" fmla="*/ 3746068 h 5795027"/>
                <a:gd name="connsiteX5" fmla="*/ 3723546 w 4282900"/>
                <a:gd name="connsiteY5" fmla="*/ 4939455 h 5795027"/>
                <a:gd name="connsiteX6" fmla="*/ 2332829 w 4282900"/>
                <a:gd name="connsiteY6" fmla="*/ 5630311 h 5795027"/>
                <a:gd name="connsiteX7" fmla="*/ 2137940 w 4282900"/>
                <a:gd name="connsiteY7" fmla="*/ 5795027 h 5795027"/>
                <a:gd name="connsiteX8" fmla="*/ 1950069 w 4282900"/>
                <a:gd name="connsiteY8" fmla="*/ 5630311 h 5795027"/>
                <a:gd name="connsiteX9" fmla="*/ 559353 w 4282900"/>
                <a:gd name="connsiteY9" fmla="*/ 4939455 h 5795027"/>
                <a:gd name="connsiteX10" fmla="*/ 0 w 4282900"/>
                <a:gd name="connsiteY10" fmla="*/ 3746068 h 5795027"/>
                <a:gd name="connsiteX11" fmla="*/ 0 w 4282900"/>
                <a:gd name="connsiteY11" fmla="*/ 3441681 h 5795027"/>
                <a:gd name="connsiteX12" fmla="*/ 0 w 4282900"/>
                <a:gd name="connsiteY12" fmla="*/ 3042471 h 5795027"/>
                <a:gd name="connsiteX13" fmla="*/ 0 w 4282900"/>
                <a:gd name="connsiteY13" fmla="*/ 2752557 h 5795027"/>
                <a:gd name="connsiteX14" fmla="*/ 0 w 4282900"/>
                <a:gd name="connsiteY14" fmla="*/ 2231503 h 5795027"/>
                <a:gd name="connsiteX15" fmla="*/ 0 w 4282900"/>
                <a:gd name="connsiteY15" fmla="*/ 2048959 h 5795027"/>
                <a:gd name="connsiteX16" fmla="*/ 559354 w 4282900"/>
                <a:gd name="connsiteY16" fmla="*/ 855573 h 5795027"/>
                <a:gd name="connsiteX17" fmla="*/ 1950071 w 4282900"/>
                <a:gd name="connsiteY17" fmla="*/ 164715 h 5795027"/>
                <a:gd name="connsiteX18" fmla="*/ 2144960 w 4282900"/>
                <a:gd name="connsiteY18" fmla="*/ 0 h 5795027"/>
                <a:gd name="connsiteX19" fmla="*/ 2332832 w 4282900"/>
                <a:gd name="connsiteY19" fmla="*/ 164715 h 5795027"/>
                <a:gd name="connsiteX20" fmla="*/ 2976290 w 4282900"/>
                <a:gd name="connsiteY20" fmla="*/ 524033 h 5795027"/>
                <a:gd name="connsiteX0" fmla="*/ 4282900 w 4282900"/>
                <a:gd name="connsiteY0" fmla="*/ 2752557 h 5795027"/>
                <a:gd name="connsiteX1" fmla="*/ 4282900 w 4282900"/>
                <a:gd name="connsiteY1" fmla="*/ 3042471 h 5795027"/>
                <a:gd name="connsiteX2" fmla="*/ 4282900 w 4282900"/>
                <a:gd name="connsiteY2" fmla="*/ 3441681 h 5795027"/>
                <a:gd name="connsiteX3" fmla="*/ 4282900 w 4282900"/>
                <a:gd name="connsiteY3" fmla="*/ 3746068 h 5795027"/>
                <a:gd name="connsiteX4" fmla="*/ 3723546 w 4282900"/>
                <a:gd name="connsiteY4" fmla="*/ 4939455 h 5795027"/>
                <a:gd name="connsiteX5" fmla="*/ 2332829 w 4282900"/>
                <a:gd name="connsiteY5" fmla="*/ 5630311 h 5795027"/>
                <a:gd name="connsiteX6" fmla="*/ 2137940 w 4282900"/>
                <a:gd name="connsiteY6" fmla="*/ 5795027 h 5795027"/>
                <a:gd name="connsiteX7" fmla="*/ 1950069 w 4282900"/>
                <a:gd name="connsiteY7" fmla="*/ 5630311 h 5795027"/>
                <a:gd name="connsiteX8" fmla="*/ 559353 w 4282900"/>
                <a:gd name="connsiteY8" fmla="*/ 4939455 h 5795027"/>
                <a:gd name="connsiteX9" fmla="*/ 0 w 4282900"/>
                <a:gd name="connsiteY9" fmla="*/ 3746068 h 5795027"/>
                <a:gd name="connsiteX10" fmla="*/ 0 w 4282900"/>
                <a:gd name="connsiteY10" fmla="*/ 3441681 h 5795027"/>
                <a:gd name="connsiteX11" fmla="*/ 0 w 4282900"/>
                <a:gd name="connsiteY11" fmla="*/ 3042471 h 5795027"/>
                <a:gd name="connsiteX12" fmla="*/ 0 w 4282900"/>
                <a:gd name="connsiteY12" fmla="*/ 2752557 h 5795027"/>
                <a:gd name="connsiteX13" fmla="*/ 0 w 4282900"/>
                <a:gd name="connsiteY13" fmla="*/ 2231503 h 5795027"/>
                <a:gd name="connsiteX14" fmla="*/ 0 w 4282900"/>
                <a:gd name="connsiteY14" fmla="*/ 2048959 h 5795027"/>
                <a:gd name="connsiteX15" fmla="*/ 559354 w 4282900"/>
                <a:gd name="connsiteY15" fmla="*/ 855573 h 5795027"/>
                <a:gd name="connsiteX16" fmla="*/ 1950071 w 4282900"/>
                <a:gd name="connsiteY16" fmla="*/ 164715 h 5795027"/>
                <a:gd name="connsiteX17" fmla="*/ 2144960 w 4282900"/>
                <a:gd name="connsiteY17" fmla="*/ 0 h 5795027"/>
                <a:gd name="connsiteX18" fmla="*/ 2332832 w 4282900"/>
                <a:gd name="connsiteY18" fmla="*/ 164715 h 5795027"/>
                <a:gd name="connsiteX19" fmla="*/ 2976290 w 4282900"/>
                <a:gd name="connsiteY19" fmla="*/ 524033 h 5795027"/>
                <a:gd name="connsiteX0" fmla="*/ 4282900 w 4282900"/>
                <a:gd name="connsiteY0" fmla="*/ 3042471 h 5795027"/>
                <a:gd name="connsiteX1" fmla="*/ 4282900 w 4282900"/>
                <a:gd name="connsiteY1" fmla="*/ 3441681 h 5795027"/>
                <a:gd name="connsiteX2" fmla="*/ 4282900 w 4282900"/>
                <a:gd name="connsiteY2" fmla="*/ 3746068 h 5795027"/>
                <a:gd name="connsiteX3" fmla="*/ 3723546 w 4282900"/>
                <a:gd name="connsiteY3" fmla="*/ 4939455 h 5795027"/>
                <a:gd name="connsiteX4" fmla="*/ 2332829 w 4282900"/>
                <a:gd name="connsiteY4" fmla="*/ 5630311 h 5795027"/>
                <a:gd name="connsiteX5" fmla="*/ 2137940 w 4282900"/>
                <a:gd name="connsiteY5" fmla="*/ 5795027 h 5795027"/>
                <a:gd name="connsiteX6" fmla="*/ 1950069 w 4282900"/>
                <a:gd name="connsiteY6" fmla="*/ 5630311 h 5795027"/>
                <a:gd name="connsiteX7" fmla="*/ 559353 w 4282900"/>
                <a:gd name="connsiteY7" fmla="*/ 4939455 h 5795027"/>
                <a:gd name="connsiteX8" fmla="*/ 0 w 4282900"/>
                <a:gd name="connsiteY8" fmla="*/ 3746068 h 5795027"/>
                <a:gd name="connsiteX9" fmla="*/ 0 w 4282900"/>
                <a:gd name="connsiteY9" fmla="*/ 3441681 h 5795027"/>
                <a:gd name="connsiteX10" fmla="*/ 0 w 4282900"/>
                <a:gd name="connsiteY10" fmla="*/ 3042471 h 5795027"/>
                <a:gd name="connsiteX11" fmla="*/ 0 w 4282900"/>
                <a:gd name="connsiteY11" fmla="*/ 2752557 h 5795027"/>
                <a:gd name="connsiteX12" fmla="*/ 0 w 4282900"/>
                <a:gd name="connsiteY12" fmla="*/ 2231503 h 5795027"/>
                <a:gd name="connsiteX13" fmla="*/ 0 w 4282900"/>
                <a:gd name="connsiteY13" fmla="*/ 2048959 h 5795027"/>
                <a:gd name="connsiteX14" fmla="*/ 559354 w 4282900"/>
                <a:gd name="connsiteY14" fmla="*/ 855573 h 5795027"/>
                <a:gd name="connsiteX15" fmla="*/ 1950071 w 4282900"/>
                <a:gd name="connsiteY15" fmla="*/ 164715 h 5795027"/>
                <a:gd name="connsiteX16" fmla="*/ 2144960 w 4282900"/>
                <a:gd name="connsiteY16" fmla="*/ 0 h 5795027"/>
                <a:gd name="connsiteX17" fmla="*/ 2332832 w 4282900"/>
                <a:gd name="connsiteY17" fmla="*/ 164715 h 5795027"/>
                <a:gd name="connsiteX18" fmla="*/ 2976290 w 4282900"/>
                <a:gd name="connsiteY18" fmla="*/ 524033 h 5795027"/>
                <a:gd name="connsiteX0" fmla="*/ 4282900 w 4282900"/>
                <a:gd name="connsiteY0" fmla="*/ 3441681 h 5795027"/>
                <a:gd name="connsiteX1" fmla="*/ 4282900 w 4282900"/>
                <a:gd name="connsiteY1" fmla="*/ 3746068 h 5795027"/>
                <a:gd name="connsiteX2" fmla="*/ 3723546 w 4282900"/>
                <a:gd name="connsiteY2" fmla="*/ 4939455 h 5795027"/>
                <a:gd name="connsiteX3" fmla="*/ 2332829 w 4282900"/>
                <a:gd name="connsiteY3" fmla="*/ 5630311 h 5795027"/>
                <a:gd name="connsiteX4" fmla="*/ 2137940 w 4282900"/>
                <a:gd name="connsiteY4" fmla="*/ 5795027 h 5795027"/>
                <a:gd name="connsiteX5" fmla="*/ 1950069 w 4282900"/>
                <a:gd name="connsiteY5" fmla="*/ 5630311 h 5795027"/>
                <a:gd name="connsiteX6" fmla="*/ 559353 w 4282900"/>
                <a:gd name="connsiteY6" fmla="*/ 4939455 h 5795027"/>
                <a:gd name="connsiteX7" fmla="*/ 0 w 4282900"/>
                <a:gd name="connsiteY7" fmla="*/ 3746068 h 5795027"/>
                <a:gd name="connsiteX8" fmla="*/ 0 w 4282900"/>
                <a:gd name="connsiteY8" fmla="*/ 3441681 h 5795027"/>
                <a:gd name="connsiteX9" fmla="*/ 0 w 4282900"/>
                <a:gd name="connsiteY9" fmla="*/ 3042471 h 5795027"/>
                <a:gd name="connsiteX10" fmla="*/ 0 w 4282900"/>
                <a:gd name="connsiteY10" fmla="*/ 2752557 h 5795027"/>
                <a:gd name="connsiteX11" fmla="*/ 0 w 4282900"/>
                <a:gd name="connsiteY11" fmla="*/ 2231503 h 5795027"/>
                <a:gd name="connsiteX12" fmla="*/ 0 w 4282900"/>
                <a:gd name="connsiteY12" fmla="*/ 2048959 h 5795027"/>
                <a:gd name="connsiteX13" fmla="*/ 559354 w 4282900"/>
                <a:gd name="connsiteY13" fmla="*/ 855573 h 5795027"/>
                <a:gd name="connsiteX14" fmla="*/ 1950071 w 4282900"/>
                <a:gd name="connsiteY14" fmla="*/ 164715 h 5795027"/>
                <a:gd name="connsiteX15" fmla="*/ 2144960 w 4282900"/>
                <a:gd name="connsiteY15" fmla="*/ 0 h 5795027"/>
                <a:gd name="connsiteX16" fmla="*/ 2332832 w 4282900"/>
                <a:gd name="connsiteY16" fmla="*/ 164715 h 5795027"/>
                <a:gd name="connsiteX17" fmla="*/ 2976290 w 4282900"/>
                <a:gd name="connsiteY17" fmla="*/ 524033 h 5795027"/>
                <a:gd name="connsiteX0" fmla="*/ 4282900 w 4282900"/>
                <a:gd name="connsiteY0" fmla="*/ 3441681 h 5795027"/>
                <a:gd name="connsiteX1" fmla="*/ 3723546 w 4282900"/>
                <a:gd name="connsiteY1" fmla="*/ 4939455 h 5795027"/>
                <a:gd name="connsiteX2" fmla="*/ 2332829 w 4282900"/>
                <a:gd name="connsiteY2" fmla="*/ 5630311 h 5795027"/>
                <a:gd name="connsiteX3" fmla="*/ 2137940 w 4282900"/>
                <a:gd name="connsiteY3" fmla="*/ 5795027 h 5795027"/>
                <a:gd name="connsiteX4" fmla="*/ 1950069 w 4282900"/>
                <a:gd name="connsiteY4" fmla="*/ 5630311 h 5795027"/>
                <a:gd name="connsiteX5" fmla="*/ 559353 w 4282900"/>
                <a:gd name="connsiteY5" fmla="*/ 4939455 h 5795027"/>
                <a:gd name="connsiteX6" fmla="*/ 0 w 4282900"/>
                <a:gd name="connsiteY6" fmla="*/ 3746068 h 5795027"/>
                <a:gd name="connsiteX7" fmla="*/ 0 w 4282900"/>
                <a:gd name="connsiteY7" fmla="*/ 3441681 h 5795027"/>
                <a:gd name="connsiteX8" fmla="*/ 0 w 4282900"/>
                <a:gd name="connsiteY8" fmla="*/ 3042471 h 5795027"/>
                <a:gd name="connsiteX9" fmla="*/ 0 w 4282900"/>
                <a:gd name="connsiteY9" fmla="*/ 2752557 h 5795027"/>
                <a:gd name="connsiteX10" fmla="*/ 0 w 4282900"/>
                <a:gd name="connsiteY10" fmla="*/ 2231503 h 5795027"/>
                <a:gd name="connsiteX11" fmla="*/ 0 w 4282900"/>
                <a:gd name="connsiteY11" fmla="*/ 2048959 h 5795027"/>
                <a:gd name="connsiteX12" fmla="*/ 559354 w 4282900"/>
                <a:gd name="connsiteY12" fmla="*/ 855573 h 5795027"/>
                <a:gd name="connsiteX13" fmla="*/ 1950071 w 4282900"/>
                <a:gd name="connsiteY13" fmla="*/ 164715 h 5795027"/>
                <a:gd name="connsiteX14" fmla="*/ 2144960 w 4282900"/>
                <a:gd name="connsiteY14" fmla="*/ 0 h 5795027"/>
                <a:gd name="connsiteX15" fmla="*/ 2332832 w 4282900"/>
                <a:gd name="connsiteY15" fmla="*/ 164715 h 5795027"/>
                <a:gd name="connsiteX16" fmla="*/ 2976290 w 4282900"/>
                <a:gd name="connsiteY16" fmla="*/ 524033 h 5795027"/>
                <a:gd name="connsiteX0" fmla="*/ 3723546 w 3723546"/>
                <a:gd name="connsiteY0" fmla="*/ 4939455 h 5795027"/>
                <a:gd name="connsiteX1" fmla="*/ 2332829 w 3723546"/>
                <a:gd name="connsiteY1" fmla="*/ 5630311 h 5795027"/>
                <a:gd name="connsiteX2" fmla="*/ 2137940 w 3723546"/>
                <a:gd name="connsiteY2" fmla="*/ 5795027 h 5795027"/>
                <a:gd name="connsiteX3" fmla="*/ 1950069 w 3723546"/>
                <a:gd name="connsiteY3" fmla="*/ 5630311 h 5795027"/>
                <a:gd name="connsiteX4" fmla="*/ 559353 w 3723546"/>
                <a:gd name="connsiteY4" fmla="*/ 4939455 h 5795027"/>
                <a:gd name="connsiteX5" fmla="*/ 0 w 3723546"/>
                <a:gd name="connsiteY5" fmla="*/ 3746068 h 5795027"/>
                <a:gd name="connsiteX6" fmla="*/ 0 w 3723546"/>
                <a:gd name="connsiteY6" fmla="*/ 3441681 h 5795027"/>
                <a:gd name="connsiteX7" fmla="*/ 0 w 3723546"/>
                <a:gd name="connsiteY7" fmla="*/ 3042471 h 5795027"/>
                <a:gd name="connsiteX8" fmla="*/ 0 w 3723546"/>
                <a:gd name="connsiteY8" fmla="*/ 2752557 h 5795027"/>
                <a:gd name="connsiteX9" fmla="*/ 0 w 3723546"/>
                <a:gd name="connsiteY9" fmla="*/ 2231503 h 5795027"/>
                <a:gd name="connsiteX10" fmla="*/ 0 w 3723546"/>
                <a:gd name="connsiteY10" fmla="*/ 2048959 h 5795027"/>
                <a:gd name="connsiteX11" fmla="*/ 559354 w 3723546"/>
                <a:gd name="connsiteY11" fmla="*/ 855573 h 5795027"/>
                <a:gd name="connsiteX12" fmla="*/ 1950071 w 3723546"/>
                <a:gd name="connsiteY12" fmla="*/ 164715 h 5795027"/>
                <a:gd name="connsiteX13" fmla="*/ 2144960 w 3723546"/>
                <a:gd name="connsiteY13" fmla="*/ 0 h 5795027"/>
                <a:gd name="connsiteX14" fmla="*/ 2332832 w 3723546"/>
                <a:gd name="connsiteY14" fmla="*/ 164715 h 5795027"/>
                <a:gd name="connsiteX15" fmla="*/ 2976290 w 3723546"/>
                <a:gd name="connsiteY15" fmla="*/ 524033 h 5795027"/>
                <a:gd name="connsiteX0" fmla="*/ 3723546 w 3723546"/>
                <a:gd name="connsiteY0" fmla="*/ 4939455 h 5795027"/>
                <a:gd name="connsiteX1" fmla="*/ 2989878 w 3723546"/>
                <a:gd name="connsiteY1" fmla="*/ 5266109 h 5795027"/>
                <a:gd name="connsiteX2" fmla="*/ 2332829 w 3723546"/>
                <a:gd name="connsiteY2" fmla="*/ 5630311 h 5795027"/>
                <a:gd name="connsiteX3" fmla="*/ 2137940 w 3723546"/>
                <a:gd name="connsiteY3" fmla="*/ 5795027 h 5795027"/>
                <a:gd name="connsiteX4" fmla="*/ 1950069 w 3723546"/>
                <a:gd name="connsiteY4" fmla="*/ 5630311 h 5795027"/>
                <a:gd name="connsiteX5" fmla="*/ 559353 w 3723546"/>
                <a:gd name="connsiteY5" fmla="*/ 4939455 h 5795027"/>
                <a:gd name="connsiteX6" fmla="*/ 0 w 3723546"/>
                <a:gd name="connsiteY6" fmla="*/ 3746068 h 5795027"/>
                <a:gd name="connsiteX7" fmla="*/ 0 w 3723546"/>
                <a:gd name="connsiteY7" fmla="*/ 3441681 h 5795027"/>
                <a:gd name="connsiteX8" fmla="*/ 0 w 3723546"/>
                <a:gd name="connsiteY8" fmla="*/ 3042471 h 5795027"/>
                <a:gd name="connsiteX9" fmla="*/ 0 w 3723546"/>
                <a:gd name="connsiteY9" fmla="*/ 2752557 h 5795027"/>
                <a:gd name="connsiteX10" fmla="*/ 0 w 3723546"/>
                <a:gd name="connsiteY10" fmla="*/ 2231503 h 5795027"/>
                <a:gd name="connsiteX11" fmla="*/ 0 w 3723546"/>
                <a:gd name="connsiteY11" fmla="*/ 2048959 h 5795027"/>
                <a:gd name="connsiteX12" fmla="*/ 559354 w 3723546"/>
                <a:gd name="connsiteY12" fmla="*/ 855573 h 5795027"/>
                <a:gd name="connsiteX13" fmla="*/ 1950071 w 3723546"/>
                <a:gd name="connsiteY13" fmla="*/ 164715 h 5795027"/>
                <a:gd name="connsiteX14" fmla="*/ 2144960 w 3723546"/>
                <a:gd name="connsiteY14" fmla="*/ 0 h 5795027"/>
                <a:gd name="connsiteX15" fmla="*/ 2332832 w 3723546"/>
                <a:gd name="connsiteY15" fmla="*/ 164715 h 5795027"/>
                <a:gd name="connsiteX16" fmla="*/ 2976290 w 3723546"/>
                <a:gd name="connsiteY16"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87296"/>
                <a:gd name="connsiteY0" fmla="*/ 5266109 h 5795027"/>
                <a:gd name="connsiteX1" fmla="*/ 2332829 w 2987296"/>
                <a:gd name="connsiteY1" fmla="*/ 5630311 h 5795027"/>
                <a:gd name="connsiteX2" fmla="*/ 2137940 w 2987296"/>
                <a:gd name="connsiteY2" fmla="*/ 5795027 h 5795027"/>
                <a:gd name="connsiteX3" fmla="*/ 1950069 w 2987296"/>
                <a:gd name="connsiteY3" fmla="*/ 5630311 h 5795027"/>
                <a:gd name="connsiteX4" fmla="*/ 559353 w 2987296"/>
                <a:gd name="connsiteY4" fmla="*/ 4939455 h 5795027"/>
                <a:gd name="connsiteX5" fmla="*/ 0 w 2987296"/>
                <a:gd name="connsiteY5" fmla="*/ 3746068 h 5795027"/>
                <a:gd name="connsiteX6" fmla="*/ 0 w 2987296"/>
                <a:gd name="connsiteY6" fmla="*/ 3441681 h 5795027"/>
                <a:gd name="connsiteX7" fmla="*/ 0 w 2987296"/>
                <a:gd name="connsiteY7" fmla="*/ 3042471 h 5795027"/>
                <a:gd name="connsiteX8" fmla="*/ 0 w 2987296"/>
                <a:gd name="connsiteY8" fmla="*/ 2752557 h 5795027"/>
                <a:gd name="connsiteX9" fmla="*/ 0 w 2987296"/>
                <a:gd name="connsiteY9" fmla="*/ 2231503 h 5795027"/>
                <a:gd name="connsiteX10" fmla="*/ 0 w 2987296"/>
                <a:gd name="connsiteY10" fmla="*/ 2048959 h 5795027"/>
                <a:gd name="connsiteX11" fmla="*/ 559354 w 2987296"/>
                <a:gd name="connsiteY11" fmla="*/ 855573 h 5795027"/>
                <a:gd name="connsiteX12" fmla="*/ 1950071 w 2987296"/>
                <a:gd name="connsiteY12" fmla="*/ 164715 h 5795027"/>
                <a:gd name="connsiteX13" fmla="*/ 2144960 w 2987296"/>
                <a:gd name="connsiteY13" fmla="*/ 0 h 5795027"/>
                <a:gd name="connsiteX14" fmla="*/ 2332832 w 2987296"/>
                <a:gd name="connsiteY14" fmla="*/ 164715 h 5795027"/>
                <a:gd name="connsiteX15" fmla="*/ 2987296 w 2987296"/>
                <a:gd name="connsiteY15" fmla="*/ 557051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7296" h="5795027">
                  <a:moveTo>
                    <a:pt x="2955049" y="5266109"/>
                  </a:moveTo>
                  <a:cubicBezTo>
                    <a:pt x="2737194" y="5332489"/>
                    <a:pt x="2474819" y="554215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lnTo>
                    <a:pt x="2144960" y="0"/>
                  </a:lnTo>
                  <a:lnTo>
                    <a:pt x="2332832" y="164715"/>
                  </a:lnTo>
                  <a:cubicBezTo>
                    <a:pt x="2471387" y="252054"/>
                    <a:pt x="2755510" y="441908"/>
                    <a:pt x="2987296" y="557051"/>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grpSp>
      <p:sp>
        <p:nvSpPr>
          <p:cNvPr id="2" name="Title 1">
            <a:extLst>
              <a:ext uri="{FF2B5EF4-FFF2-40B4-BE49-F238E27FC236}">
                <a16:creationId xmlns:a16="http://schemas.microsoft.com/office/drawing/2014/main" id="{A546BFEE-D3D9-4B18-BA88-49F7C7D266E7}"/>
              </a:ext>
            </a:extLst>
          </p:cNvPr>
          <p:cNvSpPr>
            <a:spLocks noGrp="1"/>
          </p:cNvSpPr>
          <p:nvPr>
            <p:ph type="title"/>
          </p:nvPr>
        </p:nvSpPr>
        <p:spPr>
          <a:xfrm>
            <a:off x="2148188" y="959588"/>
            <a:ext cx="9076329" cy="1064277"/>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DEA5BD3-1A63-4F94-ADFA-5CA2A414DE16}"/>
              </a:ext>
            </a:extLst>
          </p:cNvPr>
          <p:cNvSpPr>
            <a:spLocks noGrp="1"/>
          </p:cNvSpPr>
          <p:nvPr>
            <p:ph type="body" orient="vert" idx="1"/>
          </p:nvPr>
        </p:nvSpPr>
        <p:spPr>
          <a:xfrm>
            <a:off x="2148188" y="2248257"/>
            <a:ext cx="9076329" cy="3650155"/>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421888E-6FA1-446E-A77C-7D26923F6BAA}"/>
              </a:ext>
            </a:extLst>
          </p:cNvPr>
          <p:cNvSpPr>
            <a:spLocks noGrp="1"/>
          </p:cNvSpPr>
          <p:nvPr>
            <p:ph type="dt" sz="half" idx="10"/>
          </p:nvPr>
        </p:nvSpPr>
        <p:spPr/>
        <p:txBody>
          <a:bodyPr/>
          <a:lstStyle/>
          <a:p>
            <a:fld id="{8493D45D-C9FD-460F-BB9E-857BA8B6C383}" type="datetime1">
              <a:rPr lang="tr-TR" smtClean="0"/>
              <a:t>27.09.2022</a:t>
            </a:fld>
            <a:endParaRPr lang="en-US"/>
          </a:p>
        </p:txBody>
      </p:sp>
      <p:sp>
        <p:nvSpPr>
          <p:cNvPr id="5" name="Footer Placeholder 4">
            <a:extLst>
              <a:ext uri="{FF2B5EF4-FFF2-40B4-BE49-F238E27FC236}">
                <a16:creationId xmlns:a16="http://schemas.microsoft.com/office/drawing/2014/main" id="{5A33313F-58CA-4397-A3B4-71B068D1E2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CC6AB3-89E2-4B6A-A5F3-3FB781C1AA8C}"/>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31136396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7BC2869-B8E0-44C7-801E-BA0C2C1B5E82}"/>
              </a:ext>
            </a:extLst>
          </p:cNvPr>
          <p:cNvGrpSpPr/>
          <p:nvPr/>
        </p:nvGrpSpPr>
        <p:grpSpPr>
          <a:xfrm rot="10800000">
            <a:off x="0" y="1827078"/>
            <a:ext cx="2926300" cy="5030922"/>
            <a:chOff x="9265700" y="2026"/>
            <a:chExt cx="2926300" cy="5030922"/>
          </a:xfrm>
        </p:grpSpPr>
        <p:sp>
          <p:nvSpPr>
            <p:cNvPr id="8" name="Freeform: Shape 7">
              <a:extLst>
                <a:ext uri="{FF2B5EF4-FFF2-40B4-BE49-F238E27FC236}">
                  <a16:creationId xmlns:a16="http://schemas.microsoft.com/office/drawing/2014/main" id="{BA7CEB8F-94FA-4A87-AA80-066173AA5C57}"/>
                </a:ext>
              </a:extLst>
            </p:cNvPr>
            <p:cNvSpPr/>
            <p:nvPr/>
          </p:nvSpPr>
          <p:spPr>
            <a:xfrm>
              <a:off x="9326904" y="2026"/>
              <a:ext cx="2249810" cy="2294745"/>
            </a:xfrm>
            <a:custGeom>
              <a:avLst/>
              <a:gdLst>
                <a:gd name="connsiteX0" fmla="*/ 49162 w 2249810"/>
                <a:gd name="connsiteY0" fmla="*/ 0 h 2294745"/>
                <a:gd name="connsiteX1" fmla="*/ 2200648 w 2249810"/>
                <a:gd name="connsiteY1" fmla="*/ 0 h 2294745"/>
                <a:gd name="connsiteX2" fmla="*/ 2210105 w 2249810"/>
                <a:gd name="connsiteY2" fmla="*/ 23601 h 2294745"/>
                <a:gd name="connsiteX3" fmla="*/ 2249810 w 2249810"/>
                <a:gd name="connsiteY3" fmla="*/ 326934 h 2294745"/>
                <a:gd name="connsiteX4" fmla="*/ 2249810 w 2249810"/>
                <a:gd name="connsiteY4" fmla="*/ 422824 h 2294745"/>
                <a:gd name="connsiteX5" fmla="*/ 2249810 w 2249810"/>
                <a:gd name="connsiteY5" fmla="*/ 696534 h 2294745"/>
                <a:gd name="connsiteX6" fmla="*/ 2249810 w 2249810"/>
                <a:gd name="connsiteY6" fmla="*/ 848826 h 2294745"/>
                <a:gd name="connsiteX7" fmla="*/ 2249810 w 2249810"/>
                <a:gd name="connsiteY7" fmla="*/ 1058531 h 2294745"/>
                <a:gd name="connsiteX8" fmla="*/ 2249810 w 2249810"/>
                <a:gd name="connsiteY8" fmla="*/ 1218426 h 2294745"/>
                <a:gd name="connsiteX9" fmla="*/ 1955981 w 2249810"/>
                <a:gd name="connsiteY9" fmla="*/ 1845313 h 2294745"/>
                <a:gd name="connsiteX10" fmla="*/ 1225437 w 2249810"/>
                <a:gd name="connsiteY10" fmla="*/ 2208220 h 2294745"/>
                <a:gd name="connsiteX11" fmla="*/ 1123061 w 2249810"/>
                <a:gd name="connsiteY11" fmla="*/ 2294745 h 2294745"/>
                <a:gd name="connsiteX12" fmla="*/ 1024372 w 2249810"/>
                <a:gd name="connsiteY12" fmla="*/ 2208220 h 2294745"/>
                <a:gd name="connsiteX13" fmla="*/ 293828 w 2249810"/>
                <a:gd name="connsiteY13" fmla="*/ 1845313 h 2294745"/>
                <a:gd name="connsiteX14" fmla="*/ 0 w 2249810"/>
                <a:gd name="connsiteY14" fmla="*/ 1218426 h 2294745"/>
                <a:gd name="connsiteX15" fmla="*/ 0 w 2249810"/>
                <a:gd name="connsiteY15" fmla="*/ 1058531 h 2294745"/>
                <a:gd name="connsiteX16" fmla="*/ 0 w 2249810"/>
                <a:gd name="connsiteY16" fmla="*/ 848826 h 2294745"/>
                <a:gd name="connsiteX17" fmla="*/ 0 w 2249810"/>
                <a:gd name="connsiteY17" fmla="*/ 696534 h 2294745"/>
                <a:gd name="connsiteX18" fmla="*/ 0 w 2249810"/>
                <a:gd name="connsiteY18" fmla="*/ 422824 h 2294745"/>
                <a:gd name="connsiteX19" fmla="*/ 0 w 2249810"/>
                <a:gd name="connsiteY19" fmla="*/ 326934 h 2294745"/>
                <a:gd name="connsiteX20" fmla="*/ 39705 w 2249810"/>
                <a:gd name="connsiteY20" fmla="*/ 23601 h 229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49810" h="2294745">
                  <a:moveTo>
                    <a:pt x="49162" y="0"/>
                  </a:moveTo>
                  <a:lnTo>
                    <a:pt x="2200648" y="0"/>
                  </a:lnTo>
                  <a:lnTo>
                    <a:pt x="2210105" y="23601"/>
                  </a:lnTo>
                  <a:cubicBezTo>
                    <a:pt x="2236898" y="106934"/>
                    <a:pt x="2249810" y="205568"/>
                    <a:pt x="2249810" y="326934"/>
                  </a:cubicBezTo>
                  <a:lnTo>
                    <a:pt x="2249810" y="422824"/>
                  </a:lnTo>
                  <a:lnTo>
                    <a:pt x="2249810" y="696534"/>
                  </a:lnTo>
                  <a:lnTo>
                    <a:pt x="2249810" y="848826"/>
                  </a:lnTo>
                  <a:lnTo>
                    <a:pt x="2249810" y="1058531"/>
                  </a:lnTo>
                  <a:lnTo>
                    <a:pt x="2249810" y="1218426"/>
                  </a:lnTo>
                  <a:cubicBezTo>
                    <a:pt x="2249810" y="1542068"/>
                    <a:pt x="2157989" y="1704061"/>
                    <a:pt x="1955981" y="1845313"/>
                  </a:cubicBezTo>
                  <a:cubicBezTo>
                    <a:pt x="1745898" y="1967026"/>
                    <a:pt x="1470144" y="2019115"/>
                    <a:pt x="1225437" y="2208220"/>
                  </a:cubicBezTo>
                  <a:lnTo>
                    <a:pt x="1123061" y="2294745"/>
                  </a:lnTo>
                  <a:lnTo>
                    <a:pt x="1024372" y="2208220"/>
                  </a:lnTo>
                  <a:cubicBezTo>
                    <a:pt x="779664" y="2019115"/>
                    <a:pt x="503910" y="1967026"/>
                    <a:pt x="293828" y="1845313"/>
                  </a:cubicBezTo>
                  <a:cubicBezTo>
                    <a:pt x="91820" y="1704061"/>
                    <a:pt x="0" y="1542068"/>
                    <a:pt x="0" y="1218426"/>
                  </a:cubicBezTo>
                  <a:lnTo>
                    <a:pt x="0" y="1058531"/>
                  </a:lnTo>
                  <a:lnTo>
                    <a:pt x="0" y="848826"/>
                  </a:lnTo>
                  <a:lnTo>
                    <a:pt x="0" y="696534"/>
                  </a:lnTo>
                  <a:lnTo>
                    <a:pt x="0" y="422824"/>
                  </a:lnTo>
                  <a:lnTo>
                    <a:pt x="0" y="326934"/>
                  </a:lnTo>
                  <a:cubicBezTo>
                    <a:pt x="0" y="205568"/>
                    <a:pt x="12912" y="106934"/>
                    <a:pt x="39705" y="23601"/>
                  </a:cubicBezTo>
                  <a:close/>
                </a:path>
              </a:pathLst>
            </a:custGeom>
            <a:solidFill>
              <a:schemeClr val="bg2">
                <a:lumMod val="75000"/>
                <a:alpha val="1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Freeform: Shape 8">
              <a:extLst>
                <a:ext uri="{FF2B5EF4-FFF2-40B4-BE49-F238E27FC236}">
                  <a16:creationId xmlns:a16="http://schemas.microsoft.com/office/drawing/2014/main" id="{74F9817E-A26F-4D7B-82A1-FA647EE4C86F}"/>
                </a:ext>
              </a:extLst>
            </p:cNvPr>
            <p:cNvSpPr/>
            <p:nvPr/>
          </p:nvSpPr>
          <p:spPr>
            <a:xfrm>
              <a:off x="10597154" y="1907348"/>
              <a:ext cx="1594846" cy="3044131"/>
            </a:xfrm>
            <a:custGeom>
              <a:avLst/>
              <a:gdLst>
                <a:gd name="connsiteX0" fmla="*/ 1126749 w 1594846"/>
                <a:gd name="connsiteY0" fmla="*/ 0 h 3044131"/>
                <a:gd name="connsiteX1" fmla="*/ 1225438 w 1594846"/>
                <a:gd name="connsiteY1" fmla="*/ 86525 h 3044131"/>
                <a:gd name="connsiteX2" fmla="*/ 1413279 w 1594846"/>
                <a:gd name="connsiteY2" fmla="*/ 205892 h 3044131"/>
                <a:gd name="connsiteX3" fmla="*/ 1594846 w 1594846"/>
                <a:gd name="connsiteY3" fmla="*/ 289191 h 3044131"/>
                <a:gd name="connsiteX4" fmla="*/ 1594846 w 1594846"/>
                <a:gd name="connsiteY4" fmla="*/ 2754939 h 3044131"/>
                <a:gd name="connsiteX5" fmla="*/ 1413277 w 1594846"/>
                <a:gd name="connsiteY5" fmla="*/ 2838239 h 3044131"/>
                <a:gd name="connsiteX6" fmla="*/ 1225436 w 1594846"/>
                <a:gd name="connsiteY6" fmla="*/ 2957606 h 3044131"/>
                <a:gd name="connsiteX7" fmla="*/ 1123061 w 1594846"/>
                <a:gd name="connsiteY7" fmla="*/ 3044131 h 3044131"/>
                <a:gd name="connsiteX8" fmla="*/ 1024372 w 1594846"/>
                <a:gd name="connsiteY8" fmla="*/ 2957606 h 3044131"/>
                <a:gd name="connsiteX9" fmla="*/ 293828 w 1594846"/>
                <a:gd name="connsiteY9" fmla="*/ 2594699 h 3044131"/>
                <a:gd name="connsiteX10" fmla="*/ 0 w 1594846"/>
                <a:gd name="connsiteY10" fmla="*/ 1967812 h 3044131"/>
                <a:gd name="connsiteX11" fmla="*/ 0 w 1594846"/>
                <a:gd name="connsiteY11" fmla="*/ 1807917 h 3044131"/>
                <a:gd name="connsiteX12" fmla="*/ 0 w 1594846"/>
                <a:gd name="connsiteY12" fmla="*/ 1598212 h 3044131"/>
                <a:gd name="connsiteX13" fmla="*/ 0 w 1594846"/>
                <a:gd name="connsiteY13" fmla="*/ 1445920 h 3044131"/>
                <a:gd name="connsiteX14" fmla="*/ 0 w 1594846"/>
                <a:gd name="connsiteY14" fmla="*/ 1172210 h 3044131"/>
                <a:gd name="connsiteX15" fmla="*/ 0 w 1594846"/>
                <a:gd name="connsiteY15" fmla="*/ 1076320 h 3044131"/>
                <a:gd name="connsiteX16" fmla="*/ 293829 w 1594846"/>
                <a:gd name="connsiteY16" fmla="*/ 449433 h 3044131"/>
                <a:gd name="connsiteX17" fmla="*/ 1024374 w 1594846"/>
                <a:gd name="connsiteY17" fmla="*/ 86525 h 3044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94846" h="3044131">
                  <a:moveTo>
                    <a:pt x="1126749" y="0"/>
                  </a:moveTo>
                  <a:lnTo>
                    <a:pt x="1225438" y="86525"/>
                  </a:lnTo>
                  <a:cubicBezTo>
                    <a:pt x="1286615" y="133801"/>
                    <a:pt x="1349732" y="172514"/>
                    <a:pt x="1413279" y="205892"/>
                  </a:cubicBezTo>
                  <a:lnTo>
                    <a:pt x="1594846" y="289191"/>
                  </a:lnTo>
                  <a:lnTo>
                    <a:pt x="1594846" y="2754939"/>
                  </a:lnTo>
                  <a:lnTo>
                    <a:pt x="1413277" y="2838239"/>
                  </a:lnTo>
                  <a:cubicBezTo>
                    <a:pt x="1349730" y="2871617"/>
                    <a:pt x="1286613" y="2910330"/>
                    <a:pt x="1225436" y="2957606"/>
                  </a:cubicBezTo>
                  <a:lnTo>
                    <a:pt x="1123061" y="3044131"/>
                  </a:lnTo>
                  <a:lnTo>
                    <a:pt x="1024372" y="2957606"/>
                  </a:lnTo>
                  <a:cubicBezTo>
                    <a:pt x="779664" y="2768501"/>
                    <a:pt x="503910" y="2716412"/>
                    <a:pt x="293828" y="2594699"/>
                  </a:cubicBezTo>
                  <a:cubicBezTo>
                    <a:pt x="91820" y="2453447"/>
                    <a:pt x="0" y="2291454"/>
                    <a:pt x="0" y="1967812"/>
                  </a:cubicBezTo>
                  <a:lnTo>
                    <a:pt x="0" y="1807917"/>
                  </a:lnTo>
                  <a:lnTo>
                    <a:pt x="0" y="1598212"/>
                  </a:lnTo>
                  <a:lnTo>
                    <a:pt x="0" y="1445920"/>
                  </a:lnTo>
                  <a:lnTo>
                    <a:pt x="0" y="1172210"/>
                  </a:lnTo>
                  <a:lnTo>
                    <a:pt x="0" y="1076320"/>
                  </a:lnTo>
                  <a:cubicBezTo>
                    <a:pt x="0" y="752678"/>
                    <a:pt x="91821" y="590684"/>
                    <a:pt x="293829" y="449433"/>
                  </a:cubicBezTo>
                  <a:cubicBezTo>
                    <a:pt x="503912" y="327719"/>
                    <a:pt x="779665" y="275630"/>
                    <a:pt x="1024374" y="86525"/>
                  </a:cubicBezTo>
                  <a:close/>
                </a:path>
              </a:pathLst>
            </a:custGeom>
            <a:solidFill>
              <a:schemeClr val="bg2">
                <a:lumMod val="7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0" name="Freeform: Shape 9">
              <a:extLst>
                <a:ext uri="{FF2B5EF4-FFF2-40B4-BE49-F238E27FC236}">
                  <a16:creationId xmlns:a16="http://schemas.microsoft.com/office/drawing/2014/main" id="{0E734839-B51C-4112-A4D8-DDFCB7F84A6F}"/>
                </a:ext>
              </a:extLst>
            </p:cNvPr>
            <p:cNvSpPr/>
            <p:nvPr/>
          </p:nvSpPr>
          <p:spPr>
            <a:xfrm>
              <a:off x="9265700" y="7622"/>
              <a:ext cx="2372219" cy="2371961"/>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4282900 w 4447989"/>
                <a:gd name="connsiteY0" fmla="*/ 2048959 h 5795027"/>
                <a:gd name="connsiteX1" fmla="*/ 4282900 w 4447989"/>
                <a:gd name="connsiteY1" fmla="*/ 2231503 h 5795027"/>
                <a:gd name="connsiteX2" fmla="*/ 4282900 w 4447989"/>
                <a:gd name="connsiteY2" fmla="*/ 2752557 h 5795027"/>
                <a:gd name="connsiteX3" fmla="*/ 4282900 w 4447989"/>
                <a:gd name="connsiteY3" fmla="*/ 3042471 h 5795027"/>
                <a:gd name="connsiteX4" fmla="*/ 4282900 w 4447989"/>
                <a:gd name="connsiteY4" fmla="*/ 3441681 h 5795027"/>
                <a:gd name="connsiteX5" fmla="*/ 4282900 w 4447989"/>
                <a:gd name="connsiteY5" fmla="*/ 3746068 h 5795027"/>
                <a:gd name="connsiteX6" fmla="*/ 3723546 w 4447989"/>
                <a:gd name="connsiteY6" fmla="*/ 4939455 h 5795027"/>
                <a:gd name="connsiteX7" fmla="*/ 2332829 w 4447989"/>
                <a:gd name="connsiteY7" fmla="*/ 5630311 h 5795027"/>
                <a:gd name="connsiteX8" fmla="*/ 2137940 w 4447989"/>
                <a:gd name="connsiteY8" fmla="*/ 5795027 h 5795027"/>
                <a:gd name="connsiteX9" fmla="*/ 1950069 w 4447989"/>
                <a:gd name="connsiteY9" fmla="*/ 5630311 h 5795027"/>
                <a:gd name="connsiteX10" fmla="*/ 559353 w 4447989"/>
                <a:gd name="connsiteY10" fmla="*/ 4939455 h 5795027"/>
                <a:gd name="connsiteX11" fmla="*/ 0 w 4447989"/>
                <a:gd name="connsiteY11" fmla="*/ 3746068 h 5795027"/>
                <a:gd name="connsiteX12" fmla="*/ 0 w 4447989"/>
                <a:gd name="connsiteY12" fmla="*/ 3441681 h 5795027"/>
                <a:gd name="connsiteX13" fmla="*/ 0 w 4447989"/>
                <a:gd name="connsiteY13" fmla="*/ 3042471 h 5795027"/>
                <a:gd name="connsiteX14" fmla="*/ 0 w 4447989"/>
                <a:gd name="connsiteY14" fmla="*/ 2752557 h 5795027"/>
                <a:gd name="connsiteX15" fmla="*/ 0 w 4447989"/>
                <a:gd name="connsiteY15" fmla="*/ 2231503 h 5795027"/>
                <a:gd name="connsiteX16" fmla="*/ 0 w 4447989"/>
                <a:gd name="connsiteY16" fmla="*/ 2048959 h 5795027"/>
                <a:gd name="connsiteX17" fmla="*/ 559354 w 4447989"/>
                <a:gd name="connsiteY17" fmla="*/ 855573 h 5795027"/>
                <a:gd name="connsiteX18" fmla="*/ 1950071 w 4447989"/>
                <a:gd name="connsiteY18" fmla="*/ 164715 h 5795027"/>
                <a:gd name="connsiteX19" fmla="*/ 2144960 w 4447989"/>
                <a:gd name="connsiteY19" fmla="*/ 0 h 5795027"/>
                <a:gd name="connsiteX20" fmla="*/ 2332832 w 4447989"/>
                <a:gd name="connsiteY20" fmla="*/ 164715 h 5795027"/>
                <a:gd name="connsiteX21" fmla="*/ 3723546 w 4447989"/>
                <a:gd name="connsiteY21" fmla="*/ 855573 h 5795027"/>
                <a:gd name="connsiteX22" fmla="*/ 4447989 w 4447989"/>
                <a:gd name="connsiteY22" fmla="*/ 2214048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82900"/>
                <a:gd name="connsiteY0" fmla="*/ 1519558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92243"/>
                <a:gd name="connsiteY0" fmla="*/ 1519558 h 5795027"/>
                <a:gd name="connsiteX1" fmla="*/ 4282900 w 4292243"/>
                <a:gd name="connsiteY1" fmla="*/ 2231503 h 5795027"/>
                <a:gd name="connsiteX2" fmla="*/ 4282900 w 4292243"/>
                <a:gd name="connsiteY2" fmla="*/ 2752557 h 5795027"/>
                <a:gd name="connsiteX3" fmla="*/ 4282900 w 4292243"/>
                <a:gd name="connsiteY3" fmla="*/ 3042471 h 5795027"/>
                <a:gd name="connsiteX4" fmla="*/ 4282900 w 4292243"/>
                <a:gd name="connsiteY4" fmla="*/ 3441681 h 5795027"/>
                <a:gd name="connsiteX5" fmla="*/ 4282900 w 4292243"/>
                <a:gd name="connsiteY5" fmla="*/ 3746068 h 5795027"/>
                <a:gd name="connsiteX6" fmla="*/ 3723546 w 4292243"/>
                <a:gd name="connsiteY6" fmla="*/ 4939455 h 5795027"/>
                <a:gd name="connsiteX7" fmla="*/ 2332829 w 4292243"/>
                <a:gd name="connsiteY7" fmla="*/ 5630311 h 5795027"/>
                <a:gd name="connsiteX8" fmla="*/ 2137940 w 4292243"/>
                <a:gd name="connsiteY8" fmla="*/ 5795027 h 5795027"/>
                <a:gd name="connsiteX9" fmla="*/ 1950069 w 4292243"/>
                <a:gd name="connsiteY9" fmla="*/ 5630311 h 5795027"/>
                <a:gd name="connsiteX10" fmla="*/ 559353 w 4292243"/>
                <a:gd name="connsiteY10" fmla="*/ 4939455 h 5795027"/>
                <a:gd name="connsiteX11" fmla="*/ 0 w 4292243"/>
                <a:gd name="connsiteY11" fmla="*/ 3746068 h 5795027"/>
                <a:gd name="connsiteX12" fmla="*/ 0 w 4292243"/>
                <a:gd name="connsiteY12" fmla="*/ 3441681 h 5795027"/>
                <a:gd name="connsiteX13" fmla="*/ 0 w 4292243"/>
                <a:gd name="connsiteY13" fmla="*/ 3042471 h 5795027"/>
                <a:gd name="connsiteX14" fmla="*/ 0 w 4292243"/>
                <a:gd name="connsiteY14" fmla="*/ 2752557 h 5795027"/>
                <a:gd name="connsiteX15" fmla="*/ 0 w 4292243"/>
                <a:gd name="connsiteY15" fmla="*/ 2231503 h 5795027"/>
                <a:gd name="connsiteX16" fmla="*/ 0 w 4292243"/>
                <a:gd name="connsiteY16" fmla="*/ 2048959 h 5795027"/>
                <a:gd name="connsiteX17" fmla="*/ 559354 w 4292243"/>
                <a:gd name="connsiteY17" fmla="*/ 855573 h 5795027"/>
                <a:gd name="connsiteX18" fmla="*/ 1950071 w 4292243"/>
                <a:gd name="connsiteY18" fmla="*/ 164715 h 5795027"/>
                <a:gd name="connsiteX19" fmla="*/ 2144960 w 4292243"/>
                <a:gd name="connsiteY19" fmla="*/ 0 h 5795027"/>
                <a:gd name="connsiteX20" fmla="*/ 2332832 w 4292243"/>
                <a:gd name="connsiteY20" fmla="*/ 164715 h 5795027"/>
                <a:gd name="connsiteX21" fmla="*/ 3723546 w 4292243"/>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2144960 w 4282900"/>
                <a:gd name="connsiteY18"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64279 w 4282900"/>
                <a:gd name="connsiteY17" fmla="*/ 1516418 h 5795027"/>
                <a:gd name="connsiteX18" fmla="*/ 559354 w 4282900"/>
                <a:gd name="connsiteY18" fmla="*/ 855573 h 5795027"/>
                <a:gd name="connsiteX19" fmla="*/ 2144960 w 4282900"/>
                <a:gd name="connsiteY19" fmla="*/ 0 h 5795027"/>
                <a:gd name="connsiteX0" fmla="*/ 4213242 w 4282900"/>
                <a:gd name="connsiteY0" fmla="*/ 657020 h 4939454"/>
                <a:gd name="connsiteX1" fmla="*/ 4282900 w 4282900"/>
                <a:gd name="connsiteY1" fmla="*/ 1375930 h 4939454"/>
                <a:gd name="connsiteX2" fmla="*/ 4282900 w 4282900"/>
                <a:gd name="connsiteY2" fmla="*/ 1896984 h 4939454"/>
                <a:gd name="connsiteX3" fmla="*/ 4282900 w 4282900"/>
                <a:gd name="connsiteY3" fmla="*/ 2186898 h 4939454"/>
                <a:gd name="connsiteX4" fmla="*/ 4282900 w 4282900"/>
                <a:gd name="connsiteY4" fmla="*/ 2586108 h 4939454"/>
                <a:gd name="connsiteX5" fmla="*/ 4282900 w 4282900"/>
                <a:gd name="connsiteY5" fmla="*/ 2890495 h 4939454"/>
                <a:gd name="connsiteX6" fmla="*/ 3723546 w 4282900"/>
                <a:gd name="connsiteY6" fmla="*/ 4083882 h 4939454"/>
                <a:gd name="connsiteX7" fmla="*/ 2332829 w 4282900"/>
                <a:gd name="connsiteY7" fmla="*/ 4774738 h 4939454"/>
                <a:gd name="connsiteX8" fmla="*/ 2137940 w 4282900"/>
                <a:gd name="connsiteY8" fmla="*/ 4939454 h 4939454"/>
                <a:gd name="connsiteX9" fmla="*/ 1950069 w 4282900"/>
                <a:gd name="connsiteY9" fmla="*/ 4774738 h 4939454"/>
                <a:gd name="connsiteX10" fmla="*/ 559353 w 4282900"/>
                <a:gd name="connsiteY10" fmla="*/ 4083882 h 4939454"/>
                <a:gd name="connsiteX11" fmla="*/ 0 w 4282900"/>
                <a:gd name="connsiteY11" fmla="*/ 2890495 h 4939454"/>
                <a:gd name="connsiteX12" fmla="*/ 0 w 4282900"/>
                <a:gd name="connsiteY12" fmla="*/ 2586108 h 4939454"/>
                <a:gd name="connsiteX13" fmla="*/ 0 w 4282900"/>
                <a:gd name="connsiteY13" fmla="*/ 2186898 h 4939454"/>
                <a:gd name="connsiteX14" fmla="*/ 0 w 4282900"/>
                <a:gd name="connsiteY14" fmla="*/ 1896984 h 4939454"/>
                <a:gd name="connsiteX15" fmla="*/ 0 w 4282900"/>
                <a:gd name="connsiteY15" fmla="*/ 1375930 h 4939454"/>
                <a:gd name="connsiteX16" fmla="*/ 0 w 4282900"/>
                <a:gd name="connsiteY16" fmla="*/ 1193386 h 4939454"/>
                <a:gd name="connsiteX17" fmla="*/ 64279 w 4282900"/>
                <a:gd name="connsiteY17" fmla="*/ 660845 h 4939454"/>
                <a:gd name="connsiteX18" fmla="*/ 559354 w 4282900"/>
                <a:gd name="connsiteY18" fmla="*/ 0 h 493945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82900" h="4282434">
                  <a:moveTo>
                    <a:pt x="4213242" y="0"/>
                  </a:moveTo>
                  <a:cubicBezTo>
                    <a:pt x="4294511" y="306972"/>
                    <a:pt x="4271290" y="481595"/>
                    <a:pt x="4282900" y="718910"/>
                  </a:cubicBezTo>
                  <a:lnTo>
                    <a:pt x="4282900" y="1239964"/>
                  </a:lnTo>
                  <a:lnTo>
                    <a:pt x="4282900" y="1529878"/>
                  </a:lnTo>
                  <a:lnTo>
                    <a:pt x="4282900" y="1929088"/>
                  </a:lnTo>
                  <a:lnTo>
                    <a:pt x="4282900" y="2233475"/>
                  </a:lnTo>
                  <a:cubicBezTo>
                    <a:pt x="4282900" y="2849584"/>
                    <a:pt x="4108103" y="3157966"/>
                    <a:pt x="3723546" y="3426862"/>
                  </a:cubicBezTo>
                  <a:cubicBezTo>
                    <a:pt x="3323617" y="3658565"/>
                    <a:pt x="2798672" y="3757725"/>
                    <a:pt x="2332829" y="4117718"/>
                  </a:cubicBezTo>
                  <a:lnTo>
                    <a:pt x="2137940" y="4282434"/>
                  </a:lnTo>
                  <a:lnTo>
                    <a:pt x="1950069" y="4117718"/>
                  </a:lnTo>
                  <a:cubicBezTo>
                    <a:pt x="1484225" y="3757725"/>
                    <a:pt x="959280" y="3658565"/>
                    <a:pt x="559353" y="3426862"/>
                  </a:cubicBezTo>
                  <a:cubicBezTo>
                    <a:pt x="174796" y="3157966"/>
                    <a:pt x="0" y="2849584"/>
                    <a:pt x="0" y="2233475"/>
                  </a:cubicBezTo>
                  <a:lnTo>
                    <a:pt x="0" y="1929088"/>
                  </a:lnTo>
                  <a:lnTo>
                    <a:pt x="0" y="1529878"/>
                  </a:lnTo>
                  <a:lnTo>
                    <a:pt x="0" y="1239964"/>
                  </a:lnTo>
                  <a:lnTo>
                    <a:pt x="0" y="718910"/>
                  </a:lnTo>
                  <a:lnTo>
                    <a:pt x="0" y="536366"/>
                  </a:lnTo>
                  <a:cubicBezTo>
                    <a:pt x="10713" y="417185"/>
                    <a:pt x="19813" y="133066"/>
                    <a:pt x="64279" y="3825"/>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1" name="Freeform: Shape 10">
              <a:extLst>
                <a:ext uri="{FF2B5EF4-FFF2-40B4-BE49-F238E27FC236}">
                  <a16:creationId xmlns:a16="http://schemas.microsoft.com/office/drawing/2014/main" id="{51DFF651-C17F-4B2C-A962-32FA4958BCFA}"/>
                </a:ext>
              </a:extLst>
            </p:cNvPr>
            <p:cNvSpPr/>
            <p:nvPr/>
          </p:nvSpPr>
          <p:spPr>
            <a:xfrm>
              <a:off x="10536649" y="1823190"/>
              <a:ext cx="1654608" cy="3209758"/>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2144960 w 4282900"/>
                <a:gd name="connsiteY0" fmla="*/ 0 h 5795027"/>
                <a:gd name="connsiteX1" fmla="*/ 2332832 w 4282900"/>
                <a:gd name="connsiteY1" fmla="*/ 164715 h 5795027"/>
                <a:gd name="connsiteX2" fmla="*/ 2976290 w 4282900"/>
                <a:gd name="connsiteY2" fmla="*/ 524033 h 5795027"/>
                <a:gd name="connsiteX3" fmla="*/ 3723546 w 4282900"/>
                <a:gd name="connsiteY3" fmla="*/ 855573 h 5795027"/>
                <a:gd name="connsiteX4" fmla="*/ 4282900 w 4282900"/>
                <a:gd name="connsiteY4" fmla="*/ 2048959 h 5795027"/>
                <a:gd name="connsiteX5" fmla="*/ 4282900 w 4282900"/>
                <a:gd name="connsiteY5" fmla="*/ 2231503 h 5795027"/>
                <a:gd name="connsiteX6" fmla="*/ 4282900 w 4282900"/>
                <a:gd name="connsiteY6" fmla="*/ 2752557 h 5795027"/>
                <a:gd name="connsiteX7" fmla="*/ 4282900 w 4282900"/>
                <a:gd name="connsiteY7" fmla="*/ 3042471 h 5795027"/>
                <a:gd name="connsiteX8" fmla="*/ 4282900 w 4282900"/>
                <a:gd name="connsiteY8" fmla="*/ 3441681 h 5795027"/>
                <a:gd name="connsiteX9" fmla="*/ 4282900 w 4282900"/>
                <a:gd name="connsiteY9" fmla="*/ 3746068 h 5795027"/>
                <a:gd name="connsiteX10" fmla="*/ 3723546 w 4282900"/>
                <a:gd name="connsiteY10" fmla="*/ 4939455 h 5795027"/>
                <a:gd name="connsiteX11" fmla="*/ 2332829 w 4282900"/>
                <a:gd name="connsiteY11" fmla="*/ 5630311 h 5795027"/>
                <a:gd name="connsiteX12" fmla="*/ 2137940 w 4282900"/>
                <a:gd name="connsiteY12" fmla="*/ 5795027 h 5795027"/>
                <a:gd name="connsiteX13" fmla="*/ 1950069 w 4282900"/>
                <a:gd name="connsiteY13" fmla="*/ 5630311 h 5795027"/>
                <a:gd name="connsiteX14" fmla="*/ 559353 w 4282900"/>
                <a:gd name="connsiteY14" fmla="*/ 4939455 h 5795027"/>
                <a:gd name="connsiteX15" fmla="*/ 0 w 4282900"/>
                <a:gd name="connsiteY15" fmla="*/ 3746068 h 5795027"/>
                <a:gd name="connsiteX16" fmla="*/ 0 w 4282900"/>
                <a:gd name="connsiteY16" fmla="*/ 3441681 h 5795027"/>
                <a:gd name="connsiteX17" fmla="*/ 0 w 4282900"/>
                <a:gd name="connsiteY17" fmla="*/ 3042471 h 5795027"/>
                <a:gd name="connsiteX18" fmla="*/ 0 w 4282900"/>
                <a:gd name="connsiteY18" fmla="*/ 2752557 h 5795027"/>
                <a:gd name="connsiteX19" fmla="*/ 0 w 4282900"/>
                <a:gd name="connsiteY19" fmla="*/ 2231503 h 5795027"/>
                <a:gd name="connsiteX20" fmla="*/ 0 w 4282900"/>
                <a:gd name="connsiteY20" fmla="*/ 2048959 h 5795027"/>
                <a:gd name="connsiteX21" fmla="*/ 559354 w 4282900"/>
                <a:gd name="connsiteY21" fmla="*/ 855573 h 5795027"/>
                <a:gd name="connsiteX22" fmla="*/ 1950071 w 4282900"/>
                <a:gd name="connsiteY22" fmla="*/ 164715 h 5795027"/>
                <a:gd name="connsiteX23" fmla="*/ 2144960 w 4282900"/>
                <a:gd name="connsiteY23" fmla="*/ 0 h 5795027"/>
                <a:gd name="connsiteX0" fmla="*/ 3723546 w 4282900"/>
                <a:gd name="connsiteY0" fmla="*/ 855573 h 5795027"/>
                <a:gd name="connsiteX1" fmla="*/ 4282900 w 4282900"/>
                <a:gd name="connsiteY1" fmla="*/ 2048959 h 5795027"/>
                <a:gd name="connsiteX2" fmla="*/ 4282900 w 4282900"/>
                <a:gd name="connsiteY2" fmla="*/ 2231503 h 5795027"/>
                <a:gd name="connsiteX3" fmla="*/ 4282900 w 4282900"/>
                <a:gd name="connsiteY3" fmla="*/ 2752557 h 5795027"/>
                <a:gd name="connsiteX4" fmla="*/ 4282900 w 4282900"/>
                <a:gd name="connsiteY4" fmla="*/ 3042471 h 5795027"/>
                <a:gd name="connsiteX5" fmla="*/ 4282900 w 4282900"/>
                <a:gd name="connsiteY5" fmla="*/ 3441681 h 5795027"/>
                <a:gd name="connsiteX6" fmla="*/ 4282900 w 4282900"/>
                <a:gd name="connsiteY6" fmla="*/ 3746068 h 5795027"/>
                <a:gd name="connsiteX7" fmla="*/ 3723546 w 4282900"/>
                <a:gd name="connsiteY7" fmla="*/ 4939455 h 5795027"/>
                <a:gd name="connsiteX8" fmla="*/ 2332829 w 4282900"/>
                <a:gd name="connsiteY8" fmla="*/ 5630311 h 5795027"/>
                <a:gd name="connsiteX9" fmla="*/ 2137940 w 4282900"/>
                <a:gd name="connsiteY9" fmla="*/ 5795027 h 5795027"/>
                <a:gd name="connsiteX10" fmla="*/ 1950069 w 4282900"/>
                <a:gd name="connsiteY10" fmla="*/ 5630311 h 5795027"/>
                <a:gd name="connsiteX11" fmla="*/ 559353 w 4282900"/>
                <a:gd name="connsiteY11" fmla="*/ 4939455 h 5795027"/>
                <a:gd name="connsiteX12" fmla="*/ 0 w 4282900"/>
                <a:gd name="connsiteY12" fmla="*/ 3746068 h 5795027"/>
                <a:gd name="connsiteX13" fmla="*/ 0 w 4282900"/>
                <a:gd name="connsiteY13" fmla="*/ 3441681 h 5795027"/>
                <a:gd name="connsiteX14" fmla="*/ 0 w 4282900"/>
                <a:gd name="connsiteY14" fmla="*/ 3042471 h 5795027"/>
                <a:gd name="connsiteX15" fmla="*/ 0 w 4282900"/>
                <a:gd name="connsiteY15" fmla="*/ 2752557 h 5795027"/>
                <a:gd name="connsiteX16" fmla="*/ 0 w 4282900"/>
                <a:gd name="connsiteY16" fmla="*/ 2231503 h 5795027"/>
                <a:gd name="connsiteX17" fmla="*/ 0 w 4282900"/>
                <a:gd name="connsiteY17" fmla="*/ 2048959 h 5795027"/>
                <a:gd name="connsiteX18" fmla="*/ 559354 w 4282900"/>
                <a:gd name="connsiteY18" fmla="*/ 855573 h 5795027"/>
                <a:gd name="connsiteX19" fmla="*/ 1950071 w 4282900"/>
                <a:gd name="connsiteY19" fmla="*/ 164715 h 5795027"/>
                <a:gd name="connsiteX20" fmla="*/ 2144960 w 4282900"/>
                <a:gd name="connsiteY20" fmla="*/ 0 h 5795027"/>
                <a:gd name="connsiteX21" fmla="*/ 2332832 w 4282900"/>
                <a:gd name="connsiteY21" fmla="*/ 164715 h 5795027"/>
                <a:gd name="connsiteX22" fmla="*/ 2976290 w 4282900"/>
                <a:gd name="connsiteY22" fmla="*/ 524033 h 5795027"/>
                <a:gd name="connsiteX23" fmla="*/ 3888635 w 4282900"/>
                <a:gd name="connsiteY23"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22" fmla="*/ 3888635 w 4282900"/>
                <a:gd name="connsiteY22"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0" fmla="*/ 4282900 w 4282900"/>
                <a:gd name="connsiteY0" fmla="*/ 2231503 h 5795027"/>
                <a:gd name="connsiteX1" fmla="*/ 4282900 w 4282900"/>
                <a:gd name="connsiteY1" fmla="*/ 2752557 h 5795027"/>
                <a:gd name="connsiteX2" fmla="*/ 4282900 w 4282900"/>
                <a:gd name="connsiteY2" fmla="*/ 3042471 h 5795027"/>
                <a:gd name="connsiteX3" fmla="*/ 4282900 w 4282900"/>
                <a:gd name="connsiteY3" fmla="*/ 3441681 h 5795027"/>
                <a:gd name="connsiteX4" fmla="*/ 4282900 w 4282900"/>
                <a:gd name="connsiteY4" fmla="*/ 3746068 h 5795027"/>
                <a:gd name="connsiteX5" fmla="*/ 3723546 w 4282900"/>
                <a:gd name="connsiteY5" fmla="*/ 4939455 h 5795027"/>
                <a:gd name="connsiteX6" fmla="*/ 2332829 w 4282900"/>
                <a:gd name="connsiteY6" fmla="*/ 5630311 h 5795027"/>
                <a:gd name="connsiteX7" fmla="*/ 2137940 w 4282900"/>
                <a:gd name="connsiteY7" fmla="*/ 5795027 h 5795027"/>
                <a:gd name="connsiteX8" fmla="*/ 1950069 w 4282900"/>
                <a:gd name="connsiteY8" fmla="*/ 5630311 h 5795027"/>
                <a:gd name="connsiteX9" fmla="*/ 559353 w 4282900"/>
                <a:gd name="connsiteY9" fmla="*/ 4939455 h 5795027"/>
                <a:gd name="connsiteX10" fmla="*/ 0 w 4282900"/>
                <a:gd name="connsiteY10" fmla="*/ 3746068 h 5795027"/>
                <a:gd name="connsiteX11" fmla="*/ 0 w 4282900"/>
                <a:gd name="connsiteY11" fmla="*/ 3441681 h 5795027"/>
                <a:gd name="connsiteX12" fmla="*/ 0 w 4282900"/>
                <a:gd name="connsiteY12" fmla="*/ 3042471 h 5795027"/>
                <a:gd name="connsiteX13" fmla="*/ 0 w 4282900"/>
                <a:gd name="connsiteY13" fmla="*/ 2752557 h 5795027"/>
                <a:gd name="connsiteX14" fmla="*/ 0 w 4282900"/>
                <a:gd name="connsiteY14" fmla="*/ 2231503 h 5795027"/>
                <a:gd name="connsiteX15" fmla="*/ 0 w 4282900"/>
                <a:gd name="connsiteY15" fmla="*/ 2048959 h 5795027"/>
                <a:gd name="connsiteX16" fmla="*/ 559354 w 4282900"/>
                <a:gd name="connsiteY16" fmla="*/ 855573 h 5795027"/>
                <a:gd name="connsiteX17" fmla="*/ 1950071 w 4282900"/>
                <a:gd name="connsiteY17" fmla="*/ 164715 h 5795027"/>
                <a:gd name="connsiteX18" fmla="*/ 2144960 w 4282900"/>
                <a:gd name="connsiteY18" fmla="*/ 0 h 5795027"/>
                <a:gd name="connsiteX19" fmla="*/ 2332832 w 4282900"/>
                <a:gd name="connsiteY19" fmla="*/ 164715 h 5795027"/>
                <a:gd name="connsiteX20" fmla="*/ 2976290 w 4282900"/>
                <a:gd name="connsiteY20" fmla="*/ 524033 h 5795027"/>
                <a:gd name="connsiteX0" fmla="*/ 4282900 w 4282900"/>
                <a:gd name="connsiteY0" fmla="*/ 2752557 h 5795027"/>
                <a:gd name="connsiteX1" fmla="*/ 4282900 w 4282900"/>
                <a:gd name="connsiteY1" fmla="*/ 3042471 h 5795027"/>
                <a:gd name="connsiteX2" fmla="*/ 4282900 w 4282900"/>
                <a:gd name="connsiteY2" fmla="*/ 3441681 h 5795027"/>
                <a:gd name="connsiteX3" fmla="*/ 4282900 w 4282900"/>
                <a:gd name="connsiteY3" fmla="*/ 3746068 h 5795027"/>
                <a:gd name="connsiteX4" fmla="*/ 3723546 w 4282900"/>
                <a:gd name="connsiteY4" fmla="*/ 4939455 h 5795027"/>
                <a:gd name="connsiteX5" fmla="*/ 2332829 w 4282900"/>
                <a:gd name="connsiteY5" fmla="*/ 5630311 h 5795027"/>
                <a:gd name="connsiteX6" fmla="*/ 2137940 w 4282900"/>
                <a:gd name="connsiteY6" fmla="*/ 5795027 h 5795027"/>
                <a:gd name="connsiteX7" fmla="*/ 1950069 w 4282900"/>
                <a:gd name="connsiteY7" fmla="*/ 5630311 h 5795027"/>
                <a:gd name="connsiteX8" fmla="*/ 559353 w 4282900"/>
                <a:gd name="connsiteY8" fmla="*/ 4939455 h 5795027"/>
                <a:gd name="connsiteX9" fmla="*/ 0 w 4282900"/>
                <a:gd name="connsiteY9" fmla="*/ 3746068 h 5795027"/>
                <a:gd name="connsiteX10" fmla="*/ 0 w 4282900"/>
                <a:gd name="connsiteY10" fmla="*/ 3441681 h 5795027"/>
                <a:gd name="connsiteX11" fmla="*/ 0 w 4282900"/>
                <a:gd name="connsiteY11" fmla="*/ 3042471 h 5795027"/>
                <a:gd name="connsiteX12" fmla="*/ 0 w 4282900"/>
                <a:gd name="connsiteY12" fmla="*/ 2752557 h 5795027"/>
                <a:gd name="connsiteX13" fmla="*/ 0 w 4282900"/>
                <a:gd name="connsiteY13" fmla="*/ 2231503 h 5795027"/>
                <a:gd name="connsiteX14" fmla="*/ 0 w 4282900"/>
                <a:gd name="connsiteY14" fmla="*/ 2048959 h 5795027"/>
                <a:gd name="connsiteX15" fmla="*/ 559354 w 4282900"/>
                <a:gd name="connsiteY15" fmla="*/ 855573 h 5795027"/>
                <a:gd name="connsiteX16" fmla="*/ 1950071 w 4282900"/>
                <a:gd name="connsiteY16" fmla="*/ 164715 h 5795027"/>
                <a:gd name="connsiteX17" fmla="*/ 2144960 w 4282900"/>
                <a:gd name="connsiteY17" fmla="*/ 0 h 5795027"/>
                <a:gd name="connsiteX18" fmla="*/ 2332832 w 4282900"/>
                <a:gd name="connsiteY18" fmla="*/ 164715 h 5795027"/>
                <a:gd name="connsiteX19" fmla="*/ 2976290 w 4282900"/>
                <a:gd name="connsiteY19" fmla="*/ 524033 h 5795027"/>
                <a:gd name="connsiteX0" fmla="*/ 4282900 w 4282900"/>
                <a:gd name="connsiteY0" fmla="*/ 3042471 h 5795027"/>
                <a:gd name="connsiteX1" fmla="*/ 4282900 w 4282900"/>
                <a:gd name="connsiteY1" fmla="*/ 3441681 h 5795027"/>
                <a:gd name="connsiteX2" fmla="*/ 4282900 w 4282900"/>
                <a:gd name="connsiteY2" fmla="*/ 3746068 h 5795027"/>
                <a:gd name="connsiteX3" fmla="*/ 3723546 w 4282900"/>
                <a:gd name="connsiteY3" fmla="*/ 4939455 h 5795027"/>
                <a:gd name="connsiteX4" fmla="*/ 2332829 w 4282900"/>
                <a:gd name="connsiteY4" fmla="*/ 5630311 h 5795027"/>
                <a:gd name="connsiteX5" fmla="*/ 2137940 w 4282900"/>
                <a:gd name="connsiteY5" fmla="*/ 5795027 h 5795027"/>
                <a:gd name="connsiteX6" fmla="*/ 1950069 w 4282900"/>
                <a:gd name="connsiteY6" fmla="*/ 5630311 h 5795027"/>
                <a:gd name="connsiteX7" fmla="*/ 559353 w 4282900"/>
                <a:gd name="connsiteY7" fmla="*/ 4939455 h 5795027"/>
                <a:gd name="connsiteX8" fmla="*/ 0 w 4282900"/>
                <a:gd name="connsiteY8" fmla="*/ 3746068 h 5795027"/>
                <a:gd name="connsiteX9" fmla="*/ 0 w 4282900"/>
                <a:gd name="connsiteY9" fmla="*/ 3441681 h 5795027"/>
                <a:gd name="connsiteX10" fmla="*/ 0 w 4282900"/>
                <a:gd name="connsiteY10" fmla="*/ 3042471 h 5795027"/>
                <a:gd name="connsiteX11" fmla="*/ 0 w 4282900"/>
                <a:gd name="connsiteY11" fmla="*/ 2752557 h 5795027"/>
                <a:gd name="connsiteX12" fmla="*/ 0 w 4282900"/>
                <a:gd name="connsiteY12" fmla="*/ 2231503 h 5795027"/>
                <a:gd name="connsiteX13" fmla="*/ 0 w 4282900"/>
                <a:gd name="connsiteY13" fmla="*/ 2048959 h 5795027"/>
                <a:gd name="connsiteX14" fmla="*/ 559354 w 4282900"/>
                <a:gd name="connsiteY14" fmla="*/ 855573 h 5795027"/>
                <a:gd name="connsiteX15" fmla="*/ 1950071 w 4282900"/>
                <a:gd name="connsiteY15" fmla="*/ 164715 h 5795027"/>
                <a:gd name="connsiteX16" fmla="*/ 2144960 w 4282900"/>
                <a:gd name="connsiteY16" fmla="*/ 0 h 5795027"/>
                <a:gd name="connsiteX17" fmla="*/ 2332832 w 4282900"/>
                <a:gd name="connsiteY17" fmla="*/ 164715 h 5795027"/>
                <a:gd name="connsiteX18" fmla="*/ 2976290 w 4282900"/>
                <a:gd name="connsiteY18" fmla="*/ 524033 h 5795027"/>
                <a:gd name="connsiteX0" fmla="*/ 4282900 w 4282900"/>
                <a:gd name="connsiteY0" fmla="*/ 3441681 h 5795027"/>
                <a:gd name="connsiteX1" fmla="*/ 4282900 w 4282900"/>
                <a:gd name="connsiteY1" fmla="*/ 3746068 h 5795027"/>
                <a:gd name="connsiteX2" fmla="*/ 3723546 w 4282900"/>
                <a:gd name="connsiteY2" fmla="*/ 4939455 h 5795027"/>
                <a:gd name="connsiteX3" fmla="*/ 2332829 w 4282900"/>
                <a:gd name="connsiteY3" fmla="*/ 5630311 h 5795027"/>
                <a:gd name="connsiteX4" fmla="*/ 2137940 w 4282900"/>
                <a:gd name="connsiteY4" fmla="*/ 5795027 h 5795027"/>
                <a:gd name="connsiteX5" fmla="*/ 1950069 w 4282900"/>
                <a:gd name="connsiteY5" fmla="*/ 5630311 h 5795027"/>
                <a:gd name="connsiteX6" fmla="*/ 559353 w 4282900"/>
                <a:gd name="connsiteY6" fmla="*/ 4939455 h 5795027"/>
                <a:gd name="connsiteX7" fmla="*/ 0 w 4282900"/>
                <a:gd name="connsiteY7" fmla="*/ 3746068 h 5795027"/>
                <a:gd name="connsiteX8" fmla="*/ 0 w 4282900"/>
                <a:gd name="connsiteY8" fmla="*/ 3441681 h 5795027"/>
                <a:gd name="connsiteX9" fmla="*/ 0 w 4282900"/>
                <a:gd name="connsiteY9" fmla="*/ 3042471 h 5795027"/>
                <a:gd name="connsiteX10" fmla="*/ 0 w 4282900"/>
                <a:gd name="connsiteY10" fmla="*/ 2752557 h 5795027"/>
                <a:gd name="connsiteX11" fmla="*/ 0 w 4282900"/>
                <a:gd name="connsiteY11" fmla="*/ 2231503 h 5795027"/>
                <a:gd name="connsiteX12" fmla="*/ 0 w 4282900"/>
                <a:gd name="connsiteY12" fmla="*/ 2048959 h 5795027"/>
                <a:gd name="connsiteX13" fmla="*/ 559354 w 4282900"/>
                <a:gd name="connsiteY13" fmla="*/ 855573 h 5795027"/>
                <a:gd name="connsiteX14" fmla="*/ 1950071 w 4282900"/>
                <a:gd name="connsiteY14" fmla="*/ 164715 h 5795027"/>
                <a:gd name="connsiteX15" fmla="*/ 2144960 w 4282900"/>
                <a:gd name="connsiteY15" fmla="*/ 0 h 5795027"/>
                <a:gd name="connsiteX16" fmla="*/ 2332832 w 4282900"/>
                <a:gd name="connsiteY16" fmla="*/ 164715 h 5795027"/>
                <a:gd name="connsiteX17" fmla="*/ 2976290 w 4282900"/>
                <a:gd name="connsiteY17" fmla="*/ 524033 h 5795027"/>
                <a:gd name="connsiteX0" fmla="*/ 4282900 w 4282900"/>
                <a:gd name="connsiteY0" fmla="*/ 3441681 h 5795027"/>
                <a:gd name="connsiteX1" fmla="*/ 3723546 w 4282900"/>
                <a:gd name="connsiteY1" fmla="*/ 4939455 h 5795027"/>
                <a:gd name="connsiteX2" fmla="*/ 2332829 w 4282900"/>
                <a:gd name="connsiteY2" fmla="*/ 5630311 h 5795027"/>
                <a:gd name="connsiteX3" fmla="*/ 2137940 w 4282900"/>
                <a:gd name="connsiteY3" fmla="*/ 5795027 h 5795027"/>
                <a:gd name="connsiteX4" fmla="*/ 1950069 w 4282900"/>
                <a:gd name="connsiteY4" fmla="*/ 5630311 h 5795027"/>
                <a:gd name="connsiteX5" fmla="*/ 559353 w 4282900"/>
                <a:gd name="connsiteY5" fmla="*/ 4939455 h 5795027"/>
                <a:gd name="connsiteX6" fmla="*/ 0 w 4282900"/>
                <a:gd name="connsiteY6" fmla="*/ 3746068 h 5795027"/>
                <a:gd name="connsiteX7" fmla="*/ 0 w 4282900"/>
                <a:gd name="connsiteY7" fmla="*/ 3441681 h 5795027"/>
                <a:gd name="connsiteX8" fmla="*/ 0 w 4282900"/>
                <a:gd name="connsiteY8" fmla="*/ 3042471 h 5795027"/>
                <a:gd name="connsiteX9" fmla="*/ 0 w 4282900"/>
                <a:gd name="connsiteY9" fmla="*/ 2752557 h 5795027"/>
                <a:gd name="connsiteX10" fmla="*/ 0 w 4282900"/>
                <a:gd name="connsiteY10" fmla="*/ 2231503 h 5795027"/>
                <a:gd name="connsiteX11" fmla="*/ 0 w 4282900"/>
                <a:gd name="connsiteY11" fmla="*/ 2048959 h 5795027"/>
                <a:gd name="connsiteX12" fmla="*/ 559354 w 4282900"/>
                <a:gd name="connsiteY12" fmla="*/ 855573 h 5795027"/>
                <a:gd name="connsiteX13" fmla="*/ 1950071 w 4282900"/>
                <a:gd name="connsiteY13" fmla="*/ 164715 h 5795027"/>
                <a:gd name="connsiteX14" fmla="*/ 2144960 w 4282900"/>
                <a:gd name="connsiteY14" fmla="*/ 0 h 5795027"/>
                <a:gd name="connsiteX15" fmla="*/ 2332832 w 4282900"/>
                <a:gd name="connsiteY15" fmla="*/ 164715 h 5795027"/>
                <a:gd name="connsiteX16" fmla="*/ 2976290 w 4282900"/>
                <a:gd name="connsiteY16" fmla="*/ 524033 h 5795027"/>
                <a:gd name="connsiteX0" fmla="*/ 3723546 w 3723546"/>
                <a:gd name="connsiteY0" fmla="*/ 4939455 h 5795027"/>
                <a:gd name="connsiteX1" fmla="*/ 2332829 w 3723546"/>
                <a:gd name="connsiteY1" fmla="*/ 5630311 h 5795027"/>
                <a:gd name="connsiteX2" fmla="*/ 2137940 w 3723546"/>
                <a:gd name="connsiteY2" fmla="*/ 5795027 h 5795027"/>
                <a:gd name="connsiteX3" fmla="*/ 1950069 w 3723546"/>
                <a:gd name="connsiteY3" fmla="*/ 5630311 h 5795027"/>
                <a:gd name="connsiteX4" fmla="*/ 559353 w 3723546"/>
                <a:gd name="connsiteY4" fmla="*/ 4939455 h 5795027"/>
                <a:gd name="connsiteX5" fmla="*/ 0 w 3723546"/>
                <a:gd name="connsiteY5" fmla="*/ 3746068 h 5795027"/>
                <a:gd name="connsiteX6" fmla="*/ 0 w 3723546"/>
                <a:gd name="connsiteY6" fmla="*/ 3441681 h 5795027"/>
                <a:gd name="connsiteX7" fmla="*/ 0 w 3723546"/>
                <a:gd name="connsiteY7" fmla="*/ 3042471 h 5795027"/>
                <a:gd name="connsiteX8" fmla="*/ 0 w 3723546"/>
                <a:gd name="connsiteY8" fmla="*/ 2752557 h 5795027"/>
                <a:gd name="connsiteX9" fmla="*/ 0 w 3723546"/>
                <a:gd name="connsiteY9" fmla="*/ 2231503 h 5795027"/>
                <a:gd name="connsiteX10" fmla="*/ 0 w 3723546"/>
                <a:gd name="connsiteY10" fmla="*/ 2048959 h 5795027"/>
                <a:gd name="connsiteX11" fmla="*/ 559354 w 3723546"/>
                <a:gd name="connsiteY11" fmla="*/ 855573 h 5795027"/>
                <a:gd name="connsiteX12" fmla="*/ 1950071 w 3723546"/>
                <a:gd name="connsiteY12" fmla="*/ 164715 h 5795027"/>
                <a:gd name="connsiteX13" fmla="*/ 2144960 w 3723546"/>
                <a:gd name="connsiteY13" fmla="*/ 0 h 5795027"/>
                <a:gd name="connsiteX14" fmla="*/ 2332832 w 3723546"/>
                <a:gd name="connsiteY14" fmla="*/ 164715 h 5795027"/>
                <a:gd name="connsiteX15" fmla="*/ 2976290 w 3723546"/>
                <a:gd name="connsiteY15" fmla="*/ 524033 h 5795027"/>
                <a:gd name="connsiteX0" fmla="*/ 3723546 w 3723546"/>
                <a:gd name="connsiteY0" fmla="*/ 4939455 h 5795027"/>
                <a:gd name="connsiteX1" fmla="*/ 2989878 w 3723546"/>
                <a:gd name="connsiteY1" fmla="*/ 5266109 h 5795027"/>
                <a:gd name="connsiteX2" fmla="*/ 2332829 w 3723546"/>
                <a:gd name="connsiteY2" fmla="*/ 5630311 h 5795027"/>
                <a:gd name="connsiteX3" fmla="*/ 2137940 w 3723546"/>
                <a:gd name="connsiteY3" fmla="*/ 5795027 h 5795027"/>
                <a:gd name="connsiteX4" fmla="*/ 1950069 w 3723546"/>
                <a:gd name="connsiteY4" fmla="*/ 5630311 h 5795027"/>
                <a:gd name="connsiteX5" fmla="*/ 559353 w 3723546"/>
                <a:gd name="connsiteY5" fmla="*/ 4939455 h 5795027"/>
                <a:gd name="connsiteX6" fmla="*/ 0 w 3723546"/>
                <a:gd name="connsiteY6" fmla="*/ 3746068 h 5795027"/>
                <a:gd name="connsiteX7" fmla="*/ 0 w 3723546"/>
                <a:gd name="connsiteY7" fmla="*/ 3441681 h 5795027"/>
                <a:gd name="connsiteX8" fmla="*/ 0 w 3723546"/>
                <a:gd name="connsiteY8" fmla="*/ 3042471 h 5795027"/>
                <a:gd name="connsiteX9" fmla="*/ 0 w 3723546"/>
                <a:gd name="connsiteY9" fmla="*/ 2752557 h 5795027"/>
                <a:gd name="connsiteX10" fmla="*/ 0 w 3723546"/>
                <a:gd name="connsiteY10" fmla="*/ 2231503 h 5795027"/>
                <a:gd name="connsiteX11" fmla="*/ 0 w 3723546"/>
                <a:gd name="connsiteY11" fmla="*/ 2048959 h 5795027"/>
                <a:gd name="connsiteX12" fmla="*/ 559354 w 3723546"/>
                <a:gd name="connsiteY12" fmla="*/ 855573 h 5795027"/>
                <a:gd name="connsiteX13" fmla="*/ 1950071 w 3723546"/>
                <a:gd name="connsiteY13" fmla="*/ 164715 h 5795027"/>
                <a:gd name="connsiteX14" fmla="*/ 2144960 w 3723546"/>
                <a:gd name="connsiteY14" fmla="*/ 0 h 5795027"/>
                <a:gd name="connsiteX15" fmla="*/ 2332832 w 3723546"/>
                <a:gd name="connsiteY15" fmla="*/ 164715 h 5795027"/>
                <a:gd name="connsiteX16" fmla="*/ 2976290 w 3723546"/>
                <a:gd name="connsiteY16"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87296"/>
                <a:gd name="connsiteY0" fmla="*/ 5266109 h 5795027"/>
                <a:gd name="connsiteX1" fmla="*/ 2332829 w 2987296"/>
                <a:gd name="connsiteY1" fmla="*/ 5630311 h 5795027"/>
                <a:gd name="connsiteX2" fmla="*/ 2137940 w 2987296"/>
                <a:gd name="connsiteY2" fmla="*/ 5795027 h 5795027"/>
                <a:gd name="connsiteX3" fmla="*/ 1950069 w 2987296"/>
                <a:gd name="connsiteY3" fmla="*/ 5630311 h 5795027"/>
                <a:gd name="connsiteX4" fmla="*/ 559353 w 2987296"/>
                <a:gd name="connsiteY4" fmla="*/ 4939455 h 5795027"/>
                <a:gd name="connsiteX5" fmla="*/ 0 w 2987296"/>
                <a:gd name="connsiteY5" fmla="*/ 3746068 h 5795027"/>
                <a:gd name="connsiteX6" fmla="*/ 0 w 2987296"/>
                <a:gd name="connsiteY6" fmla="*/ 3441681 h 5795027"/>
                <a:gd name="connsiteX7" fmla="*/ 0 w 2987296"/>
                <a:gd name="connsiteY7" fmla="*/ 3042471 h 5795027"/>
                <a:gd name="connsiteX8" fmla="*/ 0 w 2987296"/>
                <a:gd name="connsiteY8" fmla="*/ 2752557 h 5795027"/>
                <a:gd name="connsiteX9" fmla="*/ 0 w 2987296"/>
                <a:gd name="connsiteY9" fmla="*/ 2231503 h 5795027"/>
                <a:gd name="connsiteX10" fmla="*/ 0 w 2987296"/>
                <a:gd name="connsiteY10" fmla="*/ 2048959 h 5795027"/>
                <a:gd name="connsiteX11" fmla="*/ 559354 w 2987296"/>
                <a:gd name="connsiteY11" fmla="*/ 855573 h 5795027"/>
                <a:gd name="connsiteX12" fmla="*/ 1950071 w 2987296"/>
                <a:gd name="connsiteY12" fmla="*/ 164715 h 5795027"/>
                <a:gd name="connsiteX13" fmla="*/ 2144960 w 2987296"/>
                <a:gd name="connsiteY13" fmla="*/ 0 h 5795027"/>
                <a:gd name="connsiteX14" fmla="*/ 2332832 w 2987296"/>
                <a:gd name="connsiteY14" fmla="*/ 164715 h 5795027"/>
                <a:gd name="connsiteX15" fmla="*/ 2987296 w 2987296"/>
                <a:gd name="connsiteY15" fmla="*/ 557051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7296" h="5795027">
                  <a:moveTo>
                    <a:pt x="2955049" y="5266109"/>
                  </a:moveTo>
                  <a:cubicBezTo>
                    <a:pt x="2737194" y="5332489"/>
                    <a:pt x="2474819" y="554215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lnTo>
                    <a:pt x="2144960" y="0"/>
                  </a:lnTo>
                  <a:lnTo>
                    <a:pt x="2332832" y="164715"/>
                  </a:lnTo>
                  <a:cubicBezTo>
                    <a:pt x="2471387" y="252054"/>
                    <a:pt x="2755510" y="441908"/>
                    <a:pt x="2987296" y="557051"/>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grpSp>
      <p:sp>
        <p:nvSpPr>
          <p:cNvPr id="2" name="Vertical Title 1">
            <a:extLst>
              <a:ext uri="{FF2B5EF4-FFF2-40B4-BE49-F238E27FC236}">
                <a16:creationId xmlns:a16="http://schemas.microsoft.com/office/drawing/2014/main" id="{DE9B263D-CDF8-431B-A5D1-9687649138B5}"/>
              </a:ext>
            </a:extLst>
          </p:cNvPr>
          <p:cNvSpPr>
            <a:spLocks noGrp="1"/>
          </p:cNvSpPr>
          <p:nvPr>
            <p:ph type="title" orient="vert"/>
          </p:nvPr>
        </p:nvSpPr>
        <p:spPr>
          <a:xfrm>
            <a:off x="9131029" y="866253"/>
            <a:ext cx="2222770" cy="5310710"/>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7FB6B9BE-E660-4F3A-ABA1-86667DC133EB}"/>
              </a:ext>
            </a:extLst>
          </p:cNvPr>
          <p:cNvSpPr>
            <a:spLocks noGrp="1"/>
          </p:cNvSpPr>
          <p:nvPr>
            <p:ph type="body" orient="vert" idx="1"/>
          </p:nvPr>
        </p:nvSpPr>
        <p:spPr>
          <a:xfrm>
            <a:off x="838200" y="866253"/>
            <a:ext cx="8164286" cy="5310710"/>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A082700-F509-4302-AE0E-6CC56401A40F}"/>
              </a:ext>
            </a:extLst>
          </p:cNvPr>
          <p:cNvSpPr>
            <a:spLocks noGrp="1"/>
          </p:cNvSpPr>
          <p:nvPr>
            <p:ph type="dt" sz="half" idx="10"/>
          </p:nvPr>
        </p:nvSpPr>
        <p:spPr/>
        <p:txBody>
          <a:bodyPr/>
          <a:lstStyle/>
          <a:p>
            <a:fld id="{E7577C25-5558-4CB2-A3C2-7A190672A991}" type="datetime1">
              <a:rPr lang="tr-TR" smtClean="0"/>
              <a:t>27.09.2022</a:t>
            </a:fld>
            <a:endParaRPr lang="en-US"/>
          </a:p>
        </p:txBody>
      </p:sp>
      <p:sp>
        <p:nvSpPr>
          <p:cNvPr id="5" name="Footer Placeholder 4">
            <a:extLst>
              <a:ext uri="{FF2B5EF4-FFF2-40B4-BE49-F238E27FC236}">
                <a16:creationId xmlns:a16="http://schemas.microsoft.com/office/drawing/2014/main" id="{0303BD63-5B0C-4FB3-8434-8EA1A84F2D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F3E9EB-019B-4F03-8147-D6CBA6B1E67C}"/>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34102007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914400" y="2130426"/>
            <a:ext cx="10363200" cy="1470025"/>
          </a:xfrm>
        </p:spPr>
        <p:txBody>
          <a:bodyPr/>
          <a:lstStyle/>
          <a:p>
            <a:r>
              <a:rPr lang="tr-TR"/>
              <a:t>Asıl başlık stili için tıklatın</a:t>
            </a:r>
          </a:p>
        </p:txBody>
      </p:sp>
      <p:sp>
        <p:nvSpPr>
          <p:cNvPr id="3" name="Alt Başlık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tıklatın</a:t>
            </a:r>
          </a:p>
        </p:txBody>
      </p:sp>
      <p:sp>
        <p:nvSpPr>
          <p:cNvPr id="4" name="Veri Yer Tutucusu 3"/>
          <p:cNvSpPr>
            <a:spLocks noGrp="1"/>
          </p:cNvSpPr>
          <p:nvPr>
            <p:ph type="dt" sz="half" idx="10"/>
          </p:nvPr>
        </p:nvSpPr>
        <p:spPr/>
        <p:txBody>
          <a:bodyPr/>
          <a:lstStyle/>
          <a:p>
            <a:fld id="{1D11ACE0-4DA5-4218-AE69-928A3CF45E86}" type="datetime1">
              <a:rPr lang="tr-TR" smtClean="0"/>
              <a:t>27.09.2022</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8EBC6BAF-969E-4A62-8392-EC9FE5D1E995}" type="slidenum">
              <a:rPr lang="tr-TR" smtClean="0"/>
              <a:t>‹#›</a:t>
            </a:fld>
            <a:endParaRPr lang="tr-TR"/>
          </a:p>
        </p:txBody>
      </p:sp>
    </p:spTree>
    <p:extLst>
      <p:ext uri="{BB962C8B-B14F-4D97-AF65-F5344CB8AC3E}">
        <p14:creationId xmlns:p14="http://schemas.microsoft.com/office/powerpoint/2010/main" val="3614246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7B68BFBF-1090-4588-936E-1BE7D0B4EAC3}" type="datetime1">
              <a:rPr lang="tr-TR" smtClean="0"/>
              <a:t>27.09.2022</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8EBC6BAF-969E-4A62-8392-EC9FE5D1E995}" type="slidenum">
              <a:rPr lang="tr-TR" smtClean="0"/>
              <a:t>‹#›</a:t>
            </a:fld>
            <a:endParaRPr lang="tr-TR"/>
          </a:p>
        </p:txBody>
      </p:sp>
    </p:spTree>
    <p:extLst>
      <p:ext uri="{BB962C8B-B14F-4D97-AF65-F5344CB8AC3E}">
        <p14:creationId xmlns:p14="http://schemas.microsoft.com/office/powerpoint/2010/main" val="36597448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963084" y="4406901"/>
            <a:ext cx="10363200" cy="1362075"/>
          </a:xfrm>
        </p:spPr>
        <p:txBody>
          <a:bodyPr anchor="t"/>
          <a:lstStyle>
            <a:lvl1pPr algn="l">
              <a:defRPr sz="4000" b="1" cap="all"/>
            </a:lvl1pPr>
          </a:lstStyle>
          <a:p>
            <a:r>
              <a:rPr lang="tr-TR"/>
              <a:t>Asıl başlık stili için tıklatın</a:t>
            </a:r>
          </a:p>
        </p:txBody>
      </p:sp>
      <p:sp>
        <p:nvSpPr>
          <p:cNvPr id="3" name="Metin Yer Tutucusu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tıklatın</a:t>
            </a:r>
          </a:p>
        </p:txBody>
      </p:sp>
      <p:sp>
        <p:nvSpPr>
          <p:cNvPr id="4" name="Veri Yer Tutucusu 3"/>
          <p:cNvSpPr>
            <a:spLocks noGrp="1"/>
          </p:cNvSpPr>
          <p:nvPr>
            <p:ph type="dt" sz="half" idx="10"/>
          </p:nvPr>
        </p:nvSpPr>
        <p:spPr/>
        <p:txBody>
          <a:bodyPr/>
          <a:lstStyle/>
          <a:p>
            <a:fld id="{59FCE30D-ECC2-4AF9-B0D7-70D6DB8E23E6}" type="datetime1">
              <a:rPr lang="tr-TR" smtClean="0"/>
              <a:t>27.09.2022</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8EBC6BAF-969E-4A62-8392-EC9FE5D1E995}" type="slidenum">
              <a:rPr lang="tr-TR" smtClean="0"/>
              <a:t>‹#›</a:t>
            </a:fld>
            <a:endParaRPr lang="tr-TR"/>
          </a:p>
        </p:txBody>
      </p:sp>
    </p:spTree>
    <p:extLst>
      <p:ext uri="{BB962C8B-B14F-4D97-AF65-F5344CB8AC3E}">
        <p14:creationId xmlns:p14="http://schemas.microsoft.com/office/powerpoint/2010/main" val="29728500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0CF5EF47-E776-4070-885F-2B13B1385F6E}" type="datetime1">
              <a:rPr lang="tr-TR" smtClean="0"/>
              <a:t>27.09.2022</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8EBC6BAF-969E-4A62-8392-EC9FE5D1E995}" type="slidenum">
              <a:rPr lang="tr-TR" smtClean="0"/>
              <a:t>‹#›</a:t>
            </a:fld>
            <a:endParaRPr lang="tr-TR"/>
          </a:p>
        </p:txBody>
      </p:sp>
    </p:spTree>
    <p:extLst>
      <p:ext uri="{BB962C8B-B14F-4D97-AF65-F5344CB8AC3E}">
        <p14:creationId xmlns:p14="http://schemas.microsoft.com/office/powerpoint/2010/main" val="35196317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lvl1pPr>
              <a:defRPr/>
            </a:lvl1pPr>
          </a:lstStyle>
          <a:p>
            <a:r>
              <a:rPr lang="tr-TR"/>
              <a:t>Asıl başlık stili için tıklatın</a:t>
            </a:r>
          </a:p>
        </p:txBody>
      </p:sp>
      <p:sp>
        <p:nvSpPr>
          <p:cNvPr id="3" name="Metin Yer Tutucusu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ABB35C44-C6B7-4299-A079-7E5E8CF75ABC}" type="datetime1">
              <a:rPr lang="tr-TR" smtClean="0"/>
              <a:t>27.09.2022</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8EBC6BAF-969E-4A62-8392-EC9FE5D1E995}" type="slidenum">
              <a:rPr lang="tr-TR" smtClean="0"/>
              <a:t>‹#›</a:t>
            </a:fld>
            <a:endParaRPr lang="tr-TR"/>
          </a:p>
        </p:txBody>
      </p:sp>
    </p:spTree>
    <p:extLst>
      <p:ext uri="{BB962C8B-B14F-4D97-AF65-F5344CB8AC3E}">
        <p14:creationId xmlns:p14="http://schemas.microsoft.com/office/powerpoint/2010/main" val="40213816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9F443BE4-F0FF-4C94-9B05-4E5F13E91054}" type="datetime1">
              <a:rPr lang="tr-TR" smtClean="0"/>
              <a:t>27.09.2022</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8EBC6BAF-969E-4A62-8392-EC9FE5D1E995}" type="slidenum">
              <a:rPr lang="tr-TR" smtClean="0"/>
              <a:t>‹#›</a:t>
            </a:fld>
            <a:endParaRPr lang="tr-TR"/>
          </a:p>
        </p:txBody>
      </p:sp>
    </p:spTree>
    <p:extLst>
      <p:ext uri="{BB962C8B-B14F-4D97-AF65-F5344CB8AC3E}">
        <p14:creationId xmlns:p14="http://schemas.microsoft.com/office/powerpoint/2010/main" val="10802035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8B6AD503-BD28-4AF6-8294-D28183DC37F9}" type="datetime1">
              <a:rPr lang="tr-TR" smtClean="0"/>
              <a:t>27.09.2022</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8EBC6BAF-969E-4A62-8392-EC9FE5D1E995}" type="slidenum">
              <a:rPr lang="tr-TR" smtClean="0"/>
              <a:t>‹#›</a:t>
            </a:fld>
            <a:endParaRPr lang="tr-TR"/>
          </a:p>
        </p:txBody>
      </p:sp>
    </p:spTree>
    <p:extLst>
      <p:ext uri="{BB962C8B-B14F-4D97-AF65-F5344CB8AC3E}">
        <p14:creationId xmlns:p14="http://schemas.microsoft.com/office/powerpoint/2010/main" val="34884584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3624437-0B85-D2C3-F7BD-D56140CA3754}"/>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CE8EF224-D39D-49EA-93E0-0356BDF9B18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68D22812-1555-9B5A-902E-7C7D6E884CAB}"/>
              </a:ext>
            </a:extLst>
          </p:cNvPr>
          <p:cNvSpPr>
            <a:spLocks noGrp="1"/>
          </p:cNvSpPr>
          <p:nvPr>
            <p:ph type="dt" sz="half" idx="10"/>
          </p:nvPr>
        </p:nvSpPr>
        <p:spPr/>
        <p:txBody>
          <a:bodyPr/>
          <a:lstStyle/>
          <a:p>
            <a:fld id="{EAAF4880-8146-4105-AF2E-9B85128DFCBB}" type="datetime1">
              <a:rPr lang="tr-TR" smtClean="0"/>
              <a:t>27.09.2022</a:t>
            </a:fld>
            <a:endParaRPr lang="tr-TR"/>
          </a:p>
        </p:txBody>
      </p:sp>
      <p:sp>
        <p:nvSpPr>
          <p:cNvPr id="5" name="Alt Bilgi Yer Tutucusu 4">
            <a:extLst>
              <a:ext uri="{FF2B5EF4-FFF2-40B4-BE49-F238E27FC236}">
                <a16:creationId xmlns:a16="http://schemas.microsoft.com/office/drawing/2014/main" id="{BAA90FEC-3394-0C53-CEEC-F4EE65F7B4DD}"/>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5BB41AD1-69D3-2032-3A01-647DD16946E9}"/>
              </a:ext>
            </a:extLst>
          </p:cNvPr>
          <p:cNvSpPr>
            <a:spLocks noGrp="1"/>
          </p:cNvSpPr>
          <p:nvPr>
            <p:ph type="sldNum" sz="quarter" idx="12"/>
          </p:nvPr>
        </p:nvSpPr>
        <p:spPr/>
        <p:txBody>
          <a:bodyPr/>
          <a:lstStyle/>
          <a:p>
            <a:fld id="{E1144718-6C4D-4377-957E-473B28962CB2}" type="slidenum">
              <a:rPr lang="tr-TR" smtClean="0"/>
              <a:t>‹#›</a:t>
            </a:fld>
            <a:endParaRPr lang="tr-TR"/>
          </a:p>
        </p:txBody>
      </p:sp>
    </p:spTree>
    <p:extLst>
      <p:ext uri="{BB962C8B-B14F-4D97-AF65-F5344CB8AC3E}">
        <p14:creationId xmlns:p14="http://schemas.microsoft.com/office/powerpoint/2010/main" val="3129974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609601" y="273050"/>
            <a:ext cx="4011084" cy="1162050"/>
          </a:xfrm>
        </p:spPr>
        <p:txBody>
          <a:bodyPr anchor="b"/>
          <a:lstStyle>
            <a:lvl1pPr algn="l">
              <a:defRPr sz="2000" b="1"/>
            </a:lvl1pPr>
          </a:lstStyle>
          <a:p>
            <a:r>
              <a:rPr lang="tr-TR"/>
              <a:t>Asıl başlık stili için tıklatın</a:t>
            </a:r>
          </a:p>
        </p:txBody>
      </p:sp>
      <p:sp>
        <p:nvSpPr>
          <p:cNvPr id="3" name="İçerik Yer Tutucusu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ACF6E016-C430-4F36-A601-D70790B991FC}" type="datetime1">
              <a:rPr lang="tr-TR" smtClean="0"/>
              <a:t>27.09.2022</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8EBC6BAF-969E-4A62-8392-EC9FE5D1E995}" type="slidenum">
              <a:rPr lang="tr-TR" smtClean="0"/>
              <a:t>‹#›</a:t>
            </a:fld>
            <a:endParaRPr lang="tr-TR"/>
          </a:p>
        </p:txBody>
      </p:sp>
    </p:spTree>
    <p:extLst>
      <p:ext uri="{BB962C8B-B14F-4D97-AF65-F5344CB8AC3E}">
        <p14:creationId xmlns:p14="http://schemas.microsoft.com/office/powerpoint/2010/main" val="14612064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2389717" y="4800600"/>
            <a:ext cx="7315200" cy="566738"/>
          </a:xfrm>
        </p:spPr>
        <p:txBody>
          <a:bodyPr anchor="b"/>
          <a:lstStyle>
            <a:lvl1pPr algn="l">
              <a:defRPr sz="2000" b="1"/>
            </a:lvl1pPr>
          </a:lstStyle>
          <a:p>
            <a:r>
              <a:rPr lang="tr-TR"/>
              <a:t>Asıl başlık stili için tıklatın</a:t>
            </a:r>
          </a:p>
        </p:txBody>
      </p:sp>
      <p:sp>
        <p:nvSpPr>
          <p:cNvPr id="3" name="Resim Yer Tutucusu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BDABB86D-E426-44FD-8C94-4387A03F1D8B}" type="datetime1">
              <a:rPr lang="tr-TR" smtClean="0"/>
              <a:t>27.09.2022</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8EBC6BAF-969E-4A62-8392-EC9FE5D1E995}" type="slidenum">
              <a:rPr lang="tr-TR" smtClean="0"/>
              <a:t>‹#›</a:t>
            </a:fld>
            <a:endParaRPr lang="tr-TR"/>
          </a:p>
        </p:txBody>
      </p:sp>
    </p:spTree>
    <p:extLst>
      <p:ext uri="{BB962C8B-B14F-4D97-AF65-F5344CB8AC3E}">
        <p14:creationId xmlns:p14="http://schemas.microsoft.com/office/powerpoint/2010/main" val="13097187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085E9337-A989-4B9A-B069-639A7439B159}" type="datetime1">
              <a:rPr lang="tr-TR" smtClean="0"/>
              <a:t>27.09.2022</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8EBC6BAF-969E-4A62-8392-EC9FE5D1E995}" type="slidenum">
              <a:rPr lang="tr-TR" smtClean="0"/>
              <a:t>‹#›</a:t>
            </a:fld>
            <a:endParaRPr lang="tr-TR"/>
          </a:p>
        </p:txBody>
      </p:sp>
    </p:spTree>
    <p:extLst>
      <p:ext uri="{BB962C8B-B14F-4D97-AF65-F5344CB8AC3E}">
        <p14:creationId xmlns:p14="http://schemas.microsoft.com/office/powerpoint/2010/main" val="7085024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839200" y="274639"/>
            <a:ext cx="2743200" cy="5851525"/>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609600" y="274639"/>
            <a:ext cx="8026400" cy="5851525"/>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91D7A87C-DF59-4C6B-9234-88D41C34EA39}" type="datetime1">
              <a:rPr lang="tr-TR" smtClean="0"/>
              <a:t>27.09.2022</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8EBC6BAF-969E-4A62-8392-EC9FE5D1E995}" type="slidenum">
              <a:rPr lang="tr-TR" smtClean="0"/>
              <a:t>‹#›</a:t>
            </a:fld>
            <a:endParaRPr lang="tr-TR"/>
          </a:p>
        </p:txBody>
      </p:sp>
    </p:spTree>
    <p:extLst>
      <p:ext uri="{BB962C8B-B14F-4D97-AF65-F5344CB8AC3E}">
        <p14:creationId xmlns:p14="http://schemas.microsoft.com/office/powerpoint/2010/main" val="24902725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80DD00A-9448-403A-93CE-4976387FAAA0}"/>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E86CE5E8-7EBC-4AFC-9967-8325662730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EC9D6137-3C44-41AB-8D28-5CF5DD86434C}"/>
              </a:ext>
            </a:extLst>
          </p:cNvPr>
          <p:cNvSpPr>
            <a:spLocks noGrp="1"/>
          </p:cNvSpPr>
          <p:nvPr>
            <p:ph type="dt" sz="half" idx="10"/>
          </p:nvPr>
        </p:nvSpPr>
        <p:spPr/>
        <p:txBody>
          <a:bodyPr/>
          <a:lstStyle/>
          <a:p>
            <a:fld id="{E15407A3-1EDC-4204-B6D0-3A3111355EB0}" type="datetime1">
              <a:rPr lang="tr-TR" smtClean="0"/>
              <a:t>27.09.2022</a:t>
            </a:fld>
            <a:endParaRPr lang="en-US" dirty="0"/>
          </a:p>
        </p:txBody>
      </p:sp>
      <p:sp>
        <p:nvSpPr>
          <p:cNvPr id="5" name="Alt Bilgi Yer Tutucusu 4">
            <a:extLst>
              <a:ext uri="{FF2B5EF4-FFF2-40B4-BE49-F238E27FC236}">
                <a16:creationId xmlns:a16="http://schemas.microsoft.com/office/drawing/2014/main" id="{2EC6DDCF-1FB1-4880-B597-CD63998D4259}"/>
              </a:ext>
            </a:extLst>
          </p:cNvPr>
          <p:cNvSpPr>
            <a:spLocks noGrp="1"/>
          </p:cNvSpPr>
          <p:nvPr>
            <p:ph type="ftr" sz="quarter" idx="11"/>
          </p:nvPr>
        </p:nvSpPr>
        <p:spPr/>
        <p:txBody>
          <a:bodyPr/>
          <a:lstStyle/>
          <a:p>
            <a:endParaRPr lang="en-US" dirty="0"/>
          </a:p>
        </p:txBody>
      </p:sp>
      <p:sp>
        <p:nvSpPr>
          <p:cNvPr id="6" name="Slayt Numarası Yer Tutucusu 5">
            <a:extLst>
              <a:ext uri="{FF2B5EF4-FFF2-40B4-BE49-F238E27FC236}">
                <a16:creationId xmlns:a16="http://schemas.microsoft.com/office/drawing/2014/main" id="{E72F4E7D-E237-42F5-B001-A598E316BB32}"/>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681491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302F55D-69A6-43DB-8E37-34081B0966E1}"/>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F45E86FB-1F0D-4365-857F-5C718F7BDDC8}"/>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F0E5D278-07EE-4561-A11A-7B831EC99672}"/>
              </a:ext>
            </a:extLst>
          </p:cNvPr>
          <p:cNvSpPr>
            <a:spLocks noGrp="1"/>
          </p:cNvSpPr>
          <p:nvPr>
            <p:ph type="dt" sz="half" idx="10"/>
          </p:nvPr>
        </p:nvSpPr>
        <p:spPr/>
        <p:txBody>
          <a:bodyPr/>
          <a:lstStyle/>
          <a:p>
            <a:fld id="{C81208E1-CED5-4032-867A-6DAB14D88B6D}" type="datetime1">
              <a:rPr lang="tr-TR" smtClean="0"/>
              <a:t>27.09.2022</a:t>
            </a:fld>
            <a:endParaRPr lang="en-US" dirty="0"/>
          </a:p>
        </p:txBody>
      </p:sp>
      <p:sp>
        <p:nvSpPr>
          <p:cNvPr id="5" name="Alt Bilgi Yer Tutucusu 4">
            <a:extLst>
              <a:ext uri="{FF2B5EF4-FFF2-40B4-BE49-F238E27FC236}">
                <a16:creationId xmlns:a16="http://schemas.microsoft.com/office/drawing/2014/main" id="{FA2B24D9-9835-400F-AA9C-4732CF222732}"/>
              </a:ext>
            </a:extLst>
          </p:cNvPr>
          <p:cNvSpPr>
            <a:spLocks noGrp="1"/>
          </p:cNvSpPr>
          <p:nvPr>
            <p:ph type="ftr" sz="quarter" idx="11"/>
          </p:nvPr>
        </p:nvSpPr>
        <p:spPr/>
        <p:txBody>
          <a:bodyPr/>
          <a:lstStyle/>
          <a:p>
            <a:endParaRPr lang="en-US" dirty="0"/>
          </a:p>
        </p:txBody>
      </p:sp>
      <p:sp>
        <p:nvSpPr>
          <p:cNvPr id="6" name="Slayt Numarası Yer Tutucusu 5">
            <a:extLst>
              <a:ext uri="{FF2B5EF4-FFF2-40B4-BE49-F238E27FC236}">
                <a16:creationId xmlns:a16="http://schemas.microsoft.com/office/drawing/2014/main" id="{2A222B65-A6BD-4FD1-8F62-D217531565C5}"/>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7144079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F38BEF8-1519-483A-8365-9892F6C54075}"/>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EDF06777-686E-4CCA-A1BC-FE2EBDB7463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2AF34AB2-16E5-4021-9A2A-CFF457A0D3B6}"/>
              </a:ext>
            </a:extLst>
          </p:cNvPr>
          <p:cNvSpPr>
            <a:spLocks noGrp="1"/>
          </p:cNvSpPr>
          <p:nvPr>
            <p:ph type="dt" sz="half" idx="10"/>
          </p:nvPr>
        </p:nvSpPr>
        <p:spPr/>
        <p:txBody>
          <a:bodyPr/>
          <a:lstStyle/>
          <a:p>
            <a:fld id="{D1570C22-E23E-4719-9708-7F8682914986}" type="datetime1">
              <a:rPr lang="tr-TR" smtClean="0"/>
              <a:t>27.09.2022</a:t>
            </a:fld>
            <a:endParaRPr lang="en-US" dirty="0"/>
          </a:p>
        </p:txBody>
      </p:sp>
      <p:sp>
        <p:nvSpPr>
          <p:cNvPr id="5" name="Alt Bilgi Yer Tutucusu 4">
            <a:extLst>
              <a:ext uri="{FF2B5EF4-FFF2-40B4-BE49-F238E27FC236}">
                <a16:creationId xmlns:a16="http://schemas.microsoft.com/office/drawing/2014/main" id="{5A1754EE-FAC1-4147-B913-80BFA5A9DC1E}"/>
              </a:ext>
            </a:extLst>
          </p:cNvPr>
          <p:cNvSpPr>
            <a:spLocks noGrp="1"/>
          </p:cNvSpPr>
          <p:nvPr>
            <p:ph type="ftr" sz="quarter" idx="11"/>
          </p:nvPr>
        </p:nvSpPr>
        <p:spPr/>
        <p:txBody>
          <a:bodyPr/>
          <a:lstStyle/>
          <a:p>
            <a:endParaRPr lang="en-US" dirty="0"/>
          </a:p>
        </p:txBody>
      </p:sp>
      <p:sp>
        <p:nvSpPr>
          <p:cNvPr id="6" name="Slayt Numarası Yer Tutucusu 5">
            <a:extLst>
              <a:ext uri="{FF2B5EF4-FFF2-40B4-BE49-F238E27FC236}">
                <a16:creationId xmlns:a16="http://schemas.microsoft.com/office/drawing/2014/main" id="{CAF67D24-BF0B-4574-8701-F8F641CEC88B}"/>
              </a:ext>
            </a:extLst>
          </p:cNvPr>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6600359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2F78DE6-8CCB-4853-AB28-B041AC5531FC}"/>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DAE842B2-4F81-43E3-A996-C57E82898FFD}"/>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A35BE96A-0DEF-4A2C-A153-CD4A683C4B4A}"/>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7068479B-04A2-4EA4-89DA-1E273B715B3A}"/>
              </a:ext>
            </a:extLst>
          </p:cNvPr>
          <p:cNvSpPr>
            <a:spLocks noGrp="1"/>
          </p:cNvSpPr>
          <p:nvPr>
            <p:ph type="dt" sz="half" idx="10"/>
          </p:nvPr>
        </p:nvSpPr>
        <p:spPr/>
        <p:txBody>
          <a:bodyPr/>
          <a:lstStyle/>
          <a:p>
            <a:fld id="{C7ED9F7B-A79F-4F65-BB3C-7146FD60F28D}" type="datetime1">
              <a:rPr lang="tr-TR" smtClean="0"/>
              <a:t>27.09.2022</a:t>
            </a:fld>
            <a:endParaRPr lang="en-US" dirty="0"/>
          </a:p>
        </p:txBody>
      </p:sp>
      <p:sp>
        <p:nvSpPr>
          <p:cNvPr id="6" name="Alt Bilgi Yer Tutucusu 5">
            <a:extLst>
              <a:ext uri="{FF2B5EF4-FFF2-40B4-BE49-F238E27FC236}">
                <a16:creationId xmlns:a16="http://schemas.microsoft.com/office/drawing/2014/main" id="{2DABE362-343F-4D82-97BF-E70E4C2AD492}"/>
              </a:ext>
            </a:extLst>
          </p:cNvPr>
          <p:cNvSpPr>
            <a:spLocks noGrp="1"/>
          </p:cNvSpPr>
          <p:nvPr>
            <p:ph type="ftr" sz="quarter" idx="11"/>
          </p:nvPr>
        </p:nvSpPr>
        <p:spPr/>
        <p:txBody>
          <a:bodyPr/>
          <a:lstStyle/>
          <a:p>
            <a:endParaRPr lang="en-US" dirty="0"/>
          </a:p>
        </p:txBody>
      </p:sp>
      <p:sp>
        <p:nvSpPr>
          <p:cNvPr id="7" name="Slayt Numarası Yer Tutucusu 6">
            <a:extLst>
              <a:ext uri="{FF2B5EF4-FFF2-40B4-BE49-F238E27FC236}">
                <a16:creationId xmlns:a16="http://schemas.microsoft.com/office/drawing/2014/main" id="{5B7CEC75-265B-479E-B172-BDC1DD5A867D}"/>
              </a:ext>
            </a:extLst>
          </p:cNvPr>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2402438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1088D01-31A5-463D-9E81-F752DF7587F6}"/>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CDE224A9-D32A-466D-9D87-380C37F27C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FB67614F-DDD7-4B96-A0DD-D34FE04B52AB}"/>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E9B59E8F-C6B5-47A0-90D4-A2566D9118A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05A3205C-7BC4-4D35-BDAA-F2AA09C86C21}"/>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9DC9EC74-464C-4066-9746-DE23965C3D26}"/>
              </a:ext>
            </a:extLst>
          </p:cNvPr>
          <p:cNvSpPr>
            <a:spLocks noGrp="1"/>
          </p:cNvSpPr>
          <p:nvPr>
            <p:ph type="dt" sz="half" idx="10"/>
          </p:nvPr>
        </p:nvSpPr>
        <p:spPr/>
        <p:txBody>
          <a:bodyPr/>
          <a:lstStyle/>
          <a:p>
            <a:fld id="{E8F05BB1-F7C8-4B74-88F4-92DF72C32C71}" type="datetime1">
              <a:rPr lang="tr-TR" smtClean="0"/>
              <a:t>27.09.2022</a:t>
            </a:fld>
            <a:endParaRPr lang="en-US" dirty="0"/>
          </a:p>
        </p:txBody>
      </p:sp>
      <p:sp>
        <p:nvSpPr>
          <p:cNvPr id="8" name="Alt Bilgi Yer Tutucusu 7">
            <a:extLst>
              <a:ext uri="{FF2B5EF4-FFF2-40B4-BE49-F238E27FC236}">
                <a16:creationId xmlns:a16="http://schemas.microsoft.com/office/drawing/2014/main" id="{5EE3850C-FF8B-40A7-A1FC-5E9E4BA4491D}"/>
              </a:ext>
            </a:extLst>
          </p:cNvPr>
          <p:cNvSpPr>
            <a:spLocks noGrp="1"/>
          </p:cNvSpPr>
          <p:nvPr>
            <p:ph type="ftr" sz="quarter" idx="11"/>
          </p:nvPr>
        </p:nvSpPr>
        <p:spPr/>
        <p:txBody>
          <a:bodyPr/>
          <a:lstStyle/>
          <a:p>
            <a:endParaRPr lang="en-US" dirty="0"/>
          </a:p>
        </p:txBody>
      </p:sp>
      <p:sp>
        <p:nvSpPr>
          <p:cNvPr id="9" name="Slayt Numarası Yer Tutucusu 8">
            <a:extLst>
              <a:ext uri="{FF2B5EF4-FFF2-40B4-BE49-F238E27FC236}">
                <a16:creationId xmlns:a16="http://schemas.microsoft.com/office/drawing/2014/main" id="{8764B8B6-212E-42F0-8206-6CDEF00D3C9E}"/>
              </a:ext>
            </a:extLst>
          </p:cNvPr>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1511791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F684B17-4E84-46DC-8A5B-B14F6A2DF777}"/>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5698789E-65E6-446C-9E1C-45B053BC7269}"/>
              </a:ext>
            </a:extLst>
          </p:cNvPr>
          <p:cNvSpPr>
            <a:spLocks noGrp="1"/>
          </p:cNvSpPr>
          <p:nvPr>
            <p:ph type="dt" sz="half" idx="10"/>
          </p:nvPr>
        </p:nvSpPr>
        <p:spPr/>
        <p:txBody>
          <a:bodyPr/>
          <a:lstStyle/>
          <a:p>
            <a:fld id="{FCB98FA8-BD0D-4EBC-B222-837555599170}" type="datetime1">
              <a:rPr lang="tr-TR" smtClean="0"/>
              <a:t>27.09.2022</a:t>
            </a:fld>
            <a:endParaRPr lang="en-US" dirty="0"/>
          </a:p>
        </p:txBody>
      </p:sp>
      <p:sp>
        <p:nvSpPr>
          <p:cNvPr id="4" name="Alt Bilgi Yer Tutucusu 3">
            <a:extLst>
              <a:ext uri="{FF2B5EF4-FFF2-40B4-BE49-F238E27FC236}">
                <a16:creationId xmlns:a16="http://schemas.microsoft.com/office/drawing/2014/main" id="{AC280C72-BE8F-4247-85B5-8BD5D3010784}"/>
              </a:ext>
            </a:extLst>
          </p:cNvPr>
          <p:cNvSpPr>
            <a:spLocks noGrp="1"/>
          </p:cNvSpPr>
          <p:nvPr>
            <p:ph type="ftr" sz="quarter" idx="11"/>
          </p:nvPr>
        </p:nvSpPr>
        <p:spPr/>
        <p:txBody>
          <a:bodyPr/>
          <a:lstStyle/>
          <a:p>
            <a:endParaRPr lang="en-US" dirty="0"/>
          </a:p>
        </p:txBody>
      </p:sp>
      <p:sp>
        <p:nvSpPr>
          <p:cNvPr id="5" name="Slayt Numarası Yer Tutucusu 4">
            <a:extLst>
              <a:ext uri="{FF2B5EF4-FFF2-40B4-BE49-F238E27FC236}">
                <a16:creationId xmlns:a16="http://schemas.microsoft.com/office/drawing/2014/main" id="{2F2E47D5-DE2C-47CA-9954-82E4F41951B3}"/>
              </a:ext>
            </a:extLst>
          </p:cNvPr>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7602698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4153043-A972-BD78-5967-B0CA1CF45448}"/>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19A4E0EE-CC76-4324-B7E9-5E641C8B3784}"/>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EE598D22-76F4-0CB1-4D01-A651B80CEB21}"/>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C4531778-E56D-AA4E-A9FF-A8AC47FC931C}"/>
              </a:ext>
            </a:extLst>
          </p:cNvPr>
          <p:cNvSpPr>
            <a:spLocks noGrp="1"/>
          </p:cNvSpPr>
          <p:nvPr>
            <p:ph type="dt" sz="half" idx="10"/>
          </p:nvPr>
        </p:nvSpPr>
        <p:spPr/>
        <p:txBody>
          <a:bodyPr/>
          <a:lstStyle/>
          <a:p>
            <a:fld id="{8BC182EE-C1A7-432F-84F5-6870BA3A755F}" type="datetime1">
              <a:rPr lang="tr-TR" smtClean="0"/>
              <a:t>27.09.2022</a:t>
            </a:fld>
            <a:endParaRPr lang="tr-TR"/>
          </a:p>
        </p:txBody>
      </p:sp>
      <p:sp>
        <p:nvSpPr>
          <p:cNvPr id="6" name="Alt Bilgi Yer Tutucusu 5">
            <a:extLst>
              <a:ext uri="{FF2B5EF4-FFF2-40B4-BE49-F238E27FC236}">
                <a16:creationId xmlns:a16="http://schemas.microsoft.com/office/drawing/2014/main" id="{AAF23408-5967-DA55-5A2C-1310FC8227E4}"/>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58F436FE-3E80-AC46-A3DA-1E96820351E7}"/>
              </a:ext>
            </a:extLst>
          </p:cNvPr>
          <p:cNvSpPr>
            <a:spLocks noGrp="1"/>
          </p:cNvSpPr>
          <p:nvPr>
            <p:ph type="sldNum" sz="quarter" idx="12"/>
          </p:nvPr>
        </p:nvSpPr>
        <p:spPr/>
        <p:txBody>
          <a:bodyPr/>
          <a:lstStyle/>
          <a:p>
            <a:fld id="{E1144718-6C4D-4377-957E-473B28962CB2}" type="slidenum">
              <a:rPr lang="tr-TR" smtClean="0"/>
              <a:t>‹#›</a:t>
            </a:fld>
            <a:endParaRPr lang="tr-TR"/>
          </a:p>
        </p:txBody>
      </p:sp>
    </p:spTree>
    <p:extLst>
      <p:ext uri="{BB962C8B-B14F-4D97-AF65-F5344CB8AC3E}">
        <p14:creationId xmlns:p14="http://schemas.microsoft.com/office/powerpoint/2010/main" val="323212573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033BCC4E-DA62-48DD-A7EE-8F39D5413498}"/>
              </a:ext>
            </a:extLst>
          </p:cNvPr>
          <p:cNvSpPr>
            <a:spLocks noGrp="1"/>
          </p:cNvSpPr>
          <p:nvPr>
            <p:ph type="dt" sz="half" idx="10"/>
          </p:nvPr>
        </p:nvSpPr>
        <p:spPr/>
        <p:txBody>
          <a:bodyPr/>
          <a:lstStyle/>
          <a:p>
            <a:fld id="{34D9D571-B457-420C-8013-6F78E47A5BF7}" type="datetime1">
              <a:rPr lang="tr-TR" smtClean="0"/>
              <a:t>27.09.2022</a:t>
            </a:fld>
            <a:endParaRPr lang="en-US" dirty="0"/>
          </a:p>
        </p:txBody>
      </p:sp>
      <p:sp>
        <p:nvSpPr>
          <p:cNvPr id="3" name="Alt Bilgi Yer Tutucusu 2">
            <a:extLst>
              <a:ext uri="{FF2B5EF4-FFF2-40B4-BE49-F238E27FC236}">
                <a16:creationId xmlns:a16="http://schemas.microsoft.com/office/drawing/2014/main" id="{28596B90-39C7-4A53-A189-A03C9C593036}"/>
              </a:ext>
            </a:extLst>
          </p:cNvPr>
          <p:cNvSpPr>
            <a:spLocks noGrp="1"/>
          </p:cNvSpPr>
          <p:nvPr>
            <p:ph type="ftr" sz="quarter" idx="11"/>
          </p:nvPr>
        </p:nvSpPr>
        <p:spPr/>
        <p:txBody>
          <a:bodyPr/>
          <a:lstStyle/>
          <a:p>
            <a:endParaRPr lang="en-US" dirty="0"/>
          </a:p>
        </p:txBody>
      </p:sp>
      <p:sp>
        <p:nvSpPr>
          <p:cNvPr id="4" name="Slayt Numarası Yer Tutucusu 3">
            <a:extLst>
              <a:ext uri="{FF2B5EF4-FFF2-40B4-BE49-F238E27FC236}">
                <a16:creationId xmlns:a16="http://schemas.microsoft.com/office/drawing/2014/main" id="{1C4CAC55-6F44-43A7-A29D-8434DBCBC722}"/>
              </a:ext>
            </a:extLst>
          </p:cNvPr>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2876828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BDB708B-33DA-44E5-B54C-439B9FC22468}"/>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D4985040-302B-411B-B549-FCC21F8FA4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40C6A8E3-6D87-480B-A259-FE91612124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26B9ECB4-2D2E-4A5E-9FB4-57EDF827618D}"/>
              </a:ext>
            </a:extLst>
          </p:cNvPr>
          <p:cNvSpPr>
            <a:spLocks noGrp="1"/>
          </p:cNvSpPr>
          <p:nvPr>
            <p:ph type="dt" sz="half" idx="10"/>
          </p:nvPr>
        </p:nvSpPr>
        <p:spPr/>
        <p:txBody>
          <a:bodyPr/>
          <a:lstStyle/>
          <a:p>
            <a:fld id="{1AAD9BFF-D4CD-4372-B304-B9B1B09EE6BA}" type="datetime1">
              <a:rPr lang="tr-TR" smtClean="0"/>
              <a:t>27.09.2022</a:t>
            </a:fld>
            <a:endParaRPr lang="en-US" dirty="0"/>
          </a:p>
        </p:txBody>
      </p:sp>
      <p:sp>
        <p:nvSpPr>
          <p:cNvPr id="6" name="Alt Bilgi Yer Tutucusu 5">
            <a:extLst>
              <a:ext uri="{FF2B5EF4-FFF2-40B4-BE49-F238E27FC236}">
                <a16:creationId xmlns:a16="http://schemas.microsoft.com/office/drawing/2014/main" id="{047A81D0-138B-4D26-AA22-7341B82773E4}"/>
              </a:ext>
            </a:extLst>
          </p:cNvPr>
          <p:cNvSpPr>
            <a:spLocks noGrp="1"/>
          </p:cNvSpPr>
          <p:nvPr>
            <p:ph type="ftr" sz="quarter" idx="11"/>
          </p:nvPr>
        </p:nvSpPr>
        <p:spPr/>
        <p:txBody>
          <a:bodyPr/>
          <a:lstStyle/>
          <a:p>
            <a:endParaRPr lang="en-US" dirty="0"/>
          </a:p>
        </p:txBody>
      </p:sp>
      <p:sp>
        <p:nvSpPr>
          <p:cNvPr id="7" name="Slayt Numarası Yer Tutucusu 6">
            <a:extLst>
              <a:ext uri="{FF2B5EF4-FFF2-40B4-BE49-F238E27FC236}">
                <a16:creationId xmlns:a16="http://schemas.microsoft.com/office/drawing/2014/main" id="{0E198995-E3C7-4056-B88E-F9431B1A355A}"/>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5255754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CA1EA3F-244C-4672-97F1-E9C49DD286D8}"/>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93FE63D4-0A3B-49BE-BF31-DB95B88050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B633DEA2-9452-4719-A4A7-DC77166497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2EF75ADE-88BA-4AE1-836F-62EF16DF1B51}"/>
              </a:ext>
            </a:extLst>
          </p:cNvPr>
          <p:cNvSpPr>
            <a:spLocks noGrp="1"/>
          </p:cNvSpPr>
          <p:nvPr>
            <p:ph type="dt" sz="half" idx="10"/>
          </p:nvPr>
        </p:nvSpPr>
        <p:spPr/>
        <p:txBody>
          <a:bodyPr/>
          <a:lstStyle/>
          <a:p>
            <a:fld id="{E786F37C-610C-4683-9C6F-27E720E4B193}" type="datetime1">
              <a:rPr lang="tr-TR" smtClean="0"/>
              <a:t>27.09.2022</a:t>
            </a:fld>
            <a:endParaRPr lang="en-US" dirty="0"/>
          </a:p>
        </p:txBody>
      </p:sp>
      <p:sp>
        <p:nvSpPr>
          <p:cNvPr id="6" name="Alt Bilgi Yer Tutucusu 5">
            <a:extLst>
              <a:ext uri="{FF2B5EF4-FFF2-40B4-BE49-F238E27FC236}">
                <a16:creationId xmlns:a16="http://schemas.microsoft.com/office/drawing/2014/main" id="{F061EA6E-37A1-4104-9454-1FD621936119}"/>
              </a:ext>
            </a:extLst>
          </p:cNvPr>
          <p:cNvSpPr>
            <a:spLocks noGrp="1"/>
          </p:cNvSpPr>
          <p:nvPr>
            <p:ph type="ftr" sz="quarter" idx="11"/>
          </p:nvPr>
        </p:nvSpPr>
        <p:spPr/>
        <p:txBody>
          <a:bodyPr/>
          <a:lstStyle/>
          <a:p>
            <a:endParaRPr lang="en-US" dirty="0"/>
          </a:p>
        </p:txBody>
      </p:sp>
      <p:sp>
        <p:nvSpPr>
          <p:cNvPr id="7" name="Slayt Numarası Yer Tutucusu 6">
            <a:extLst>
              <a:ext uri="{FF2B5EF4-FFF2-40B4-BE49-F238E27FC236}">
                <a16:creationId xmlns:a16="http://schemas.microsoft.com/office/drawing/2014/main" id="{091C4707-BA92-4D96-A361-3F6E87A70150}"/>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0901979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D8E184F-766F-473F-A926-BCC1F3F4B167}"/>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993D78D8-9B79-4CB6-BE13-4D70F9BEBABC}"/>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4B94CAB5-D941-4E3C-A970-E915A9EC00C3}"/>
              </a:ext>
            </a:extLst>
          </p:cNvPr>
          <p:cNvSpPr>
            <a:spLocks noGrp="1"/>
          </p:cNvSpPr>
          <p:nvPr>
            <p:ph type="dt" sz="half" idx="10"/>
          </p:nvPr>
        </p:nvSpPr>
        <p:spPr/>
        <p:txBody>
          <a:bodyPr/>
          <a:lstStyle/>
          <a:p>
            <a:fld id="{981F45C1-924B-4ADC-BD37-162B5A791D37}" type="datetime1">
              <a:rPr lang="tr-TR" smtClean="0"/>
              <a:t>27.09.2022</a:t>
            </a:fld>
            <a:endParaRPr lang="en-US" dirty="0"/>
          </a:p>
        </p:txBody>
      </p:sp>
      <p:sp>
        <p:nvSpPr>
          <p:cNvPr id="5" name="Alt Bilgi Yer Tutucusu 4">
            <a:extLst>
              <a:ext uri="{FF2B5EF4-FFF2-40B4-BE49-F238E27FC236}">
                <a16:creationId xmlns:a16="http://schemas.microsoft.com/office/drawing/2014/main" id="{9564AB88-F2FE-490E-B8FD-2A72588241D1}"/>
              </a:ext>
            </a:extLst>
          </p:cNvPr>
          <p:cNvSpPr>
            <a:spLocks noGrp="1"/>
          </p:cNvSpPr>
          <p:nvPr>
            <p:ph type="ftr" sz="quarter" idx="11"/>
          </p:nvPr>
        </p:nvSpPr>
        <p:spPr/>
        <p:txBody>
          <a:bodyPr/>
          <a:lstStyle/>
          <a:p>
            <a:endParaRPr lang="en-US" dirty="0"/>
          </a:p>
        </p:txBody>
      </p:sp>
      <p:sp>
        <p:nvSpPr>
          <p:cNvPr id="6" name="Slayt Numarası Yer Tutucusu 5">
            <a:extLst>
              <a:ext uri="{FF2B5EF4-FFF2-40B4-BE49-F238E27FC236}">
                <a16:creationId xmlns:a16="http://schemas.microsoft.com/office/drawing/2014/main" id="{AD1BB096-3C93-4820-AFBD-71A020352E57}"/>
              </a:ext>
            </a:extLst>
          </p:cNvPr>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9435430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77654216-5DCD-4FF1-8109-EC2666AF7E66}"/>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C93D2EED-7821-401B-B93C-78438D441116}"/>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439D0D15-5477-4095-BEF8-2862A6D9A7CA}"/>
              </a:ext>
            </a:extLst>
          </p:cNvPr>
          <p:cNvSpPr>
            <a:spLocks noGrp="1"/>
          </p:cNvSpPr>
          <p:nvPr>
            <p:ph type="dt" sz="half" idx="10"/>
          </p:nvPr>
        </p:nvSpPr>
        <p:spPr/>
        <p:txBody>
          <a:bodyPr/>
          <a:lstStyle/>
          <a:p>
            <a:fld id="{7D1A90AB-3A21-4C56-A0EA-BF0AE9E859A8}" type="datetime1">
              <a:rPr lang="tr-TR" smtClean="0"/>
              <a:t>27.09.2022</a:t>
            </a:fld>
            <a:endParaRPr lang="en-US" dirty="0"/>
          </a:p>
        </p:txBody>
      </p:sp>
      <p:sp>
        <p:nvSpPr>
          <p:cNvPr id="5" name="Alt Bilgi Yer Tutucusu 4">
            <a:extLst>
              <a:ext uri="{FF2B5EF4-FFF2-40B4-BE49-F238E27FC236}">
                <a16:creationId xmlns:a16="http://schemas.microsoft.com/office/drawing/2014/main" id="{F8D1507A-2E52-4366-AF68-614A39278FB9}"/>
              </a:ext>
            </a:extLst>
          </p:cNvPr>
          <p:cNvSpPr>
            <a:spLocks noGrp="1"/>
          </p:cNvSpPr>
          <p:nvPr>
            <p:ph type="ftr" sz="quarter" idx="11"/>
          </p:nvPr>
        </p:nvSpPr>
        <p:spPr/>
        <p:txBody>
          <a:bodyPr/>
          <a:lstStyle/>
          <a:p>
            <a:endParaRPr lang="en-US" dirty="0"/>
          </a:p>
        </p:txBody>
      </p:sp>
      <p:sp>
        <p:nvSpPr>
          <p:cNvPr id="6" name="Slayt Numarası Yer Tutucusu 5">
            <a:extLst>
              <a:ext uri="{FF2B5EF4-FFF2-40B4-BE49-F238E27FC236}">
                <a16:creationId xmlns:a16="http://schemas.microsoft.com/office/drawing/2014/main" id="{8AB4BE8B-3920-4AD0-8937-3D37385C2BEF}"/>
              </a:ext>
            </a:extLst>
          </p:cNvPr>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9072382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EBC55-5864-427B-84CF-6441AA82BD0B}"/>
              </a:ext>
            </a:extLst>
          </p:cNvPr>
          <p:cNvSpPr>
            <a:spLocks noGrp="1"/>
          </p:cNvSpPr>
          <p:nvPr>
            <p:ph type="ctrTitle"/>
          </p:nvPr>
        </p:nvSpPr>
        <p:spPr>
          <a:xfrm>
            <a:off x="966746" y="1205037"/>
            <a:ext cx="7744994" cy="2541336"/>
          </a:xfrm>
        </p:spPr>
        <p:txBody>
          <a:bodyPr anchor="b">
            <a:normAutofit/>
          </a:bodyPr>
          <a:lstStyle>
            <a:lvl1pPr algn="l">
              <a:defRPr sz="4400"/>
            </a:lvl1pPr>
          </a:lstStyle>
          <a:p>
            <a:r>
              <a:rPr lang="en-US" dirty="0"/>
              <a:t>Click to edit Master title style</a:t>
            </a:r>
          </a:p>
        </p:txBody>
      </p:sp>
      <p:sp>
        <p:nvSpPr>
          <p:cNvPr id="3" name="Subtitle 2">
            <a:extLst>
              <a:ext uri="{FF2B5EF4-FFF2-40B4-BE49-F238E27FC236}">
                <a16:creationId xmlns:a16="http://schemas.microsoft.com/office/drawing/2014/main" id="{FEB52BDB-18E0-4991-A6F2-7AD5420153F2}"/>
              </a:ext>
            </a:extLst>
          </p:cNvPr>
          <p:cNvSpPr>
            <a:spLocks noGrp="1"/>
          </p:cNvSpPr>
          <p:nvPr>
            <p:ph type="subTitle" idx="1"/>
          </p:nvPr>
        </p:nvSpPr>
        <p:spPr>
          <a:xfrm>
            <a:off x="966746" y="3949333"/>
            <a:ext cx="7744994" cy="2006735"/>
          </a:xfrm>
        </p:spPr>
        <p:txBody>
          <a:bodyPr>
            <a:normAutofit/>
          </a:bodyPr>
          <a:lstStyle>
            <a:lvl1pPr marL="0" indent="0" algn="l">
              <a:buNone/>
              <a:defRPr sz="2000" cap="all" spc="300" baseline="0"/>
            </a:lvl1pPr>
            <a:lvl2pPr marL="457181" indent="0" algn="ctr">
              <a:buNone/>
              <a:defRPr sz="2000"/>
            </a:lvl2pPr>
            <a:lvl3pPr marL="914361" indent="0" algn="ctr">
              <a:buNone/>
              <a:defRPr sz="1800"/>
            </a:lvl3pPr>
            <a:lvl4pPr marL="1371543" indent="0" algn="ctr">
              <a:buNone/>
              <a:defRPr sz="1600"/>
            </a:lvl4pPr>
            <a:lvl5pPr marL="1828724" indent="0" algn="ctr">
              <a:buNone/>
              <a:defRPr sz="1600"/>
            </a:lvl5pPr>
            <a:lvl6pPr marL="2285904" indent="0" algn="ctr">
              <a:buNone/>
              <a:defRPr sz="1600"/>
            </a:lvl6pPr>
            <a:lvl7pPr marL="2743085" indent="0" algn="ctr">
              <a:buNone/>
              <a:defRPr sz="1600"/>
            </a:lvl7pPr>
            <a:lvl8pPr marL="3200266" indent="0" algn="ctr">
              <a:buNone/>
              <a:defRPr sz="1600"/>
            </a:lvl8pPr>
            <a:lvl9pPr marL="3657447"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D7F0ABC6-907E-47DE-8E40-61F2DD1B408B}"/>
              </a:ext>
            </a:extLst>
          </p:cNvPr>
          <p:cNvSpPr>
            <a:spLocks noGrp="1"/>
          </p:cNvSpPr>
          <p:nvPr>
            <p:ph type="dt" sz="half" idx="10"/>
          </p:nvPr>
        </p:nvSpPr>
        <p:spPr/>
        <p:txBody>
          <a:bodyPr/>
          <a:lstStyle/>
          <a:p>
            <a:fld id="{4CDF3E95-52D9-46F7-A0E7-63935CE37465}" type="datetime1">
              <a:rPr lang="tr-TR" smtClean="0"/>
              <a:t>27.09.2022</a:t>
            </a:fld>
            <a:endParaRPr lang="en-US"/>
          </a:p>
        </p:txBody>
      </p:sp>
      <p:sp>
        <p:nvSpPr>
          <p:cNvPr id="5" name="Footer Placeholder 4">
            <a:extLst>
              <a:ext uri="{FF2B5EF4-FFF2-40B4-BE49-F238E27FC236}">
                <a16:creationId xmlns:a16="http://schemas.microsoft.com/office/drawing/2014/main" id="{158AB158-6097-43A1-90B6-406F936701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EE077-FF20-4DD9-92B5-EE1C4D615C68}"/>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14985677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31C13-CF9D-4E82-A5B4-91008DCD25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C06FD2-89E8-4415-ADF7-22F4A4C259E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0CBBFF-8889-497F-B4CA-A031E8DD3B95}"/>
              </a:ext>
            </a:extLst>
          </p:cNvPr>
          <p:cNvSpPr>
            <a:spLocks noGrp="1"/>
          </p:cNvSpPr>
          <p:nvPr>
            <p:ph type="dt" sz="half" idx="10"/>
          </p:nvPr>
        </p:nvSpPr>
        <p:spPr/>
        <p:txBody>
          <a:bodyPr/>
          <a:lstStyle/>
          <a:p>
            <a:fld id="{1986D20A-47B0-49EC-9FEB-293CED0AFF42}" type="datetime1">
              <a:rPr lang="tr-TR" smtClean="0"/>
              <a:t>27.09.2022</a:t>
            </a:fld>
            <a:endParaRPr lang="en-US"/>
          </a:p>
        </p:txBody>
      </p:sp>
      <p:sp>
        <p:nvSpPr>
          <p:cNvPr id="5" name="Footer Placeholder 4">
            <a:extLst>
              <a:ext uri="{FF2B5EF4-FFF2-40B4-BE49-F238E27FC236}">
                <a16:creationId xmlns:a16="http://schemas.microsoft.com/office/drawing/2014/main" id="{FDE78DAF-985B-4BB4-ADA9-02EA979F1A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A10DBC-42B5-46AB-B36A-B39128E69CBF}"/>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8256566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1B6E7-01C8-4375-B7C7-596CD11993F3}"/>
              </a:ext>
            </a:extLst>
          </p:cNvPr>
          <p:cNvSpPr>
            <a:spLocks noGrp="1"/>
          </p:cNvSpPr>
          <p:nvPr>
            <p:ph type="title"/>
          </p:nvPr>
        </p:nvSpPr>
        <p:spPr>
          <a:xfrm>
            <a:off x="831850" y="1883229"/>
            <a:ext cx="8214180" cy="3303133"/>
          </a:xfrm>
        </p:spPr>
        <p:txBody>
          <a:bodyPr anchor="b"/>
          <a:lstStyle>
            <a:lvl1pPr>
              <a:defRPr sz="5999"/>
            </a:lvl1pPr>
          </a:lstStyle>
          <a:p>
            <a:r>
              <a:rPr lang="en-US" dirty="0"/>
              <a:t>Click to edit Master title style</a:t>
            </a:r>
          </a:p>
        </p:txBody>
      </p:sp>
      <p:sp>
        <p:nvSpPr>
          <p:cNvPr id="3" name="Text Placeholder 2">
            <a:extLst>
              <a:ext uri="{FF2B5EF4-FFF2-40B4-BE49-F238E27FC236}">
                <a16:creationId xmlns:a16="http://schemas.microsoft.com/office/drawing/2014/main" id="{9C441675-8F3E-47CC-9573-D853C506D557}"/>
              </a:ext>
            </a:extLst>
          </p:cNvPr>
          <p:cNvSpPr>
            <a:spLocks noGrp="1"/>
          </p:cNvSpPr>
          <p:nvPr>
            <p:ph type="body" idx="1"/>
          </p:nvPr>
        </p:nvSpPr>
        <p:spPr>
          <a:xfrm>
            <a:off x="831850" y="5295900"/>
            <a:ext cx="8214180" cy="793750"/>
          </a:xfrm>
        </p:spPr>
        <p:txBody>
          <a:bodyPr/>
          <a:lstStyle>
            <a:lvl1pPr marL="0" indent="0">
              <a:buNone/>
              <a:defRPr sz="2400">
                <a:solidFill>
                  <a:schemeClr val="tx2"/>
                </a:solidFill>
              </a:defRPr>
            </a:lvl1pPr>
            <a:lvl2pPr marL="457181" indent="0">
              <a:buNone/>
              <a:defRPr sz="2000">
                <a:solidFill>
                  <a:schemeClr val="tx1">
                    <a:tint val="75000"/>
                  </a:schemeClr>
                </a:solidFill>
              </a:defRPr>
            </a:lvl2pPr>
            <a:lvl3pPr marL="914361" indent="0">
              <a:buNone/>
              <a:defRPr sz="1800">
                <a:solidFill>
                  <a:schemeClr val="tx1">
                    <a:tint val="75000"/>
                  </a:schemeClr>
                </a:solidFill>
              </a:defRPr>
            </a:lvl3pPr>
            <a:lvl4pPr marL="1371543" indent="0">
              <a:buNone/>
              <a:defRPr sz="1600">
                <a:solidFill>
                  <a:schemeClr val="tx1">
                    <a:tint val="75000"/>
                  </a:schemeClr>
                </a:solidFill>
              </a:defRPr>
            </a:lvl4pPr>
            <a:lvl5pPr marL="1828724" indent="0">
              <a:buNone/>
              <a:defRPr sz="1600">
                <a:solidFill>
                  <a:schemeClr val="tx1">
                    <a:tint val="75000"/>
                  </a:schemeClr>
                </a:solidFill>
              </a:defRPr>
            </a:lvl5pPr>
            <a:lvl6pPr marL="2285904" indent="0">
              <a:buNone/>
              <a:defRPr sz="1600">
                <a:solidFill>
                  <a:schemeClr val="tx1">
                    <a:tint val="75000"/>
                  </a:schemeClr>
                </a:solidFill>
              </a:defRPr>
            </a:lvl6pPr>
            <a:lvl7pPr marL="2743085" indent="0">
              <a:buNone/>
              <a:defRPr sz="1600">
                <a:solidFill>
                  <a:schemeClr val="tx1">
                    <a:tint val="75000"/>
                  </a:schemeClr>
                </a:solidFill>
              </a:defRPr>
            </a:lvl7pPr>
            <a:lvl8pPr marL="3200266" indent="0">
              <a:buNone/>
              <a:defRPr sz="1600">
                <a:solidFill>
                  <a:schemeClr val="tx1">
                    <a:tint val="75000"/>
                  </a:schemeClr>
                </a:solidFill>
              </a:defRPr>
            </a:lvl8pPr>
            <a:lvl9pPr marL="3657447"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75419F49-690E-49EC-BD41-75A18C9E37FC}"/>
              </a:ext>
            </a:extLst>
          </p:cNvPr>
          <p:cNvSpPr>
            <a:spLocks noGrp="1"/>
          </p:cNvSpPr>
          <p:nvPr>
            <p:ph type="dt" sz="half" idx="10"/>
          </p:nvPr>
        </p:nvSpPr>
        <p:spPr/>
        <p:txBody>
          <a:bodyPr/>
          <a:lstStyle/>
          <a:p>
            <a:fld id="{AB699590-6C1C-4428-A7BF-211A7A7B742D}" type="datetime1">
              <a:rPr lang="tr-TR" smtClean="0"/>
              <a:t>27.09.2022</a:t>
            </a:fld>
            <a:endParaRPr lang="en-US"/>
          </a:p>
        </p:txBody>
      </p:sp>
      <p:sp>
        <p:nvSpPr>
          <p:cNvPr id="5" name="Footer Placeholder 4">
            <a:extLst>
              <a:ext uri="{FF2B5EF4-FFF2-40B4-BE49-F238E27FC236}">
                <a16:creationId xmlns:a16="http://schemas.microsoft.com/office/drawing/2014/main" id="{9BBC9E70-1401-468E-97DE-4255CA2221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ABE14C-9127-4582-A006-2AEA93AF76BE}"/>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16900415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34DF9-FA60-4E7B-BDE8-C0F9AFE636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7F1133-890E-4E96-AEDD-0F921E26F51D}"/>
              </a:ext>
            </a:extLst>
          </p:cNvPr>
          <p:cNvSpPr>
            <a:spLocks noGrp="1"/>
          </p:cNvSpPr>
          <p:nvPr>
            <p:ph sz="half" idx="1"/>
          </p:nvPr>
        </p:nvSpPr>
        <p:spPr>
          <a:xfrm>
            <a:off x="966745" y="2250798"/>
            <a:ext cx="4445899" cy="37526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F14763B4-4987-4303-9640-54B67DD75E46}"/>
              </a:ext>
            </a:extLst>
          </p:cNvPr>
          <p:cNvSpPr>
            <a:spLocks noGrp="1"/>
          </p:cNvSpPr>
          <p:nvPr>
            <p:ph sz="half" idx="2"/>
          </p:nvPr>
        </p:nvSpPr>
        <p:spPr>
          <a:xfrm>
            <a:off x="5597175" y="2250798"/>
            <a:ext cx="4445899" cy="37526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4C94AAD8-D444-410E-98EC-47076908FA37}"/>
              </a:ext>
            </a:extLst>
          </p:cNvPr>
          <p:cNvSpPr>
            <a:spLocks noGrp="1"/>
          </p:cNvSpPr>
          <p:nvPr>
            <p:ph type="dt" sz="half" idx="10"/>
          </p:nvPr>
        </p:nvSpPr>
        <p:spPr/>
        <p:txBody>
          <a:bodyPr/>
          <a:lstStyle/>
          <a:p>
            <a:fld id="{C11948AE-97BC-4B2D-A294-B8C31B33D2AF}" type="datetime1">
              <a:rPr lang="tr-TR" smtClean="0"/>
              <a:t>27.09.2022</a:t>
            </a:fld>
            <a:endParaRPr lang="en-US"/>
          </a:p>
        </p:txBody>
      </p:sp>
      <p:sp>
        <p:nvSpPr>
          <p:cNvPr id="6" name="Footer Placeholder 5">
            <a:extLst>
              <a:ext uri="{FF2B5EF4-FFF2-40B4-BE49-F238E27FC236}">
                <a16:creationId xmlns:a16="http://schemas.microsoft.com/office/drawing/2014/main" id="{E072F01E-6867-4604-8B58-F65BCC820A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543D87-0EC8-43C7-9D1B-46DB52129312}"/>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16119842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605AE-70FD-4CEE-BDFB-D5C0A3D3595C}"/>
              </a:ext>
            </a:extLst>
          </p:cNvPr>
          <p:cNvSpPr>
            <a:spLocks noGrp="1"/>
          </p:cNvSpPr>
          <p:nvPr>
            <p:ph type="title"/>
          </p:nvPr>
        </p:nvSpPr>
        <p:spPr>
          <a:xfrm>
            <a:off x="966745" y="960120"/>
            <a:ext cx="9196928" cy="1060704"/>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EF9091E2-4532-4D16-827E-4DB0688FD829}"/>
              </a:ext>
            </a:extLst>
          </p:cNvPr>
          <p:cNvSpPr>
            <a:spLocks noGrp="1"/>
          </p:cNvSpPr>
          <p:nvPr>
            <p:ph type="body" idx="1"/>
          </p:nvPr>
        </p:nvSpPr>
        <p:spPr>
          <a:xfrm>
            <a:off x="967154" y="2062843"/>
            <a:ext cx="4445899" cy="781893"/>
          </a:xfrm>
        </p:spPr>
        <p:txBody>
          <a:bodyPr anchor="b">
            <a:normAutofit/>
          </a:bodyPr>
          <a:lstStyle>
            <a:lvl1pPr marL="0" indent="0">
              <a:buNone/>
              <a:defRPr sz="1800" b="1" cap="all" spc="300" baseline="0"/>
            </a:lvl1pPr>
            <a:lvl2pPr marL="457181" indent="0">
              <a:buNone/>
              <a:defRPr sz="2000" b="1"/>
            </a:lvl2pPr>
            <a:lvl3pPr marL="914361" indent="0">
              <a:buNone/>
              <a:defRPr sz="1800" b="1"/>
            </a:lvl3pPr>
            <a:lvl4pPr marL="1371543" indent="0">
              <a:buNone/>
              <a:defRPr sz="1600" b="1"/>
            </a:lvl4pPr>
            <a:lvl5pPr marL="1828724" indent="0">
              <a:buNone/>
              <a:defRPr sz="1600" b="1"/>
            </a:lvl5pPr>
            <a:lvl6pPr marL="2285904" indent="0">
              <a:buNone/>
              <a:defRPr sz="1600" b="1"/>
            </a:lvl6pPr>
            <a:lvl7pPr marL="2743085" indent="0">
              <a:buNone/>
              <a:defRPr sz="1600" b="1"/>
            </a:lvl7pPr>
            <a:lvl8pPr marL="3200266" indent="0">
              <a:buNone/>
              <a:defRPr sz="1600" b="1"/>
            </a:lvl8pPr>
            <a:lvl9pPr marL="3657447"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752B53BE-9EDA-4D07-A042-0D101FAB9A87}"/>
              </a:ext>
            </a:extLst>
          </p:cNvPr>
          <p:cNvSpPr>
            <a:spLocks noGrp="1"/>
          </p:cNvSpPr>
          <p:nvPr>
            <p:ph sz="half" idx="2"/>
          </p:nvPr>
        </p:nvSpPr>
        <p:spPr>
          <a:xfrm>
            <a:off x="966745" y="2882838"/>
            <a:ext cx="4446642" cy="334379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11DFDFC1-7510-4F8E-A831-ABA33D977ACA}"/>
              </a:ext>
            </a:extLst>
          </p:cNvPr>
          <p:cNvSpPr>
            <a:spLocks noGrp="1"/>
          </p:cNvSpPr>
          <p:nvPr>
            <p:ph type="body" sz="quarter" idx="3"/>
          </p:nvPr>
        </p:nvSpPr>
        <p:spPr>
          <a:xfrm>
            <a:off x="5725280" y="2062843"/>
            <a:ext cx="4467794" cy="781893"/>
          </a:xfrm>
        </p:spPr>
        <p:txBody>
          <a:bodyPr anchor="b">
            <a:normAutofit/>
          </a:bodyPr>
          <a:lstStyle>
            <a:lvl1pPr marL="0" indent="0">
              <a:buNone/>
              <a:defRPr sz="1800" b="1" cap="all" spc="300" baseline="0"/>
            </a:lvl1pPr>
            <a:lvl2pPr marL="457181" indent="0">
              <a:buNone/>
              <a:defRPr sz="2000" b="1"/>
            </a:lvl2pPr>
            <a:lvl3pPr marL="914361" indent="0">
              <a:buNone/>
              <a:defRPr sz="1800" b="1"/>
            </a:lvl3pPr>
            <a:lvl4pPr marL="1371543" indent="0">
              <a:buNone/>
              <a:defRPr sz="1600" b="1"/>
            </a:lvl4pPr>
            <a:lvl5pPr marL="1828724" indent="0">
              <a:buNone/>
              <a:defRPr sz="1600" b="1"/>
            </a:lvl5pPr>
            <a:lvl6pPr marL="2285904" indent="0">
              <a:buNone/>
              <a:defRPr sz="1600" b="1"/>
            </a:lvl6pPr>
            <a:lvl7pPr marL="2743085" indent="0">
              <a:buNone/>
              <a:defRPr sz="1600" b="1"/>
            </a:lvl7pPr>
            <a:lvl8pPr marL="3200266" indent="0">
              <a:buNone/>
              <a:defRPr sz="1600" b="1"/>
            </a:lvl8pPr>
            <a:lvl9pPr marL="3657447"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2A42F0-9A48-4946-8BA8-394CBF01A056}"/>
              </a:ext>
            </a:extLst>
          </p:cNvPr>
          <p:cNvSpPr>
            <a:spLocks noGrp="1"/>
          </p:cNvSpPr>
          <p:nvPr>
            <p:ph sz="quarter" idx="4"/>
          </p:nvPr>
        </p:nvSpPr>
        <p:spPr>
          <a:xfrm>
            <a:off x="5724870" y="2882838"/>
            <a:ext cx="4468540" cy="334379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200FC563-D319-494F-AA63-0BDF1D25E5D4}"/>
              </a:ext>
            </a:extLst>
          </p:cNvPr>
          <p:cNvSpPr>
            <a:spLocks noGrp="1"/>
          </p:cNvSpPr>
          <p:nvPr>
            <p:ph type="dt" sz="half" idx="10"/>
          </p:nvPr>
        </p:nvSpPr>
        <p:spPr/>
        <p:txBody>
          <a:bodyPr/>
          <a:lstStyle/>
          <a:p>
            <a:fld id="{2A888932-CA47-46BE-853F-7BCEF0AFF6CB}" type="datetime1">
              <a:rPr lang="tr-TR" smtClean="0"/>
              <a:t>27.09.2022</a:t>
            </a:fld>
            <a:endParaRPr lang="en-US"/>
          </a:p>
        </p:txBody>
      </p:sp>
      <p:sp>
        <p:nvSpPr>
          <p:cNvPr id="8" name="Footer Placeholder 7">
            <a:extLst>
              <a:ext uri="{FF2B5EF4-FFF2-40B4-BE49-F238E27FC236}">
                <a16:creationId xmlns:a16="http://schemas.microsoft.com/office/drawing/2014/main" id="{DD42F4FE-433A-42F6-8A73-AD843352BF9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D575352-FC7F-4BA8-940F-2F920C2801B7}"/>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30543461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850FCB6-2010-E301-1A27-E0A3277EC248}"/>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F0812A7F-946B-075D-8865-10BF54B6A4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870F7F0F-2D7A-3EFB-74FF-09E9CFE8E323}"/>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4CA9AE1C-C05D-A5AA-F922-A4AC304C4E4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6D422D3B-D407-888A-7C5E-DB2049EB66D8}"/>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56BCEC4D-F440-063B-5ACC-74B2CDA56D5D}"/>
              </a:ext>
            </a:extLst>
          </p:cNvPr>
          <p:cNvSpPr>
            <a:spLocks noGrp="1"/>
          </p:cNvSpPr>
          <p:nvPr>
            <p:ph type="dt" sz="half" idx="10"/>
          </p:nvPr>
        </p:nvSpPr>
        <p:spPr/>
        <p:txBody>
          <a:bodyPr/>
          <a:lstStyle/>
          <a:p>
            <a:fld id="{DEE772C9-1A62-4E77-93F6-265B5F297F5B}" type="datetime1">
              <a:rPr lang="tr-TR" smtClean="0"/>
              <a:t>27.09.2022</a:t>
            </a:fld>
            <a:endParaRPr lang="tr-TR"/>
          </a:p>
        </p:txBody>
      </p:sp>
      <p:sp>
        <p:nvSpPr>
          <p:cNvPr id="8" name="Alt Bilgi Yer Tutucusu 7">
            <a:extLst>
              <a:ext uri="{FF2B5EF4-FFF2-40B4-BE49-F238E27FC236}">
                <a16:creationId xmlns:a16="http://schemas.microsoft.com/office/drawing/2014/main" id="{511F889F-B171-E63B-1754-2017283EA770}"/>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DC6F9D04-E12D-34DA-CBDF-D66E1F09814A}"/>
              </a:ext>
            </a:extLst>
          </p:cNvPr>
          <p:cNvSpPr>
            <a:spLocks noGrp="1"/>
          </p:cNvSpPr>
          <p:nvPr>
            <p:ph type="sldNum" sz="quarter" idx="12"/>
          </p:nvPr>
        </p:nvSpPr>
        <p:spPr/>
        <p:txBody>
          <a:bodyPr/>
          <a:lstStyle/>
          <a:p>
            <a:fld id="{E1144718-6C4D-4377-957E-473B28962CB2}" type="slidenum">
              <a:rPr lang="tr-TR" smtClean="0"/>
              <a:t>‹#›</a:t>
            </a:fld>
            <a:endParaRPr lang="tr-TR"/>
          </a:p>
        </p:txBody>
      </p:sp>
    </p:spTree>
    <p:extLst>
      <p:ext uri="{BB962C8B-B14F-4D97-AF65-F5344CB8AC3E}">
        <p14:creationId xmlns:p14="http://schemas.microsoft.com/office/powerpoint/2010/main" val="162375510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B3FB5-4B13-4412-9F42-62450D6AA1E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0C87ECA-0E5D-4DD2-B664-DF351875FE29}"/>
              </a:ext>
            </a:extLst>
          </p:cNvPr>
          <p:cNvSpPr>
            <a:spLocks noGrp="1"/>
          </p:cNvSpPr>
          <p:nvPr>
            <p:ph type="dt" sz="half" idx="10"/>
          </p:nvPr>
        </p:nvSpPr>
        <p:spPr/>
        <p:txBody>
          <a:bodyPr/>
          <a:lstStyle/>
          <a:p>
            <a:fld id="{D4A13F4A-5ACF-4BB9-A76C-F6EE560AE6B2}" type="datetime1">
              <a:rPr lang="tr-TR" smtClean="0"/>
              <a:t>27.09.2022</a:t>
            </a:fld>
            <a:endParaRPr lang="en-US"/>
          </a:p>
        </p:txBody>
      </p:sp>
      <p:sp>
        <p:nvSpPr>
          <p:cNvPr id="4" name="Footer Placeholder 3">
            <a:extLst>
              <a:ext uri="{FF2B5EF4-FFF2-40B4-BE49-F238E27FC236}">
                <a16:creationId xmlns:a16="http://schemas.microsoft.com/office/drawing/2014/main" id="{D4E2406B-A925-466A-AF79-D0A4E0EA41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861B050-D381-4E1A-88DD-361F0EE9DD96}"/>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28729405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8BF592-6A15-4999-ACFA-A535A113B25D}"/>
              </a:ext>
            </a:extLst>
          </p:cNvPr>
          <p:cNvSpPr>
            <a:spLocks noGrp="1"/>
          </p:cNvSpPr>
          <p:nvPr>
            <p:ph type="dt" sz="half" idx="10"/>
          </p:nvPr>
        </p:nvSpPr>
        <p:spPr/>
        <p:txBody>
          <a:bodyPr/>
          <a:lstStyle/>
          <a:p>
            <a:fld id="{A21B36BD-777B-439B-BC5B-AD41178ED87A}" type="datetime1">
              <a:rPr lang="tr-TR" smtClean="0"/>
              <a:t>27.09.2022</a:t>
            </a:fld>
            <a:endParaRPr lang="en-US"/>
          </a:p>
        </p:txBody>
      </p:sp>
      <p:sp>
        <p:nvSpPr>
          <p:cNvPr id="3" name="Footer Placeholder 2">
            <a:extLst>
              <a:ext uri="{FF2B5EF4-FFF2-40B4-BE49-F238E27FC236}">
                <a16:creationId xmlns:a16="http://schemas.microsoft.com/office/drawing/2014/main" id="{7819EFC1-AD45-4610-8FC6-2058F55E47E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13DF506-CFF9-4BD2-8D76-3377927798E2}"/>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312275637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77674-EAFF-4CAE-A685-8AEA617D0655}"/>
              </a:ext>
            </a:extLst>
          </p:cNvPr>
          <p:cNvSpPr>
            <a:spLocks noGrp="1"/>
          </p:cNvSpPr>
          <p:nvPr>
            <p:ph type="title"/>
          </p:nvPr>
        </p:nvSpPr>
        <p:spPr>
          <a:xfrm>
            <a:off x="839790" y="1094014"/>
            <a:ext cx="3932236" cy="1436914"/>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5DB3A185-E15D-46FD-A4FB-709A8B5D0BE3}"/>
              </a:ext>
            </a:extLst>
          </p:cNvPr>
          <p:cNvSpPr>
            <a:spLocks noGrp="1"/>
          </p:cNvSpPr>
          <p:nvPr>
            <p:ph idx="1"/>
          </p:nvPr>
        </p:nvSpPr>
        <p:spPr>
          <a:xfrm>
            <a:off x="5183188" y="1094014"/>
            <a:ext cx="6172201" cy="476703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E14086F7-5F48-40D6-B4E3-1347EA21B0A8}"/>
              </a:ext>
            </a:extLst>
          </p:cNvPr>
          <p:cNvSpPr>
            <a:spLocks noGrp="1"/>
          </p:cNvSpPr>
          <p:nvPr>
            <p:ph type="body" sz="half" idx="2"/>
          </p:nvPr>
        </p:nvSpPr>
        <p:spPr>
          <a:xfrm>
            <a:off x="839790" y="2618013"/>
            <a:ext cx="3932236" cy="3250975"/>
          </a:xfrm>
        </p:spPr>
        <p:txBody>
          <a:bodyPr/>
          <a:lstStyle>
            <a:lvl1pPr marL="0" indent="0">
              <a:buNone/>
              <a:defRPr sz="1600"/>
            </a:lvl1pPr>
            <a:lvl2pPr marL="457181" indent="0">
              <a:buNone/>
              <a:defRPr sz="1400"/>
            </a:lvl2pPr>
            <a:lvl3pPr marL="914361" indent="0">
              <a:buNone/>
              <a:defRPr sz="1200"/>
            </a:lvl3pPr>
            <a:lvl4pPr marL="1371543" indent="0">
              <a:buNone/>
              <a:defRPr sz="1000"/>
            </a:lvl4pPr>
            <a:lvl5pPr marL="1828724" indent="0">
              <a:buNone/>
              <a:defRPr sz="1000"/>
            </a:lvl5pPr>
            <a:lvl6pPr marL="2285904" indent="0">
              <a:buNone/>
              <a:defRPr sz="1000"/>
            </a:lvl6pPr>
            <a:lvl7pPr marL="2743085" indent="0">
              <a:buNone/>
              <a:defRPr sz="1000"/>
            </a:lvl7pPr>
            <a:lvl8pPr marL="3200266" indent="0">
              <a:buNone/>
              <a:defRPr sz="1000"/>
            </a:lvl8pPr>
            <a:lvl9pPr marL="3657447"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0EF4FC41-0A32-438D-9A47-F932AB492CBA}"/>
              </a:ext>
            </a:extLst>
          </p:cNvPr>
          <p:cNvSpPr>
            <a:spLocks noGrp="1"/>
          </p:cNvSpPr>
          <p:nvPr>
            <p:ph type="dt" sz="half" idx="10"/>
          </p:nvPr>
        </p:nvSpPr>
        <p:spPr/>
        <p:txBody>
          <a:bodyPr/>
          <a:lstStyle/>
          <a:p>
            <a:fld id="{21D30D45-CB6F-47F6-A280-25CBE654D26E}" type="datetime1">
              <a:rPr lang="tr-TR" smtClean="0"/>
              <a:t>27.09.2022</a:t>
            </a:fld>
            <a:endParaRPr lang="en-US"/>
          </a:p>
        </p:txBody>
      </p:sp>
      <p:sp>
        <p:nvSpPr>
          <p:cNvPr id="6" name="Footer Placeholder 5">
            <a:extLst>
              <a:ext uri="{FF2B5EF4-FFF2-40B4-BE49-F238E27FC236}">
                <a16:creationId xmlns:a16="http://schemas.microsoft.com/office/drawing/2014/main" id="{02F0F85D-CB6B-48E8-B56F-81472CE94F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6E120E-E239-4B93-AC67-210D23BD2278}"/>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37047481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1F02C-5A08-45D4-AFE1-8EF0E6DECE4B}"/>
              </a:ext>
            </a:extLst>
          </p:cNvPr>
          <p:cNvSpPr>
            <a:spLocks noGrp="1"/>
          </p:cNvSpPr>
          <p:nvPr>
            <p:ph type="title"/>
          </p:nvPr>
        </p:nvSpPr>
        <p:spPr>
          <a:xfrm>
            <a:off x="839790" y="1065120"/>
            <a:ext cx="3932236" cy="1465806"/>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A22EF863-20E6-4CF9-A179-0A2A52E5F35F}"/>
              </a:ext>
            </a:extLst>
          </p:cNvPr>
          <p:cNvSpPr>
            <a:spLocks noGrp="1"/>
          </p:cNvSpPr>
          <p:nvPr>
            <p:ph type="pic" idx="1"/>
          </p:nvPr>
        </p:nvSpPr>
        <p:spPr>
          <a:xfrm>
            <a:off x="5183188" y="987426"/>
            <a:ext cx="6172201" cy="4873625"/>
          </a:xfrm>
        </p:spPr>
        <p:txBody>
          <a:bodyPr/>
          <a:lstStyle>
            <a:lvl1pPr marL="0" indent="0">
              <a:buNone/>
              <a:defRPr sz="3200"/>
            </a:lvl1pPr>
            <a:lvl2pPr marL="457181" indent="0">
              <a:buNone/>
              <a:defRPr sz="2800"/>
            </a:lvl2pPr>
            <a:lvl3pPr marL="914361" indent="0">
              <a:buNone/>
              <a:defRPr sz="2400"/>
            </a:lvl3pPr>
            <a:lvl4pPr marL="1371543" indent="0">
              <a:buNone/>
              <a:defRPr sz="2000"/>
            </a:lvl4pPr>
            <a:lvl5pPr marL="1828724" indent="0">
              <a:buNone/>
              <a:defRPr sz="2000"/>
            </a:lvl5pPr>
            <a:lvl6pPr marL="2285904" indent="0">
              <a:buNone/>
              <a:defRPr sz="2000"/>
            </a:lvl6pPr>
            <a:lvl7pPr marL="2743085" indent="0">
              <a:buNone/>
              <a:defRPr sz="2000"/>
            </a:lvl7pPr>
            <a:lvl8pPr marL="3200266" indent="0">
              <a:buNone/>
              <a:defRPr sz="2000"/>
            </a:lvl8pPr>
            <a:lvl9pPr marL="3657447" indent="0">
              <a:buNone/>
              <a:defRPr sz="2000"/>
            </a:lvl9pPr>
          </a:lstStyle>
          <a:p>
            <a:endParaRPr lang="en-US"/>
          </a:p>
        </p:txBody>
      </p:sp>
      <p:sp>
        <p:nvSpPr>
          <p:cNvPr id="4" name="Text Placeholder 3">
            <a:extLst>
              <a:ext uri="{FF2B5EF4-FFF2-40B4-BE49-F238E27FC236}">
                <a16:creationId xmlns:a16="http://schemas.microsoft.com/office/drawing/2014/main" id="{9CECFB1A-5B7E-45DA-9713-0CD8E3121F4B}"/>
              </a:ext>
            </a:extLst>
          </p:cNvPr>
          <p:cNvSpPr>
            <a:spLocks noGrp="1"/>
          </p:cNvSpPr>
          <p:nvPr>
            <p:ph type="body" sz="half" idx="2"/>
          </p:nvPr>
        </p:nvSpPr>
        <p:spPr>
          <a:xfrm>
            <a:off x="839790" y="2618014"/>
            <a:ext cx="3932236" cy="3250974"/>
          </a:xfrm>
        </p:spPr>
        <p:txBody>
          <a:bodyPr/>
          <a:lstStyle>
            <a:lvl1pPr marL="0" indent="0">
              <a:buNone/>
              <a:defRPr sz="1600"/>
            </a:lvl1pPr>
            <a:lvl2pPr marL="457181" indent="0">
              <a:buNone/>
              <a:defRPr sz="1400"/>
            </a:lvl2pPr>
            <a:lvl3pPr marL="914361" indent="0">
              <a:buNone/>
              <a:defRPr sz="1200"/>
            </a:lvl3pPr>
            <a:lvl4pPr marL="1371543" indent="0">
              <a:buNone/>
              <a:defRPr sz="1000"/>
            </a:lvl4pPr>
            <a:lvl5pPr marL="1828724" indent="0">
              <a:buNone/>
              <a:defRPr sz="1000"/>
            </a:lvl5pPr>
            <a:lvl6pPr marL="2285904" indent="0">
              <a:buNone/>
              <a:defRPr sz="1000"/>
            </a:lvl6pPr>
            <a:lvl7pPr marL="2743085" indent="0">
              <a:buNone/>
              <a:defRPr sz="1000"/>
            </a:lvl7pPr>
            <a:lvl8pPr marL="3200266" indent="0">
              <a:buNone/>
              <a:defRPr sz="1000"/>
            </a:lvl8pPr>
            <a:lvl9pPr marL="3657447"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F6EFD67F-901E-4423-A48F-41F00ECA520B}"/>
              </a:ext>
            </a:extLst>
          </p:cNvPr>
          <p:cNvSpPr>
            <a:spLocks noGrp="1"/>
          </p:cNvSpPr>
          <p:nvPr>
            <p:ph type="dt" sz="half" idx="10"/>
          </p:nvPr>
        </p:nvSpPr>
        <p:spPr/>
        <p:txBody>
          <a:bodyPr/>
          <a:lstStyle/>
          <a:p>
            <a:fld id="{A345800F-9C59-4AEB-A31D-7CC251DB3C46}" type="datetime1">
              <a:rPr lang="tr-TR" smtClean="0"/>
              <a:t>27.09.2022</a:t>
            </a:fld>
            <a:endParaRPr lang="en-US"/>
          </a:p>
        </p:txBody>
      </p:sp>
      <p:sp>
        <p:nvSpPr>
          <p:cNvPr id="6" name="Footer Placeholder 5">
            <a:extLst>
              <a:ext uri="{FF2B5EF4-FFF2-40B4-BE49-F238E27FC236}">
                <a16:creationId xmlns:a16="http://schemas.microsoft.com/office/drawing/2014/main" id="{97B04982-0749-4F34-A4DB-DDC12BD4BE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B38447-AEAF-40D9-B3D3-94404C144AE9}"/>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105453374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071ABCB-C306-49F0-8D5D-0B890583C1CE}"/>
              </a:ext>
            </a:extLst>
          </p:cNvPr>
          <p:cNvGrpSpPr/>
          <p:nvPr/>
        </p:nvGrpSpPr>
        <p:grpSpPr>
          <a:xfrm rot="10800000">
            <a:off x="0" y="1827078"/>
            <a:ext cx="2926300" cy="5030922"/>
            <a:chOff x="9265700" y="2026"/>
            <a:chExt cx="2926300" cy="5030922"/>
          </a:xfrm>
        </p:grpSpPr>
        <p:sp>
          <p:nvSpPr>
            <p:cNvPr id="8" name="Freeform: Shape 7">
              <a:extLst>
                <a:ext uri="{FF2B5EF4-FFF2-40B4-BE49-F238E27FC236}">
                  <a16:creationId xmlns:a16="http://schemas.microsoft.com/office/drawing/2014/main" id="{24A67F94-2250-4B3A-8424-1BC0A0BCB3FF}"/>
                </a:ext>
              </a:extLst>
            </p:cNvPr>
            <p:cNvSpPr/>
            <p:nvPr/>
          </p:nvSpPr>
          <p:spPr>
            <a:xfrm>
              <a:off x="9326904" y="2026"/>
              <a:ext cx="2249810" cy="2294745"/>
            </a:xfrm>
            <a:custGeom>
              <a:avLst/>
              <a:gdLst>
                <a:gd name="connsiteX0" fmla="*/ 49162 w 2249810"/>
                <a:gd name="connsiteY0" fmla="*/ 0 h 2294745"/>
                <a:gd name="connsiteX1" fmla="*/ 2200648 w 2249810"/>
                <a:gd name="connsiteY1" fmla="*/ 0 h 2294745"/>
                <a:gd name="connsiteX2" fmla="*/ 2210105 w 2249810"/>
                <a:gd name="connsiteY2" fmla="*/ 23601 h 2294745"/>
                <a:gd name="connsiteX3" fmla="*/ 2249810 w 2249810"/>
                <a:gd name="connsiteY3" fmla="*/ 326934 h 2294745"/>
                <a:gd name="connsiteX4" fmla="*/ 2249810 w 2249810"/>
                <a:gd name="connsiteY4" fmla="*/ 422824 h 2294745"/>
                <a:gd name="connsiteX5" fmla="*/ 2249810 w 2249810"/>
                <a:gd name="connsiteY5" fmla="*/ 696534 h 2294745"/>
                <a:gd name="connsiteX6" fmla="*/ 2249810 w 2249810"/>
                <a:gd name="connsiteY6" fmla="*/ 848826 h 2294745"/>
                <a:gd name="connsiteX7" fmla="*/ 2249810 w 2249810"/>
                <a:gd name="connsiteY7" fmla="*/ 1058531 h 2294745"/>
                <a:gd name="connsiteX8" fmla="*/ 2249810 w 2249810"/>
                <a:gd name="connsiteY8" fmla="*/ 1218426 h 2294745"/>
                <a:gd name="connsiteX9" fmla="*/ 1955981 w 2249810"/>
                <a:gd name="connsiteY9" fmla="*/ 1845313 h 2294745"/>
                <a:gd name="connsiteX10" fmla="*/ 1225437 w 2249810"/>
                <a:gd name="connsiteY10" fmla="*/ 2208220 h 2294745"/>
                <a:gd name="connsiteX11" fmla="*/ 1123061 w 2249810"/>
                <a:gd name="connsiteY11" fmla="*/ 2294745 h 2294745"/>
                <a:gd name="connsiteX12" fmla="*/ 1024372 w 2249810"/>
                <a:gd name="connsiteY12" fmla="*/ 2208220 h 2294745"/>
                <a:gd name="connsiteX13" fmla="*/ 293828 w 2249810"/>
                <a:gd name="connsiteY13" fmla="*/ 1845313 h 2294745"/>
                <a:gd name="connsiteX14" fmla="*/ 0 w 2249810"/>
                <a:gd name="connsiteY14" fmla="*/ 1218426 h 2294745"/>
                <a:gd name="connsiteX15" fmla="*/ 0 w 2249810"/>
                <a:gd name="connsiteY15" fmla="*/ 1058531 h 2294745"/>
                <a:gd name="connsiteX16" fmla="*/ 0 w 2249810"/>
                <a:gd name="connsiteY16" fmla="*/ 848826 h 2294745"/>
                <a:gd name="connsiteX17" fmla="*/ 0 w 2249810"/>
                <a:gd name="connsiteY17" fmla="*/ 696534 h 2294745"/>
                <a:gd name="connsiteX18" fmla="*/ 0 w 2249810"/>
                <a:gd name="connsiteY18" fmla="*/ 422824 h 2294745"/>
                <a:gd name="connsiteX19" fmla="*/ 0 w 2249810"/>
                <a:gd name="connsiteY19" fmla="*/ 326934 h 2294745"/>
                <a:gd name="connsiteX20" fmla="*/ 39705 w 2249810"/>
                <a:gd name="connsiteY20" fmla="*/ 23601 h 229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49810" h="2294745">
                  <a:moveTo>
                    <a:pt x="49162" y="0"/>
                  </a:moveTo>
                  <a:lnTo>
                    <a:pt x="2200648" y="0"/>
                  </a:lnTo>
                  <a:lnTo>
                    <a:pt x="2210105" y="23601"/>
                  </a:lnTo>
                  <a:cubicBezTo>
                    <a:pt x="2236898" y="106934"/>
                    <a:pt x="2249810" y="205568"/>
                    <a:pt x="2249810" y="326934"/>
                  </a:cubicBezTo>
                  <a:lnTo>
                    <a:pt x="2249810" y="422824"/>
                  </a:lnTo>
                  <a:lnTo>
                    <a:pt x="2249810" y="696534"/>
                  </a:lnTo>
                  <a:lnTo>
                    <a:pt x="2249810" y="848826"/>
                  </a:lnTo>
                  <a:lnTo>
                    <a:pt x="2249810" y="1058531"/>
                  </a:lnTo>
                  <a:lnTo>
                    <a:pt x="2249810" y="1218426"/>
                  </a:lnTo>
                  <a:cubicBezTo>
                    <a:pt x="2249810" y="1542068"/>
                    <a:pt x="2157989" y="1704061"/>
                    <a:pt x="1955981" y="1845313"/>
                  </a:cubicBezTo>
                  <a:cubicBezTo>
                    <a:pt x="1745898" y="1967026"/>
                    <a:pt x="1470144" y="2019115"/>
                    <a:pt x="1225437" y="2208220"/>
                  </a:cubicBezTo>
                  <a:lnTo>
                    <a:pt x="1123061" y="2294745"/>
                  </a:lnTo>
                  <a:lnTo>
                    <a:pt x="1024372" y="2208220"/>
                  </a:lnTo>
                  <a:cubicBezTo>
                    <a:pt x="779664" y="2019115"/>
                    <a:pt x="503910" y="1967026"/>
                    <a:pt x="293828" y="1845313"/>
                  </a:cubicBezTo>
                  <a:cubicBezTo>
                    <a:pt x="91820" y="1704061"/>
                    <a:pt x="0" y="1542068"/>
                    <a:pt x="0" y="1218426"/>
                  </a:cubicBezTo>
                  <a:lnTo>
                    <a:pt x="0" y="1058531"/>
                  </a:lnTo>
                  <a:lnTo>
                    <a:pt x="0" y="848826"/>
                  </a:lnTo>
                  <a:lnTo>
                    <a:pt x="0" y="696534"/>
                  </a:lnTo>
                  <a:lnTo>
                    <a:pt x="0" y="422824"/>
                  </a:lnTo>
                  <a:lnTo>
                    <a:pt x="0" y="326934"/>
                  </a:lnTo>
                  <a:cubicBezTo>
                    <a:pt x="0" y="205568"/>
                    <a:pt x="12912" y="106934"/>
                    <a:pt x="39705" y="23601"/>
                  </a:cubicBezTo>
                  <a:close/>
                </a:path>
              </a:pathLst>
            </a:custGeom>
            <a:solidFill>
              <a:schemeClr val="bg2">
                <a:lumMod val="75000"/>
                <a:alpha val="1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Freeform: Shape 8">
              <a:extLst>
                <a:ext uri="{FF2B5EF4-FFF2-40B4-BE49-F238E27FC236}">
                  <a16:creationId xmlns:a16="http://schemas.microsoft.com/office/drawing/2014/main" id="{5FB942D8-95BE-4CFD-BFCC-26209EC192CE}"/>
                </a:ext>
              </a:extLst>
            </p:cNvPr>
            <p:cNvSpPr/>
            <p:nvPr/>
          </p:nvSpPr>
          <p:spPr>
            <a:xfrm>
              <a:off x="10597154" y="1907348"/>
              <a:ext cx="1594846" cy="3044131"/>
            </a:xfrm>
            <a:custGeom>
              <a:avLst/>
              <a:gdLst>
                <a:gd name="connsiteX0" fmla="*/ 1126749 w 1594846"/>
                <a:gd name="connsiteY0" fmla="*/ 0 h 3044131"/>
                <a:gd name="connsiteX1" fmla="*/ 1225438 w 1594846"/>
                <a:gd name="connsiteY1" fmla="*/ 86525 h 3044131"/>
                <a:gd name="connsiteX2" fmla="*/ 1413279 w 1594846"/>
                <a:gd name="connsiteY2" fmla="*/ 205892 h 3044131"/>
                <a:gd name="connsiteX3" fmla="*/ 1594846 w 1594846"/>
                <a:gd name="connsiteY3" fmla="*/ 289191 h 3044131"/>
                <a:gd name="connsiteX4" fmla="*/ 1594846 w 1594846"/>
                <a:gd name="connsiteY4" fmla="*/ 2754939 h 3044131"/>
                <a:gd name="connsiteX5" fmla="*/ 1413277 w 1594846"/>
                <a:gd name="connsiteY5" fmla="*/ 2838239 h 3044131"/>
                <a:gd name="connsiteX6" fmla="*/ 1225436 w 1594846"/>
                <a:gd name="connsiteY6" fmla="*/ 2957606 h 3044131"/>
                <a:gd name="connsiteX7" fmla="*/ 1123061 w 1594846"/>
                <a:gd name="connsiteY7" fmla="*/ 3044131 h 3044131"/>
                <a:gd name="connsiteX8" fmla="*/ 1024372 w 1594846"/>
                <a:gd name="connsiteY8" fmla="*/ 2957606 h 3044131"/>
                <a:gd name="connsiteX9" fmla="*/ 293828 w 1594846"/>
                <a:gd name="connsiteY9" fmla="*/ 2594699 h 3044131"/>
                <a:gd name="connsiteX10" fmla="*/ 0 w 1594846"/>
                <a:gd name="connsiteY10" fmla="*/ 1967812 h 3044131"/>
                <a:gd name="connsiteX11" fmla="*/ 0 w 1594846"/>
                <a:gd name="connsiteY11" fmla="*/ 1807917 h 3044131"/>
                <a:gd name="connsiteX12" fmla="*/ 0 w 1594846"/>
                <a:gd name="connsiteY12" fmla="*/ 1598212 h 3044131"/>
                <a:gd name="connsiteX13" fmla="*/ 0 w 1594846"/>
                <a:gd name="connsiteY13" fmla="*/ 1445920 h 3044131"/>
                <a:gd name="connsiteX14" fmla="*/ 0 w 1594846"/>
                <a:gd name="connsiteY14" fmla="*/ 1172210 h 3044131"/>
                <a:gd name="connsiteX15" fmla="*/ 0 w 1594846"/>
                <a:gd name="connsiteY15" fmla="*/ 1076320 h 3044131"/>
                <a:gd name="connsiteX16" fmla="*/ 293829 w 1594846"/>
                <a:gd name="connsiteY16" fmla="*/ 449433 h 3044131"/>
                <a:gd name="connsiteX17" fmla="*/ 1024374 w 1594846"/>
                <a:gd name="connsiteY17" fmla="*/ 86525 h 3044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94846" h="3044131">
                  <a:moveTo>
                    <a:pt x="1126749" y="0"/>
                  </a:moveTo>
                  <a:lnTo>
                    <a:pt x="1225438" y="86525"/>
                  </a:lnTo>
                  <a:cubicBezTo>
                    <a:pt x="1286615" y="133801"/>
                    <a:pt x="1349732" y="172514"/>
                    <a:pt x="1413279" y="205892"/>
                  </a:cubicBezTo>
                  <a:lnTo>
                    <a:pt x="1594846" y="289191"/>
                  </a:lnTo>
                  <a:lnTo>
                    <a:pt x="1594846" y="2754939"/>
                  </a:lnTo>
                  <a:lnTo>
                    <a:pt x="1413277" y="2838239"/>
                  </a:lnTo>
                  <a:cubicBezTo>
                    <a:pt x="1349730" y="2871617"/>
                    <a:pt x="1286613" y="2910330"/>
                    <a:pt x="1225436" y="2957606"/>
                  </a:cubicBezTo>
                  <a:lnTo>
                    <a:pt x="1123061" y="3044131"/>
                  </a:lnTo>
                  <a:lnTo>
                    <a:pt x="1024372" y="2957606"/>
                  </a:lnTo>
                  <a:cubicBezTo>
                    <a:pt x="779664" y="2768501"/>
                    <a:pt x="503910" y="2716412"/>
                    <a:pt x="293828" y="2594699"/>
                  </a:cubicBezTo>
                  <a:cubicBezTo>
                    <a:pt x="91820" y="2453447"/>
                    <a:pt x="0" y="2291454"/>
                    <a:pt x="0" y="1967812"/>
                  </a:cubicBezTo>
                  <a:lnTo>
                    <a:pt x="0" y="1807917"/>
                  </a:lnTo>
                  <a:lnTo>
                    <a:pt x="0" y="1598212"/>
                  </a:lnTo>
                  <a:lnTo>
                    <a:pt x="0" y="1445920"/>
                  </a:lnTo>
                  <a:lnTo>
                    <a:pt x="0" y="1172210"/>
                  </a:lnTo>
                  <a:lnTo>
                    <a:pt x="0" y="1076320"/>
                  </a:lnTo>
                  <a:cubicBezTo>
                    <a:pt x="0" y="752678"/>
                    <a:pt x="91821" y="590684"/>
                    <a:pt x="293829" y="449433"/>
                  </a:cubicBezTo>
                  <a:cubicBezTo>
                    <a:pt x="503912" y="327719"/>
                    <a:pt x="779665" y="275630"/>
                    <a:pt x="1024374" y="86525"/>
                  </a:cubicBezTo>
                  <a:close/>
                </a:path>
              </a:pathLst>
            </a:custGeom>
            <a:solidFill>
              <a:schemeClr val="bg2">
                <a:lumMod val="7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0" name="Freeform: Shape 9">
              <a:extLst>
                <a:ext uri="{FF2B5EF4-FFF2-40B4-BE49-F238E27FC236}">
                  <a16:creationId xmlns:a16="http://schemas.microsoft.com/office/drawing/2014/main" id="{9DF6499A-D398-4CBC-AA22-4277539430FC}"/>
                </a:ext>
              </a:extLst>
            </p:cNvPr>
            <p:cNvSpPr/>
            <p:nvPr/>
          </p:nvSpPr>
          <p:spPr>
            <a:xfrm>
              <a:off x="9265700" y="7622"/>
              <a:ext cx="2372219" cy="2371961"/>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4282900 w 4447989"/>
                <a:gd name="connsiteY0" fmla="*/ 2048959 h 5795027"/>
                <a:gd name="connsiteX1" fmla="*/ 4282900 w 4447989"/>
                <a:gd name="connsiteY1" fmla="*/ 2231503 h 5795027"/>
                <a:gd name="connsiteX2" fmla="*/ 4282900 w 4447989"/>
                <a:gd name="connsiteY2" fmla="*/ 2752557 h 5795027"/>
                <a:gd name="connsiteX3" fmla="*/ 4282900 w 4447989"/>
                <a:gd name="connsiteY3" fmla="*/ 3042471 h 5795027"/>
                <a:gd name="connsiteX4" fmla="*/ 4282900 w 4447989"/>
                <a:gd name="connsiteY4" fmla="*/ 3441681 h 5795027"/>
                <a:gd name="connsiteX5" fmla="*/ 4282900 w 4447989"/>
                <a:gd name="connsiteY5" fmla="*/ 3746068 h 5795027"/>
                <a:gd name="connsiteX6" fmla="*/ 3723546 w 4447989"/>
                <a:gd name="connsiteY6" fmla="*/ 4939455 h 5795027"/>
                <a:gd name="connsiteX7" fmla="*/ 2332829 w 4447989"/>
                <a:gd name="connsiteY7" fmla="*/ 5630311 h 5795027"/>
                <a:gd name="connsiteX8" fmla="*/ 2137940 w 4447989"/>
                <a:gd name="connsiteY8" fmla="*/ 5795027 h 5795027"/>
                <a:gd name="connsiteX9" fmla="*/ 1950069 w 4447989"/>
                <a:gd name="connsiteY9" fmla="*/ 5630311 h 5795027"/>
                <a:gd name="connsiteX10" fmla="*/ 559353 w 4447989"/>
                <a:gd name="connsiteY10" fmla="*/ 4939455 h 5795027"/>
                <a:gd name="connsiteX11" fmla="*/ 0 w 4447989"/>
                <a:gd name="connsiteY11" fmla="*/ 3746068 h 5795027"/>
                <a:gd name="connsiteX12" fmla="*/ 0 w 4447989"/>
                <a:gd name="connsiteY12" fmla="*/ 3441681 h 5795027"/>
                <a:gd name="connsiteX13" fmla="*/ 0 w 4447989"/>
                <a:gd name="connsiteY13" fmla="*/ 3042471 h 5795027"/>
                <a:gd name="connsiteX14" fmla="*/ 0 w 4447989"/>
                <a:gd name="connsiteY14" fmla="*/ 2752557 h 5795027"/>
                <a:gd name="connsiteX15" fmla="*/ 0 w 4447989"/>
                <a:gd name="connsiteY15" fmla="*/ 2231503 h 5795027"/>
                <a:gd name="connsiteX16" fmla="*/ 0 w 4447989"/>
                <a:gd name="connsiteY16" fmla="*/ 2048959 h 5795027"/>
                <a:gd name="connsiteX17" fmla="*/ 559354 w 4447989"/>
                <a:gd name="connsiteY17" fmla="*/ 855573 h 5795027"/>
                <a:gd name="connsiteX18" fmla="*/ 1950071 w 4447989"/>
                <a:gd name="connsiteY18" fmla="*/ 164715 h 5795027"/>
                <a:gd name="connsiteX19" fmla="*/ 2144960 w 4447989"/>
                <a:gd name="connsiteY19" fmla="*/ 0 h 5795027"/>
                <a:gd name="connsiteX20" fmla="*/ 2332832 w 4447989"/>
                <a:gd name="connsiteY20" fmla="*/ 164715 h 5795027"/>
                <a:gd name="connsiteX21" fmla="*/ 3723546 w 4447989"/>
                <a:gd name="connsiteY21" fmla="*/ 855573 h 5795027"/>
                <a:gd name="connsiteX22" fmla="*/ 4447989 w 4447989"/>
                <a:gd name="connsiteY22" fmla="*/ 2214048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82900"/>
                <a:gd name="connsiteY0" fmla="*/ 1519558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92243"/>
                <a:gd name="connsiteY0" fmla="*/ 1519558 h 5795027"/>
                <a:gd name="connsiteX1" fmla="*/ 4282900 w 4292243"/>
                <a:gd name="connsiteY1" fmla="*/ 2231503 h 5795027"/>
                <a:gd name="connsiteX2" fmla="*/ 4282900 w 4292243"/>
                <a:gd name="connsiteY2" fmla="*/ 2752557 h 5795027"/>
                <a:gd name="connsiteX3" fmla="*/ 4282900 w 4292243"/>
                <a:gd name="connsiteY3" fmla="*/ 3042471 h 5795027"/>
                <a:gd name="connsiteX4" fmla="*/ 4282900 w 4292243"/>
                <a:gd name="connsiteY4" fmla="*/ 3441681 h 5795027"/>
                <a:gd name="connsiteX5" fmla="*/ 4282900 w 4292243"/>
                <a:gd name="connsiteY5" fmla="*/ 3746068 h 5795027"/>
                <a:gd name="connsiteX6" fmla="*/ 3723546 w 4292243"/>
                <a:gd name="connsiteY6" fmla="*/ 4939455 h 5795027"/>
                <a:gd name="connsiteX7" fmla="*/ 2332829 w 4292243"/>
                <a:gd name="connsiteY7" fmla="*/ 5630311 h 5795027"/>
                <a:gd name="connsiteX8" fmla="*/ 2137940 w 4292243"/>
                <a:gd name="connsiteY8" fmla="*/ 5795027 h 5795027"/>
                <a:gd name="connsiteX9" fmla="*/ 1950069 w 4292243"/>
                <a:gd name="connsiteY9" fmla="*/ 5630311 h 5795027"/>
                <a:gd name="connsiteX10" fmla="*/ 559353 w 4292243"/>
                <a:gd name="connsiteY10" fmla="*/ 4939455 h 5795027"/>
                <a:gd name="connsiteX11" fmla="*/ 0 w 4292243"/>
                <a:gd name="connsiteY11" fmla="*/ 3746068 h 5795027"/>
                <a:gd name="connsiteX12" fmla="*/ 0 w 4292243"/>
                <a:gd name="connsiteY12" fmla="*/ 3441681 h 5795027"/>
                <a:gd name="connsiteX13" fmla="*/ 0 w 4292243"/>
                <a:gd name="connsiteY13" fmla="*/ 3042471 h 5795027"/>
                <a:gd name="connsiteX14" fmla="*/ 0 w 4292243"/>
                <a:gd name="connsiteY14" fmla="*/ 2752557 h 5795027"/>
                <a:gd name="connsiteX15" fmla="*/ 0 w 4292243"/>
                <a:gd name="connsiteY15" fmla="*/ 2231503 h 5795027"/>
                <a:gd name="connsiteX16" fmla="*/ 0 w 4292243"/>
                <a:gd name="connsiteY16" fmla="*/ 2048959 h 5795027"/>
                <a:gd name="connsiteX17" fmla="*/ 559354 w 4292243"/>
                <a:gd name="connsiteY17" fmla="*/ 855573 h 5795027"/>
                <a:gd name="connsiteX18" fmla="*/ 1950071 w 4292243"/>
                <a:gd name="connsiteY18" fmla="*/ 164715 h 5795027"/>
                <a:gd name="connsiteX19" fmla="*/ 2144960 w 4292243"/>
                <a:gd name="connsiteY19" fmla="*/ 0 h 5795027"/>
                <a:gd name="connsiteX20" fmla="*/ 2332832 w 4292243"/>
                <a:gd name="connsiteY20" fmla="*/ 164715 h 5795027"/>
                <a:gd name="connsiteX21" fmla="*/ 3723546 w 4292243"/>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2144960 w 4282900"/>
                <a:gd name="connsiteY18"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64279 w 4282900"/>
                <a:gd name="connsiteY17" fmla="*/ 1516418 h 5795027"/>
                <a:gd name="connsiteX18" fmla="*/ 559354 w 4282900"/>
                <a:gd name="connsiteY18" fmla="*/ 855573 h 5795027"/>
                <a:gd name="connsiteX19" fmla="*/ 2144960 w 4282900"/>
                <a:gd name="connsiteY19" fmla="*/ 0 h 5795027"/>
                <a:gd name="connsiteX0" fmla="*/ 4213242 w 4282900"/>
                <a:gd name="connsiteY0" fmla="*/ 657020 h 4939454"/>
                <a:gd name="connsiteX1" fmla="*/ 4282900 w 4282900"/>
                <a:gd name="connsiteY1" fmla="*/ 1375930 h 4939454"/>
                <a:gd name="connsiteX2" fmla="*/ 4282900 w 4282900"/>
                <a:gd name="connsiteY2" fmla="*/ 1896984 h 4939454"/>
                <a:gd name="connsiteX3" fmla="*/ 4282900 w 4282900"/>
                <a:gd name="connsiteY3" fmla="*/ 2186898 h 4939454"/>
                <a:gd name="connsiteX4" fmla="*/ 4282900 w 4282900"/>
                <a:gd name="connsiteY4" fmla="*/ 2586108 h 4939454"/>
                <a:gd name="connsiteX5" fmla="*/ 4282900 w 4282900"/>
                <a:gd name="connsiteY5" fmla="*/ 2890495 h 4939454"/>
                <a:gd name="connsiteX6" fmla="*/ 3723546 w 4282900"/>
                <a:gd name="connsiteY6" fmla="*/ 4083882 h 4939454"/>
                <a:gd name="connsiteX7" fmla="*/ 2332829 w 4282900"/>
                <a:gd name="connsiteY7" fmla="*/ 4774738 h 4939454"/>
                <a:gd name="connsiteX8" fmla="*/ 2137940 w 4282900"/>
                <a:gd name="connsiteY8" fmla="*/ 4939454 h 4939454"/>
                <a:gd name="connsiteX9" fmla="*/ 1950069 w 4282900"/>
                <a:gd name="connsiteY9" fmla="*/ 4774738 h 4939454"/>
                <a:gd name="connsiteX10" fmla="*/ 559353 w 4282900"/>
                <a:gd name="connsiteY10" fmla="*/ 4083882 h 4939454"/>
                <a:gd name="connsiteX11" fmla="*/ 0 w 4282900"/>
                <a:gd name="connsiteY11" fmla="*/ 2890495 h 4939454"/>
                <a:gd name="connsiteX12" fmla="*/ 0 w 4282900"/>
                <a:gd name="connsiteY12" fmla="*/ 2586108 h 4939454"/>
                <a:gd name="connsiteX13" fmla="*/ 0 w 4282900"/>
                <a:gd name="connsiteY13" fmla="*/ 2186898 h 4939454"/>
                <a:gd name="connsiteX14" fmla="*/ 0 w 4282900"/>
                <a:gd name="connsiteY14" fmla="*/ 1896984 h 4939454"/>
                <a:gd name="connsiteX15" fmla="*/ 0 w 4282900"/>
                <a:gd name="connsiteY15" fmla="*/ 1375930 h 4939454"/>
                <a:gd name="connsiteX16" fmla="*/ 0 w 4282900"/>
                <a:gd name="connsiteY16" fmla="*/ 1193386 h 4939454"/>
                <a:gd name="connsiteX17" fmla="*/ 64279 w 4282900"/>
                <a:gd name="connsiteY17" fmla="*/ 660845 h 4939454"/>
                <a:gd name="connsiteX18" fmla="*/ 559354 w 4282900"/>
                <a:gd name="connsiteY18" fmla="*/ 0 h 493945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82900" h="4282434">
                  <a:moveTo>
                    <a:pt x="4213242" y="0"/>
                  </a:moveTo>
                  <a:cubicBezTo>
                    <a:pt x="4294511" y="306972"/>
                    <a:pt x="4271290" y="481595"/>
                    <a:pt x="4282900" y="718910"/>
                  </a:cubicBezTo>
                  <a:lnTo>
                    <a:pt x="4282900" y="1239964"/>
                  </a:lnTo>
                  <a:lnTo>
                    <a:pt x="4282900" y="1529878"/>
                  </a:lnTo>
                  <a:lnTo>
                    <a:pt x="4282900" y="1929088"/>
                  </a:lnTo>
                  <a:lnTo>
                    <a:pt x="4282900" y="2233475"/>
                  </a:lnTo>
                  <a:cubicBezTo>
                    <a:pt x="4282900" y="2849584"/>
                    <a:pt x="4108103" y="3157966"/>
                    <a:pt x="3723546" y="3426862"/>
                  </a:cubicBezTo>
                  <a:cubicBezTo>
                    <a:pt x="3323617" y="3658565"/>
                    <a:pt x="2798672" y="3757725"/>
                    <a:pt x="2332829" y="4117718"/>
                  </a:cubicBezTo>
                  <a:lnTo>
                    <a:pt x="2137940" y="4282434"/>
                  </a:lnTo>
                  <a:lnTo>
                    <a:pt x="1950069" y="4117718"/>
                  </a:lnTo>
                  <a:cubicBezTo>
                    <a:pt x="1484225" y="3757725"/>
                    <a:pt x="959280" y="3658565"/>
                    <a:pt x="559353" y="3426862"/>
                  </a:cubicBezTo>
                  <a:cubicBezTo>
                    <a:pt x="174796" y="3157966"/>
                    <a:pt x="0" y="2849584"/>
                    <a:pt x="0" y="2233475"/>
                  </a:cubicBezTo>
                  <a:lnTo>
                    <a:pt x="0" y="1929088"/>
                  </a:lnTo>
                  <a:lnTo>
                    <a:pt x="0" y="1529878"/>
                  </a:lnTo>
                  <a:lnTo>
                    <a:pt x="0" y="1239964"/>
                  </a:lnTo>
                  <a:lnTo>
                    <a:pt x="0" y="718910"/>
                  </a:lnTo>
                  <a:lnTo>
                    <a:pt x="0" y="536366"/>
                  </a:lnTo>
                  <a:cubicBezTo>
                    <a:pt x="10713" y="417185"/>
                    <a:pt x="19813" y="133066"/>
                    <a:pt x="64279" y="3825"/>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1" name="Freeform: Shape 10">
              <a:extLst>
                <a:ext uri="{FF2B5EF4-FFF2-40B4-BE49-F238E27FC236}">
                  <a16:creationId xmlns:a16="http://schemas.microsoft.com/office/drawing/2014/main" id="{0D91493C-6480-4A3F-8836-1727CBA3C849}"/>
                </a:ext>
              </a:extLst>
            </p:cNvPr>
            <p:cNvSpPr/>
            <p:nvPr/>
          </p:nvSpPr>
          <p:spPr>
            <a:xfrm>
              <a:off x="10536649" y="1823190"/>
              <a:ext cx="1654608" cy="3209758"/>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2144960 w 4282900"/>
                <a:gd name="connsiteY0" fmla="*/ 0 h 5795027"/>
                <a:gd name="connsiteX1" fmla="*/ 2332832 w 4282900"/>
                <a:gd name="connsiteY1" fmla="*/ 164715 h 5795027"/>
                <a:gd name="connsiteX2" fmla="*/ 2976290 w 4282900"/>
                <a:gd name="connsiteY2" fmla="*/ 524033 h 5795027"/>
                <a:gd name="connsiteX3" fmla="*/ 3723546 w 4282900"/>
                <a:gd name="connsiteY3" fmla="*/ 855573 h 5795027"/>
                <a:gd name="connsiteX4" fmla="*/ 4282900 w 4282900"/>
                <a:gd name="connsiteY4" fmla="*/ 2048959 h 5795027"/>
                <a:gd name="connsiteX5" fmla="*/ 4282900 w 4282900"/>
                <a:gd name="connsiteY5" fmla="*/ 2231503 h 5795027"/>
                <a:gd name="connsiteX6" fmla="*/ 4282900 w 4282900"/>
                <a:gd name="connsiteY6" fmla="*/ 2752557 h 5795027"/>
                <a:gd name="connsiteX7" fmla="*/ 4282900 w 4282900"/>
                <a:gd name="connsiteY7" fmla="*/ 3042471 h 5795027"/>
                <a:gd name="connsiteX8" fmla="*/ 4282900 w 4282900"/>
                <a:gd name="connsiteY8" fmla="*/ 3441681 h 5795027"/>
                <a:gd name="connsiteX9" fmla="*/ 4282900 w 4282900"/>
                <a:gd name="connsiteY9" fmla="*/ 3746068 h 5795027"/>
                <a:gd name="connsiteX10" fmla="*/ 3723546 w 4282900"/>
                <a:gd name="connsiteY10" fmla="*/ 4939455 h 5795027"/>
                <a:gd name="connsiteX11" fmla="*/ 2332829 w 4282900"/>
                <a:gd name="connsiteY11" fmla="*/ 5630311 h 5795027"/>
                <a:gd name="connsiteX12" fmla="*/ 2137940 w 4282900"/>
                <a:gd name="connsiteY12" fmla="*/ 5795027 h 5795027"/>
                <a:gd name="connsiteX13" fmla="*/ 1950069 w 4282900"/>
                <a:gd name="connsiteY13" fmla="*/ 5630311 h 5795027"/>
                <a:gd name="connsiteX14" fmla="*/ 559353 w 4282900"/>
                <a:gd name="connsiteY14" fmla="*/ 4939455 h 5795027"/>
                <a:gd name="connsiteX15" fmla="*/ 0 w 4282900"/>
                <a:gd name="connsiteY15" fmla="*/ 3746068 h 5795027"/>
                <a:gd name="connsiteX16" fmla="*/ 0 w 4282900"/>
                <a:gd name="connsiteY16" fmla="*/ 3441681 h 5795027"/>
                <a:gd name="connsiteX17" fmla="*/ 0 w 4282900"/>
                <a:gd name="connsiteY17" fmla="*/ 3042471 h 5795027"/>
                <a:gd name="connsiteX18" fmla="*/ 0 w 4282900"/>
                <a:gd name="connsiteY18" fmla="*/ 2752557 h 5795027"/>
                <a:gd name="connsiteX19" fmla="*/ 0 w 4282900"/>
                <a:gd name="connsiteY19" fmla="*/ 2231503 h 5795027"/>
                <a:gd name="connsiteX20" fmla="*/ 0 w 4282900"/>
                <a:gd name="connsiteY20" fmla="*/ 2048959 h 5795027"/>
                <a:gd name="connsiteX21" fmla="*/ 559354 w 4282900"/>
                <a:gd name="connsiteY21" fmla="*/ 855573 h 5795027"/>
                <a:gd name="connsiteX22" fmla="*/ 1950071 w 4282900"/>
                <a:gd name="connsiteY22" fmla="*/ 164715 h 5795027"/>
                <a:gd name="connsiteX23" fmla="*/ 2144960 w 4282900"/>
                <a:gd name="connsiteY23" fmla="*/ 0 h 5795027"/>
                <a:gd name="connsiteX0" fmla="*/ 3723546 w 4282900"/>
                <a:gd name="connsiteY0" fmla="*/ 855573 h 5795027"/>
                <a:gd name="connsiteX1" fmla="*/ 4282900 w 4282900"/>
                <a:gd name="connsiteY1" fmla="*/ 2048959 h 5795027"/>
                <a:gd name="connsiteX2" fmla="*/ 4282900 w 4282900"/>
                <a:gd name="connsiteY2" fmla="*/ 2231503 h 5795027"/>
                <a:gd name="connsiteX3" fmla="*/ 4282900 w 4282900"/>
                <a:gd name="connsiteY3" fmla="*/ 2752557 h 5795027"/>
                <a:gd name="connsiteX4" fmla="*/ 4282900 w 4282900"/>
                <a:gd name="connsiteY4" fmla="*/ 3042471 h 5795027"/>
                <a:gd name="connsiteX5" fmla="*/ 4282900 w 4282900"/>
                <a:gd name="connsiteY5" fmla="*/ 3441681 h 5795027"/>
                <a:gd name="connsiteX6" fmla="*/ 4282900 w 4282900"/>
                <a:gd name="connsiteY6" fmla="*/ 3746068 h 5795027"/>
                <a:gd name="connsiteX7" fmla="*/ 3723546 w 4282900"/>
                <a:gd name="connsiteY7" fmla="*/ 4939455 h 5795027"/>
                <a:gd name="connsiteX8" fmla="*/ 2332829 w 4282900"/>
                <a:gd name="connsiteY8" fmla="*/ 5630311 h 5795027"/>
                <a:gd name="connsiteX9" fmla="*/ 2137940 w 4282900"/>
                <a:gd name="connsiteY9" fmla="*/ 5795027 h 5795027"/>
                <a:gd name="connsiteX10" fmla="*/ 1950069 w 4282900"/>
                <a:gd name="connsiteY10" fmla="*/ 5630311 h 5795027"/>
                <a:gd name="connsiteX11" fmla="*/ 559353 w 4282900"/>
                <a:gd name="connsiteY11" fmla="*/ 4939455 h 5795027"/>
                <a:gd name="connsiteX12" fmla="*/ 0 w 4282900"/>
                <a:gd name="connsiteY12" fmla="*/ 3746068 h 5795027"/>
                <a:gd name="connsiteX13" fmla="*/ 0 w 4282900"/>
                <a:gd name="connsiteY13" fmla="*/ 3441681 h 5795027"/>
                <a:gd name="connsiteX14" fmla="*/ 0 w 4282900"/>
                <a:gd name="connsiteY14" fmla="*/ 3042471 h 5795027"/>
                <a:gd name="connsiteX15" fmla="*/ 0 w 4282900"/>
                <a:gd name="connsiteY15" fmla="*/ 2752557 h 5795027"/>
                <a:gd name="connsiteX16" fmla="*/ 0 w 4282900"/>
                <a:gd name="connsiteY16" fmla="*/ 2231503 h 5795027"/>
                <a:gd name="connsiteX17" fmla="*/ 0 w 4282900"/>
                <a:gd name="connsiteY17" fmla="*/ 2048959 h 5795027"/>
                <a:gd name="connsiteX18" fmla="*/ 559354 w 4282900"/>
                <a:gd name="connsiteY18" fmla="*/ 855573 h 5795027"/>
                <a:gd name="connsiteX19" fmla="*/ 1950071 w 4282900"/>
                <a:gd name="connsiteY19" fmla="*/ 164715 h 5795027"/>
                <a:gd name="connsiteX20" fmla="*/ 2144960 w 4282900"/>
                <a:gd name="connsiteY20" fmla="*/ 0 h 5795027"/>
                <a:gd name="connsiteX21" fmla="*/ 2332832 w 4282900"/>
                <a:gd name="connsiteY21" fmla="*/ 164715 h 5795027"/>
                <a:gd name="connsiteX22" fmla="*/ 2976290 w 4282900"/>
                <a:gd name="connsiteY22" fmla="*/ 524033 h 5795027"/>
                <a:gd name="connsiteX23" fmla="*/ 3888635 w 4282900"/>
                <a:gd name="connsiteY23"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22" fmla="*/ 3888635 w 4282900"/>
                <a:gd name="connsiteY22"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0" fmla="*/ 4282900 w 4282900"/>
                <a:gd name="connsiteY0" fmla="*/ 2231503 h 5795027"/>
                <a:gd name="connsiteX1" fmla="*/ 4282900 w 4282900"/>
                <a:gd name="connsiteY1" fmla="*/ 2752557 h 5795027"/>
                <a:gd name="connsiteX2" fmla="*/ 4282900 w 4282900"/>
                <a:gd name="connsiteY2" fmla="*/ 3042471 h 5795027"/>
                <a:gd name="connsiteX3" fmla="*/ 4282900 w 4282900"/>
                <a:gd name="connsiteY3" fmla="*/ 3441681 h 5795027"/>
                <a:gd name="connsiteX4" fmla="*/ 4282900 w 4282900"/>
                <a:gd name="connsiteY4" fmla="*/ 3746068 h 5795027"/>
                <a:gd name="connsiteX5" fmla="*/ 3723546 w 4282900"/>
                <a:gd name="connsiteY5" fmla="*/ 4939455 h 5795027"/>
                <a:gd name="connsiteX6" fmla="*/ 2332829 w 4282900"/>
                <a:gd name="connsiteY6" fmla="*/ 5630311 h 5795027"/>
                <a:gd name="connsiteX7" fmla="*/ 2137940 w 4282900"/>
                <a:gd name="connsiteY7" fmla="*/ 5795027 h 5795027"/>
                <a:gd name="connsiteX8" fmla="*/ 1950069 w 4282900"/>
                <a:gd name="connsiteY8" fmla="*/ 5630311 h 5795027"/>
                <a:gd name="connsiteX9" fmla="*/ 559353 w 4282900"/>
                <a:gd name="connsiteY9" fmla="*/ 4939455 h 5795027"/>
                <a:gd name="connsiteX10" fmla="*/ 0 w 4282900"/>
                <a:gd name="connsiteY10" fmla="*/ 3746068 h 5795027"/>
                <a:gd name="connsiteX11" fmla="*/ 0 w 4282900"/>
                <a:gd name="connsiteY11" fmla="*/ 3441681 h 5795027"/>
                <a:gd name="connsiteX12" fmla="*/ 0 w 4282900"/>
                <a:gd name="connsiteY12" fmla="*/ 3042471 h 5795027"/>
                <a:gd name="connsiteX13" fmla="*/ 0 w 4282900"/>
                <a:gd name="connsiteY13" fmla="*/ 2752557 h 5795027"/>
                <a:gd name="connsiteX14" fmla="*/ 0 w 4282900"/>
                <a:gd name="connsiteY14" fmla="*/ 2231503 h 5795027"/>
                <a:gd name="connsiteX15" fmla="*/ 0 w 4282900"/>
                <a:gd name="connsiteY15" fmla="*/ 2048959 h 5795027"/>
                <a:gd name="connsiteX16" fmla="*/ 559354 w 4282900"/>
                <a:gd name="connsiteY16" fmla="*/ 855573 h 5795027"/>
                <a:gd name="connsiteX17" fmla="*/ 1950071 w 4282900"/>
                <a:gd name="connsiteY17" fmla="*/ 164715 h 5795027"/>
                <a:gd name="connsiteX18" fmla="*/ 2144960 w 4282900"/>
                <a:gd name="connsiteY18" fmla="*/ 0 h 5795027"/>
                <a:gd name="connsiteX19" fmla="*/ 2332832 w 4282900"/>
                <a:gd name="connsiteY19" fmla="*/ 164715 h 5795027"/>
                <a:gd name="connsiteX20" fmla="*/ 2976290 w 4282900"/>
                <a:gd name="connsiteY20" fmla="*/ 524033 h 5795027"/>
                <a:gd name="connsiteX0" fmla="*/ 4282900 w 4282900"/>
                <a:gd name="connsiteY0" fmla="*/ 2752557 h 5795027"/>
                <a:gd name="connsiteX1" fmla="*/ 4282900 w 4282900"/>
                <a:gd name="connsiteY1" fmla="*/ 3042471 h 5795027"/>
                <a:gd name="connsiteX2" fmla="*/ 4282900 w 4282900"/>
                <a:gd name="connsiteY2" fmla="*/ 3441681 h 5795027"/>
                <a:gd name="connsiteX3" fmla="*/ 4282900 w 4282900"/>
                <a:gd name="connsiteY3" fmla="*/ 3746068 h 5795027"/>
                <a:gd name="connsiteX4" fmla="*/ 3723546 w 4282900"/>
                <a:gd name="connsiteY4" fmla="*/ 4939455 h 5795027"/>
                <a:gd name="connsiteX5" fmla="*/ 2332829 w 4282900"/>
                <a:gd name="connsiteY5" fmla="*/ 5630311 h 5795027"/>
                <a:gd name="connsiteX6" fmla="*/ 2137940 w 4282900"/>
                <a:gd name="connsiteY6" fmla="*/ 5795027 h 5795027"/>
                <a:gd name="connsiteX7" fmla="*/ 1950069 w 4282900"/>
                <a:gd name="connsiteY7" fmla="*/ 5630311 h 5795027"/>
                <a:gd name="connsiteX8" fmla="*/ 559353 w 4282900"/>
                <a:gd name="connsiteY8" fmla="*/ 4939455 h 5795027"/>
                <a:gd name="connsiteX9" fmla="*/ 0 w 4282900"/>
                <a:gd name="connsiteY9" fmla="*/ 3746068 h 5795027"/>
                <a:gd name="connsiteX10" fmla="*/ 0 w 4282900"/>
                <a:gd name="connsiteY10" fmla="*/ 3441681 h 5795027"/>
                <a:gd name="connsiteX11" fmla="*/ 0 w 4282900"/>
                <a:gd name="connsiteY11" fmla="*/ 3042471 h 5795027"/>
                <a:gd name="connsiteX12" fmla="*/ 0 w 4282900"/>
                <a:gd name="connsiteY12" fmla="*/ 2752557 h 5795027"/>
                <a:gd name="connsiteX13" fmla="*/ 0 w 4282900"/>
                <a:gd name="connsiteY13" fmla="*/ 2231503 h 5795027"/>
                <a:gd name="connsiteX14" fmla="*/ 0 w 4282900"/>
                <a:gd name="connsiteY14" fmla="*/ 2048959 h 5795027"/>
                <a:gd name="connsiteX15" fmla="*/ 559354 w 4282900"/>
                <a:gd name="connsiteY15" fmla="*/ 855573 h 5795027"/>
                <a:gd name="connsiteX16" fmla="*/ 1950071 w 4282900"/>
                <a:gd name="connsiteY16" fmla="*/ 164715 h 5795027"/>
                <a:gd name="connsiteX17" fmla="*/ 2144960 w 4282900"/>
                <a:gd name="connsiteY17" fmla="*/ 0 h 5795027"/>
                <a:gd name="connsiteX18" fmla="*/ 2332832 w 4282900"/>
                <a:gd name="connsiteY18" fmla="*/ 164715 h 5795027"/>
                <a:gd name="connsiteX19" fmla="*/ 2976290 w 4282900"/>
                <a:gd name="connsiteY19" fmla="*/ 524033 h 5795027"/>
                <a:gd name="connsiteX0" fmla="*/ 4282900 w 4282900"/>
                <a:gd name="connsiteY0" fmla="*/ 3042471 h 5795027"/>
                <a:gd name="connsiteX1" fmla="*/ 4282900 w 4282900"/>
                <a:gd name="connsiteY1" fmla="*/ 3441681 h 5795027"/>
                <a:gd name="connsiteX2" fmla="*/ 4282900 w 4282900"/>
                <a:gd name="connsiteY2" fmla="*/ 3746068 h 5795027"/>
                <a:gd name="connsiteX3" fmla="*/ 3723546 w 4282900"/>
                <a:gd name="connsiteY3" fmla="*/ 4939455 h 5795027"/>
                <a:gd name="connsiteX4" fmla="*/ 2332829 w 4282900"/>
                <a:gd name="connsiteY4" fmla="*/ 5630311 h 5795027"/>
                <a:gd name="connsiteX5" fmla="*/ 2137940 w 4282900"/>
                <a:gd name="connsiteY5" fmla="*/ 5795027 h 5795027"/>
                <a:gd name="connsiteX6" fmla="*/ 1950069 w 4282900"/>
                <a:gd name="connsiteY6" fmla="*/ 5630311 h 5795027"/>
                <a:gd name="connsiteX7" fmla="*/ 559353 w 4282900"/>
                <a:gd name="connsiteY7" fmla="*/ 4939455 h 5795027"/>
                <a:gd name="connsiteX8" fmla="*/ 0 w 4282900"/>
                <a:gd name="connsiteY8" fmla="*/ 3746068 h 5795027"/>
                <a:gd name="connsiteX9" fmla="*/ 0 w 4282900"/>
                <a:gd name="connsiteY9" fmla="*/ 3441681 h 5795027"/>
                <a:gd name="connsiteX10" fmla="*/ 0 w 4282900"/>
                <a:gd name="connsiteY10" fmla="*/ 3042471 h 5795027"/>
                <a:gd name="connsiteX11" fmla="*/ 0 w 4282900"/>
                <a:gd name="connsiteY11" fmla="*/ 2752557 h 5795027"/>
                <a:gd name="connsiteX12" fmla="*/ 0 w 4282900"/>
                <a:gd name="connsiteY12" fmla="*/ 2231503 h 5795027"/>
                <a:gd name="connsiteX13" fmla="*/ 0 w 4282900"/>
                <a:gd name="connsiteY13" fmla="*/ 2048959 h 5795027"/>
                <a:gd name="connsiteX14" fmla="*/ 559354 w 4282900"/>
                <a:gd name="connsiteY14" fmla="*/ 855573 h 5795027"/>
                <a:gd name="connsiteX15" fmla="*/ 1950071 w 4282900"/>
                <a:gd name="connsiteY15" fmla="*/ 164715 h 5795027"/>
                <a:gd name="connsiteX16" fmla="*/ 2144960 w 4282900"/>
                <a:gd name="connsiteY16" fmla="*/ 0 h 5795027"/>
                <a:gd name="connsiteX17" fmla="*/ 2332832 w 4282900"/>
                <a:gd name="connsiteY17" fmla="*/ 164715 h 5795027"/>
                <a:gd name="connsiteX18" fmla="*/ 2976290 w 4282900"/>
                <a:gd name="connsiteY18" fmla="*/ 524033 h 5795027"/>
                <a:gd name="connsiteX0" fmla="*/ 4282900 w 4282900"/>
                <a:gd name="connsiteY0" fmla="*/ 3441681 h 5795027"/>
                <a:gd name="connsiteX1" fmla="*/ 4282900 w 4282900"/>
                <a:gd name="connsiteY1" fmla="*/ 3746068 h 5795027"/>
                <a:gd name="connsiteX2" fmla="*/ 3723546 w 4282900"/>
                <a:gd name="connsiteY2" fmla="*/ 4939455 h 5795027"/>
                <a:gd name="connsiteX3" fmla="*/ 2332829 w 4282900"/>
                <a:gd name="connsiteY3" fmla="*/ 5630311 h 5795027"/>
                <a:gd name="connsiteX4" fmla="*/ 2137940 w 4282900"/>
                <a:gd name="connsiteY4" fmla="*/ 5795027 h 5795027"/>
                <a:gd name="connsiteX5" fmla="*/ 1950069 w 4282900"/>
                <a:gd name="connsiteY5" fmla="*/ 5630311 h 5795027"/>
                <a:gd name="connsiteX6" fmla="*/ 559353 w 4282900"/>
                <a:gd name="connsiteY6" fmla="*/ 4939455 h 5795027"/>
                <a:gd name="connsiteX7" fmla="*/ 0 w 4282900"/>
                <a:gd name="connsiteY7" fmla="*/ 3746068 h 5795027"/>
                <a:gd name="connsiteX8" fmla="*/ 0 w 4282900"/>
                <a:gd name="connsiteY8" fmla="*/ 3441681 h 5795027"/>
                <a:gd name="connsiteX9" fmla="*/ 0 w 4282900"/>
                <a:gd name="connsiteY9" fmla="*/ 3042471 h 5795027"/>
                <a:gd name="connsiteX10" fmla="*/ 0 w 4282900"/>
                <a:gd name="connsiteY10" fmla="*/ 2752557 h 5795027"/>
                <a:gd name="connsiteX11" fmla="*/ 0 w 4282900"/>
                <a:gd name="connsiteY11" fmla="*/ 2231503 h 5795027"/>
                <a:gd name="connsiteX12" fmla="*/ 0 w 4282900"/>
                <a:gd name="connsiteY12" fmla="*/ 2048959 h 5795027"/>
                <a:gd name="connsiteX13" fmla="*/ 559354 w 4282900"/>
                <a:gd name="connsiteY13" fmla="*/ 855573 h 5795027"/>
                <a:gd name="connsiteX14" fmla="*/ 1950071 w 4282900"/>
                <a:gd name="connsiteY14" fmla="*/ 164715 h 5795027"/>
                <a:gd name="connsiteX15" fmla="*/ 2144960 w 4282900"/>
                <a:gd name="connsiteY15" fmla="*/ 0 h 5795027"/>
                <a:gd name="connsiteX16" fmla="*/ 2332832 w 4282900"/>
                <a:gd name="connsiteY16" fmla="*/ 164715 h 5795027"/>
                <a:gd name="connsiteX17" fmla="*/ 2976290 w 4282900"/>
                <a:gd name="connsiteY17" fmla="*/ 524033 h 5795027"/>
                <a:gd name="connsiteX0" fmla="*/ 4282900 w 4282900"/>
                <a:gd name="connsiteY0" fmla="*/ 3441681 h 5795027"/>
                <a:gd name="connsiteX1" fmla="*/ 3723546 w 4282900"/>
                <a:gd name="connsiteY1" fmla="*/ 4939455 h 5795027"/>
                <a:gd name="connsiteX2" fmla="*/ 2332829 w 4282900"/>
                <a:gd name="connsiteY2" fmla="*/ 5630311 h 5795027"/>
                <a:gd name="connsiteX3" fmla="*/ 2137940 w 4282900"/>
                <a:gd name="connsiteY3" fmla="*/ 5795027 h 5795027"/>
                <a:gd name="connsiteX4" fmla="*/ 1950069 w 4282900"/>
                <a:gd name="connsiteY4" fmla="*/ 5630311 h 5795027"/>
                <a:gd name="connsiteX5" fmla="*/ 559353 w 4282900"/>
                <a:gd name="connsiteY5" fmla="*/ 4939455 h 5795027"/>
                <a:gd name="connsiteX6" fmla="*/ 0 w 4282900"/>
                <a:gd name="connsiteY6" fmla="*/ 3746068 h 5795027"/>
                <a:gd name="connsiteX7" fmla="*/ 0 w 4282900"/>
                <a:gd name="connsiteY7" fmla="*/ 3441681 h 5795027"/>
                <a:gd name="connsiteX8" fmla="*/ 0 w 4282900"/>
                <a:gd name="connsiteY8" fmla="*/ 3042471 h 5795027"/>
                <a:gd name="connsiteX9" fmla="*/ 0 w 4282900"/>
                <a:gd name="connsiteY9" fmla="*/ 2752557 h 5795027"/>
                <a:gd name="connsiteX10" fmla="*/ 0 w 4282900"/>
                <a:gd name="connsiteY10" fmla="*/ 2231503 h 5795027"/>
                <a:gd name="connsiteX11" fmla="*/ 0 w 4282900"/>
                <a:gd name="connsiteY11" fmla="*/ 2048959 h 5795027"/>
                <a:gd name="connsiteX12" fmla="*/ 559354 w 4282900"/>
                <a:gd name="connsiteY12" fmla="*/ 855573 h 5795027"/>
                <a:gd name="connsiteX13" fmla="*/ 1950071 w 4282900"/>
                <a:gd name="connsiteY13" fmla="*/ 164715 h 5795027"/>
                <a:gd name="connsiteX14" fmla="*/ 2144960 w 4282900"/>
                <a:gd name="connsiteY14" fmla="*/ 0 h 5795027"/>
                <a:gd name="connsiteX15" fmla="*/ 2332832 w 4282900"/>
                <a:gd name="connsiteY15" fmla="*/ 164715 h 5795027"/>
                <a:gd name="connsiteX16" fmla="*/ 2976290 w 4282900"/>
                <a:gd name="connsiteY16" fmla="*/ 524033 h 5795027"/>
                <a:gd name="connsiteX0" fmla="*/ 3723546 w 3723546"/>
                <a:gd name="connsiteY0" fmla="*/ 4939455 h 5795027"/>
                <a:gd name="connsiteX1" fmla="*/ 2332829 w 3723546"/>
                <a:gd name="connsiteY1" fmla="*/ 5630311 h 5795027"/>
                <a:gd name="connsiteX2" fmla="*/ 2137940 w 3723546"/>
                <a:gd name="connsiteY2" fmla="*/ 5795027 h 5795027"/>
                <a:gd name="connsiteX3" fmla="*/ 1950069 w 3723546"/>
                <a:gd name="connsiteY3" fmla="*/ 5630311 h 5795027"/>
                <a:gd name="connsiteX4" fmla="*/ 559353 w 3723546"/>
                <a:gd name="connsiteY4" fmla="*/ 4939455 h 5795027"/>
                <a:gd name="connsiteX5" fmla="*/ 0 w 3723546"/>
                <a:gd name="connsiteY5" fmla="*/ 3746068 h 5795027"/>
                <a:gd name="connsiteX6" fmla="*/ 0 w 3723546"/>
                <a:gd name="connsiteY6" fmla="*/ 3441681 h 5795027"/>
                <a:gd name="connsiteX7" fmla="*/ 0 w 3723546"/>
                <a:gd name="connsiteY7" fmla="*/ 3042471 h 5795027"/>
                <a:gd name="connsiteX8" fmla="*/ 0 w 3723546"/>
                <a:gd name="connsiteY8" fmla="*/ 2752557 h 5795027"/>
                <a:gd name="connsiteX9" fmla="*/ 0 w 3723546"/>
                <a:gd name="connsiteY9" fmla="*/ 2231503 h 5795027"/>
                <a:gd name="connsiteX10" fmla="*/ 0 w 3723546"/>
                <a:gd name="connsiteY10" fmla="*/ 2048959 h 5795027"/>
                <a:gd name="connsiteX11" fmla="*/ 559354 w 3723546"/>
                <a:gd name="connsiteY11" fmla="*/ 855573 h 5795027"/>
                <a:gd name="connsiteX12" fmla="*/ 1950071 w 3723546"/>
                <a:gd name="connsiteY12" fmla="*/ 164715 h 5795027"/>
                <a:gd name="connsiteX13" fmla="*/ 2144960 w 3723546"/>
                <a:gd name="connsiteY13" fmla="*/ 0 h 5795027"/>
                <a:gd name="connsiteX14" fmla="*/ 2332832 w 3723546"/>
                <a:gd name="connsiteY14" fmla="*/ 164715 h 5795027"/>
                <a:gd name="connsiteX15" fmla="*/ 2976290 w 3723546"/>
                <a:gd name="connsiteY15" fmla="*/ 524033 h 5795027"/>
                <a:gd name="connsiteX0" fmla="*/ 3723546 w 3723546"/>
                <a:gd name="connsiteY0" fmla="*/ 4939455 h 5795027"/>
                <a:gd name="connsiteX1" fmla="*/ 2989878 w 3723546"/>
                <a:gd name="connsiteY1" fmla="*/ 5266109 h 5795027"/>
                <a:gd name="connsiteX2" fmla="*/ 2332829 w 3723546"/>
                <a:gd name="connsiteY2" fmla="*/ 5630311 h 5795027"/>
                <a:gd name="connsiteX3" fmla="*/ 2137940 w 3723546"/>
                <a:gd name="connsiteY3" fmla="*/ 5795027 h 5795027"/>
                <a:gd name="connsiteX4" fmla="*/ 1950069 w 3723546"/>
                <a:gd name="connsiteY4" fmla="*/ 5630311 h 5795027"/>
                <a:gd name="connsiteX5" fmla="*/ 559353 w 3723546"/>
                <a:gd name="connsiteY5" fmla="*/ 4939455 h 5795027"/>
                <a:gd name="connsiteX6" fmla="*/ 0 w 3723546"/>
                <a:gd name="connsiteY6" fmla="*/ 3746068 h 5795027"/>
                <a:gd name="connsiteX7" fmla="*/ 0 w 3723546"/>
                <a:gd name="connsiteY7" fmla="*/ 3441681 h 5795027"/>
                <a:gd name="connsiteX8" fmla="*/ 0 w 3723546"/>
                <a:gd name="connsiteY8" fmla="*/ 3042471 h 5795027"/>
                <a:gd name="connsiteX9" fmla="*/ 0 w 3723546"/>
                <a:gd name="connsiteY9" fmla="*/ 2752557 h 5795027"/>
                <a:gd name="connsiteX10" fmla="*/ 0 w 3723546"/>
                <a:gd name="connsiteY10" fmla="*/ 2231503 h 5795027"/>
                <a:gd name="connsiteX11" fmla="*/ 0 w 3723546"/>
                <a:gd name="connsiteY11" fmla="*/ 2048959 h 5795027"/>
                <a:gd name="connsiteX12" fmla="*/ 559354 w 3723546"/>
                <a:gd name="connsiteY12" fmla="*/ 855573 h 5795027"/>
                <a:gd name="connsiteX13" fmla="*/ 1950071 w 3723546"/>
                <a:gd name="connsiteY13" fmla="*/ 164715 h 5795027"/>
                <a:gd name="connsiteX14" fmla="*/ 2144960 w 3723546"/>
                <a:gd name="connsiteY14" fmla="*/ 0 h 5795027"/>
                <a:gd name="connsiteX15" fmla="*/ 2332832 w 3723546"/>
                <a:gd name="connsiteY15" fmla="*/ 164715 h 5795027"/>
                <a:gd name="connsiteX16" fmla="*/ 2976290 w 3723546"/>
                <a:gd name="connsiteY16"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87296"/>
                <a:gd name="connsiteY0" fmla="*/ 5266109 h 5795027"/>
                <a:gd name="connsiteX1" fmla="*/ 2332829 w 2987296"/>
                <a:gd name="connsiteY1" fmla="*/ 5630311 h 5795027"/>
                <a:gd name="connsiteX2" fmla="*/ 2137940 w 2987296"/>
                <a:gd name="connsiteY2" fmla="*/ 5795027 h 5795027"/>
                <a:gd name="connsiteX3" fmla="*/ 1950069 w 2987296"/>
                <a:gd name="connsiteY3" fmla="*/ 5630311 h 5795027"/>
                <a:gd name="connsiteX4" fmla="*/ 559353 w 2987296"/>
                <a:gd name="connsiteY4" fmla="*/ 4939455 h 5795027"/>
                <a:gd name="connsiteX5" fmla="*/ 0 w 2987296"/>
                <a:gd name="connsiteY5" fmla="*/ 3746068 h 5795027"/>
                <a:gd name="connsiteX6" fmla="*/ 0 w 2987296"/>
                <a:gd name="connsiteY6" fmla="*/ 3441681 h 5795027"/>
                <a:gd name="connsiteX7" fmla="*/ 0 w 2987296"/>
                <a:gd name="connsiteY7" fmla="*/ 3042471 h 5795027"/>
                <a:gd name="connsiteX8" fmla="*/ 0 w 2987296"/>
                <a:gd name="connsiteY8" fmla="*/ 2752557 h 5795027"/>
                <a:gd name="connsiteX9" fmla="*/ 0 w 2987296"/>
                <a:gd name="connsiteY9" fmla="*/ 2231503 h 5795027"/>
                <a:gd name="connsiteX10" fmla="*/ 0 w 2987296"/>
                <a:gd name="connsiteY10" fmla="*/ 2048959 h 5795027"/>
                <a:gd name="connsiteX11" fmla="*/ 559354 w 2987296"/>
                <a:gd name="connsiteY11" fmla="*/ 855573 h 5795027"/>
                <a:gd name="connsiteX12" fmla="*/ 1950071 w 2987296"/>
                <a:gd name="connsiteY12" fmla="*/ 164715 h 5795027"/>
                <a:gd name="connsiteX13" fmla="*/ 2144960 w 2987296"/>
                <a:gd name="connsiteY13" fmla="*/ 0 h 5795027"/>
                <a:gd name="connsiteX14" fmla="*/ 2332832 w 2987296"/>
                <a:gd name="connsiteY14" fmla="*/ 164715 h 5795027"/>
                <a:gd name="connsiteX15" fmla="*/ 2987296 w 2987296"/>
                <a:gd name="connsiteY15" fmla="*/ 557051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7296" h="5795027">
                  <a:moveTo>
                    <a:pt x="2955049" y="5266109"/>
                  </a:moveTo>
                  <a:cubicBezTo>
                    <a:pt x="2737194" y="5332489"/>
                    <a:pt x="2474819" y="554215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lnTo>
                    <a:pt x="2144960" y="0"/>
                  </a:lnTo>
                  <a:lnTo>
                    <a:pt x="2332832" y="164715"/>
                  </a:lnTo>
                  <a:cubicBezTo>
                    <a:pt x="2471387" y="252054"/>
                    <a:pt x="2755510" y="441908"/>
                    <a:pt x="2987296" y="557051"/>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grpSp>
      <p:sp>
        <p:nvSpPr>
          <p:cNvPr id="2" name="Title 1">
            <a:extLst>
              <a:ext uri="{FF2B5EF4-FFF2-40B4-BE49-F238E27FC236}">
                <a16:creationId xmlns:a16="http://schemas.microsoft.com/office/drawing/2014/main" id="{A546BFEE-D3D9-4B18-BA88-49F7C7D266E7}"/>
              </a:ext>
            </a:extLst>
          </p:cNvPr>
          <p:cNvSpPr>
            <a:spLocks noGrp="1"/>
          </p:cNvSpPr>
          <p:nvPr>
            <p:ph type="title"/>
          </p:nvPr>
        </p:nvSpPr>
        <p:spPr>
          <a:xfrm>
            <a:off x="2148188" y="959588"/>
            <a:ext cx="9076329" cy="1064277"/>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DEA5BD3-1A63-4F94-ADFA-5CA2A414DE16}"/>
              </a:ext>
            </a:extLst>
          </p:cNvPr>
          <p:cNvSpPr>
            <a:spLocks noGrp="1"/>
          </p:cNvSpPr>
          <p:nvPr>
            <p:ph type="body" orient="vert" idx="1"/>
          </p:nvPr>
        </p:nvSpPr>
        <p:spPr>
          <a:xfrm>
            <a:off x="2148188" y="2248257"/>
            <a:ext cx="9076329" cy="3650155"/>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421888E-6FA1-446E-A77C-7D26923F6BAA}"/>
              </a:ext>
            </a:extLst>
          </p:cNvPr>
          <p:cNvSpPr>
            <a:spLocks noGrp="1"/>
          </p:cNvSpPr>
          <p:nvPr>
            <p:ph type="dt" sz="half" idx="10"/>
          </p:nvPr>
        </p:nvSpPr>
        <p:spPr/>
        <p:txBody>
          <a:bodyPr/>
          <a:lstStyle/>
          <a:p>
            <a:fld id="{362CE207-B976-4584-8787-0803D7747E11}" type="datetime1">
              <a:rPr lang="tr-TR" smtClean="0"/>
              <a:t>27.09.2022</a:t>
            </a:fld>
            <a:endParaRPr lang="en-US"/>
          </a:p>
        </p:txBody>
      </p:sp>
      <p:sp>
        <p:nvSpPr>
          <p:cNvPr id="5" name="Footer Placeholder 4">
            <a:extLst>
              <a:ext uri="{FF2B5EF4-FFF2-40B4-BE49-F238E27FC236}">
                <a16:creationId xmlns:a16="http://schemas.microsoft.com/office/drawing/2014/main" id="{5A33313F-58CA-4397-A3B4-71B068D1E2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CC6AB3-89E2-4B6A-A5F3-3FB781C1AA8C}"/>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390106012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7BC2869-B8E0-44C7-801E-BA0C2C1B5E82}"/>
              </a:ext>
            </a:extLst>
          </p:cNvPr>
          <p:cNvGrpSpPr/>
          <p:nvPr/>
        </p:nvGrpSpPr>
        <p:grpSpPr>
          <a:xfrm rot="10800000">
            <a:off x="0" y="1827078"/>
            <a:ext cx="2926300" cy="5030922"/>
            <a:chOff x="9265700" y="2026"/>
            <a:chExt cx="2926300" cy="5030922"/>
          </a:xfrm>
        </p:grpSpPr>
        <p:sp>
          <p:nvSpPr>
            <p:cNvPr id="8" name="Freeform: Shape 7">
              <a:extLst>
                <a:ext uri="{FF2B5EF4-FFF2-40B4-BE49-F238E27FC236}">
                  <a16:creationId xmlns:a16="http://schemas.microsoft.com/office/drawing/2014/main" id="{BA7CEB8F-94FA-4A87-AA80-066173AA5C57}"/>
                </a:ext>
              </a:extLst>
            </p:cNvPr>
            <p:cNvSpPr/>
            <p:nvPr/>
          </p:nvSpPr>
          <p:spPr>
            <a:xfrm>
              <a:off x="9326904" y="2026"/>
              <a:ext cx="2249810" cy="2294745"/>
            </a:xfrm>
            <a:custGeom>
              <a:avLst/>
              <a:gdLst>
                <a:gd name="connsiteX0" fmla="*/ 49162 w 2249810"/>
                <a:gd name="connsiteY0" fmla="*/ 0 h 2294745"/>
                <a:gd name="connsiteX1" fmla="*/ 2200648 w 2249810"/>
                <a:gd name="connsiteY1" fmla="*/ 0 h 2294745"/>
                <a:gd name="connsiteX2" fmla="*/ 2210105 w 2249810"/>
                <a:gd name="connsiteY2" fmla="*/ 23601 h 2294745"/>
                <a:gd name="connsiteX3" fmla="*/ 2249810 w 2249810"/>
                <a:gd name="connsiteY3" fmla="*/ 326934 h 2294745"/>
                <a:gd name="connsiteX4" fmla="*/ 2249810 w 2249810"/>
                <a:gd name="connsiteY4" fmla="*/ 422824 h 2294745"/>
                <a:gd name="connsiteX5" fmla="*/ 2249810 w 2249810"/>
                <a:gd name="connsiteY5" fmla="*/ 696534 h 2294745"/>
                <a:gd name="connsiteX6" fmla="*/ 2249810 w 2249810"/>
                <a:gd name="connsiteY6" fmla="*/ 848826 h 2294745"/>
                <a:gd name="connsiteX7" fmla="*/ 2249810 w 2249810"/>
                <a:gd name="connsiteY7" fmla="*/ 1058531 h 2294745"/>
                <a:gd name="connsiteX8" fmla="*/ 2249810 w 2249810"/>
                <a:gd name="connsiteY8" fmla="*/ 1218426 h 2294745"/>
                <a:gd name="connsiteX9" fmla="*/ 1955981 w 2249810"/>
                <a:gd name="connsiteY9" fmla="*/ 1845313 h 2294745"/>
                <a:gd name="connsiteX10" fmla="*/ 1225437 w 2249810"/>
                <a:gd name="connsiteY10" fmla="*/ 2208220 h 2294745"/>
                <a:gd name="connsiteX11" fmla="*/ 1123061 w 2249810"/>
                <a:gd name="connsiteY11" fmla="*/ 2294745 h 2294745"/>
                <a:gd name="connsiteX12" fmla="*/ 1024372 w 2249810"/>
                <a:gd name="connsiteY12" fmla="*/ 2208220 h 2294745"/>
                <a:gd name="connsiteX13" fmla="*/ 293828 w 2249810"/>
                <a:gd name="connsiteY13" fmla="*/ 1845313 h 2294745"/>
                <a:gd name="connsiteX14" fmla="*/ 0 w 2249810"/>
                <a:gd name="connsiteY14" fmla="*/ 1218426 h 2294745"/>
                <a:gd name="connsiteX15" fmla="*/ 0 w 2249810"/>
                <a:gd name="connsiteY15" fmla="*/ 1058531 h 2294745"/>
                <a:gd name="connsiteX16" fmla="*/ 0 w 2249810"/>
                <a:gd name="connsiteY16" fmla="*/ 848826 h 2294745"/>
                <a:gd name="connsiteX17" fmla="*/ 0 w 2249810"/>
                <a:gd name="connsiteY17" fmla="*/ 696534 h 2294745"/>
                <a:gd name="connsiteX18" fmla="*/ 0 w 2249810"/>
                <a:gd name="connsiteY18" fmla="*/ 422824 h 2294745"/>
                <a:gd name="connsiteX19" fmla="*/ 0 w 2249810"/>
                <a:gd name="connsiteY19" fmla="*/ 326934 h 2294745"/>
                <a:gd name="connsiteX20" fmla="*/ 39705 w 2249810"/>
                <a:gd name="connsiteY20" fmla="*/ 23601 h 229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49810" h="2294745">
                  <a:moveTo>
                    <a:pt x="49162" y="0"/>
                  </a:moveTo>
                  <a:lnTo>
                    <a:pt x="2200648" y="0"/>
                  </a:lnTo>
                  <a:lnTo>
                    <a:pt x="2210105" y="23601"/>
                  </a:lnTo>
                  <a:cubicBezTo>
                    <a:pt x="2236898" y="106934"/>
                    <a:pt x="2249810" y="205568"/>
                    <a:pt x="2249810" y="326934"/>
                  </a:cubicBezTo>
                  <a:lnTo>
                    <a:pt x="2249810" y="422824"/>
                  </a:lnTo>
                  <a:lnTo>
                    <a:pt x="2249810" y="696534"/>
                  </a:lnTo>
                  <a:lnTo>
                    <a:pt x="2249810" y="848826"/>
                  </a:lnTo>
                  <a:lnTo>
                    <a:pt x="2249810" y="1058531"/>
                  </a:lnTo>
                  <a:lnTo>
                    <a:pt x="2249810" y="1218426"/>
                  </a:lnTo>
                  <a:cubicBezTo>
                    <a:pt x="2249810" y="1542068"/>
                    <a:pt x="2157989" y="1704061"/>
                    <a:pt x="1955981" y="1845313"/>
                  </a:cubicBezTo>
                  <a:cubicBezTo>
                    <a:pt x="1745898" y="1967026"/>
                    <a:pt x="1470144" y="2019115"/>
                    <a:pt x="1225437" y="2208220"/>
                  </a:cubicBezTo>
                  <a:lnTo>
                    <a:pt x="1123061" y="2294745"/>
                  </a:lnTo>
                  <a:lnTo>
                    <a:pt x="1024372" y="2208220"/>
                  </a:lnTo>
                  <a:cubicBezTo>
                    <a:pt x="779664" y="2019115"/>
                    <a:pt x="503910" y="1967026"/>
                    <a:pt x="293828" y="1845313"/>
                  </a:cubicBezTo>
                  <a:cubicBezTo>
                    <a:pt x="91820" y="1704061"/>
                    <a:pt x="0" y="1542068"/>
                    <a:pt x="0" y="1218426"/>
                  </a:cubicBezTo>
                  <a:lnTo>
                    <a:pt x="0" y="1058531"/>
                  </a:lnTo>
                  <a:lnTo>
                    <a:pt x="0" y="848826"/>
                  </a:lnTo>
                  <a:lnTo>
                    <a:pt x="0" y="696534"/>
                  </a:lnTo>
                  <a:lnTo>
                    <a:pt x="0" y="422824"/>
                  </a:lnTo>
                  <a:lnTo>
                    <a:pt x="0" y="326934"/>
                  </a:lnTo>
                  <a:cubicBezTo>
                    <a:pt x="0" y="205568"/>
                    <a:pt x="12912" y="106934"/>
                    <a:pt x="39705" y="23601"/>
                  </a:cubicBezTo>
                  <a:close/>
                </a:path>
              </a:pathLst>
            </a:custGeom>
            <a:solidFill>
              <a:schemeClr val="bg2">
                <a:lumMod val="75000"/>
                <a:alpha val="1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Freeform: Shape 8">
              <a:extLst>
                <a:ext uri="{FF2B5EF4-FFF2-40B4-BE49-F238E27FC236}">
                  <a16:creationId xmlns:a16="http://schemas.microsoft.com/office/drawing/2014/main" id="{74F9817E-A26F-4D7B-82A1-FA647EE4C86F}"/>
                </a:ext>
              </a:extLst>
            </p:cNvPr>
            <p:cNvSpPr/>
            <p:nvPr/>
          </p:nvSpPr>
          <p:spPr>
            <a:xfrm>
              <a:off x="10597154" y="1907348"/>
              <a:ext cx="1594846" cy="3044131"/>
            </a:xfrm>
            <a:custGeom>
              <a:avLst/>
              <a:gdLst>
                <a:gd name="connsiteX0" fmla="*/ 1126749 w 1594846"/>
                <a:gd name="connsiteY0" fmla="*/ 0 h 3044131"/>
                <a:gd name="connsiteX1" fmla="*/ 1225438 w 1594846"/>
                <a:gd name="connsiteY1" fmla="*/ 86525 h 3044131"/>
                <a:gd name="connsiteX2" fmla="*/ 1413279 w 1594846"/>
                <a:gd name="connsiteY2" fmla="*/ 205892 h 3044131"/>
                <a:gd name="connsiteX3" fmla="*/ 1594846 w 1594846"/>
                <a:gd name="connsiteY3" fmla="*/ 289191 h 3044131"/>
                <a:gd name="connsiteX4" fmla="*/ 1594846 w 1594846"/>
                <a:gd name="connsiteY4" fmla="*/ 2754939 h 3044131"/>
                <a:gd name="connsiteX5" fmla="*/ 1413277 w 1594846"/>
                <a:gd name="connsiteY5" fmla="*/ 2838239 h 3044131"/>
                <a:gd name="connsiteX6" fmla="*/ 1225436 w 1594846"/>
                <a:gd name="connsiteY6" fmla="*/ 2957606 h 3044131"/>
                <a:gd name="connsiteX7" fmla="*/ 1123061 w 1594846"/>
                <a:gd name="connsiteY7" fmla="*/ 3044131 h 3044131"/>
                <a:gd name="connsiteX8" fmla="*/ 1024372 w 1594846"/>
                <a:gd name="connsiteY8" fmla="*/ 2957606 h 3044131"/>
                <a:gd name="connsiteX9" fmla="*/ 293828 w 1594846"/>
                <a:gd name="connsiteY9" fmla="*/ 2594699 h 3044131"/>
                <a:gd name="connsiteX10" fmla="*/ 0 w 1594846"/>
                <a:gd name="connsiteY10" fmla="*/ 1967812 h 3044131"/>
                <a:gd name="connsiteX11" fmla="*/ 0 w 1594846"/>
                <a:gd name="connsiteY11" fmla="*/ 1807917 h 3044131"/>
                <a:gd name="connsiteX12" fmla="*/ 0 w 1594846"/>
                <a:gd name="connsiteY12" fmla="*/ 1598212 h 3044131"/>
                <a:gd name="connsiteX13" fmla="*/ 0 w 1594846"/>
                <a:gd name="connsiteY13" fmla="*/ 1445920 h 3044131"/>
                <a:gd name="connsiteX14" fmla="*/ 0 w 1594846"/>
                <a:gd name="connsiteY14" fmla="*/ 1172210 h 3044131"/>
                <a:gd name="connsiteX15" fmla="*/ 0 w 1594846"/>
                <a:gd name="connsiteY15" fmla="*/ 1076320 h 3044131"/>
                <a:gd name="connsiteX16" fmla="*/ 293829 w 1594846"/>
                <a:gd name="connsiteY16" fmla="*/ 449433 h 3044131"/>
                <a:gd name="connsiteX17" fmla="*/ 1024374 w 1594846"/>
                <a:gd name="connsiteY17" fmla="*/ 86525 h 3044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94846" h="3044131">
                  <a:moveTo>
                    <a:pt x="1126749" y="0"/>
                  </a:moveTo>
                  <a:lnTo>
                    <a:pt x="1225438" y="86525"/>
                  </a:lnTo>
                  <a:cubicBezTo>
                    <a:pt x="1286615" y="133801"/>
                    <a:pt x="1349732" y="172514"/>
                    <a:pt x="1413279" y="205892"/>
                  </a:cubicBezTo>
                  <a:lnTo>
                    <a:pt x="1594846" y="289191"/>
                  </a:lnTo>
                  <a:lnTo>
                    <a:pt x="1594846" y="2754939"/>
                  </a:lnTo>
                  <a:lnTo>
                    <a:pt x="1413277" y="2838239"/>
                  </a:lnTo>
                  <a:cubicBezTo>
                    <a:pt x="1349730" y="2871617"/>
                    <a:pt x="1286613" y="2910330"/>
                    <a:pt x="1225436" y="2957606"/>
                  </a:cubicBezTo>
                  <a:lnTo>
                    <a:pt x="1123061" y="3044131"/>
                  </a:lnTo>
                  <a:lnTo>
                    <a:pt x="1024372" y="2957606"/>
                  </a:lnTo>
                  <a:cubicBezTo>
                    <a:pt x="779664" y="2768501"/>
                    <a:pt x="503910" y="2716412"/>
                    <a:pt x="293828" y="2594699"/>
                  </a:cubicBezTo>
                  <a:cubicBezTo>
                    <a:pt x="91820" y="2453447"/>
                    <a:pt x="0" y="2291454"/>
                    <a:pt x="0" y="1967812"/>
                  </a:cubicBezTo>
                  <a:lnTo>
                    <a:pt x="0" y="1807917"/>
                  </a:lnTo>
                  <a:lnTo>
                    <a:pt x="0" y="1598212"/>
                  </a:lnTo>
                  <a:lnTo>
                    <a:pt x="0" y="1445920"/>
                  </a:lnTo>
                  <a:lnTo>
                    <a:pt x="0" y="1172210"/>
                  </a:lnTo>
                  <a:lnTo>
                    <a:pt x="0" y="1076320"/>
                  </a:lnTo>
                  <a:cubicBezTo>
                    <a:pt x="0" y="752678"/>
                    <a:pt x="91821" y="590684"/>
                    <a:pt x="293829" y="449433"/>
                  </a:cubicBezTo>
                  <a:cubicBezTo>
                    <a:pt x="503912" y="327719"/>
                    <a:pt x="779665" y="275630"/>
                    <a:pt x="1024374" y="86525"/>
                  </a:cubicBezTo>
                  <a:close/>
                </a:path>
              </a:pathLst>
            </a:custGeom>
            <a:solidFill>
              <a:schemeClr val="bg2">
                <a:lumMod val="7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0" name="Freeform: Shape 9">
              <a:extLst>
                <a:ext uri="{FF2B5EF4-FFF2-40B4-BE49-F238E27FC236}">
                  <a16:creationId xmlns:a16="http://schemas.microsoft.com/office/drawing/2014/main" id="{0E734839-B51C-4112-A4D8-DDFCB7F84A6F}"/>
                </a:ext>
              </a:extLst>
            </p:cNvPr>
            <p:cNvSpPr/>
            <p:nvPr/>
          </p:nvSpPr>
          <p:spPr>
            <a:xfrm>
              <a:off x="9265700" y="7622"/>
              <a:ext cx="2372219" cy="2371961"/>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4282900 w 4447989"/>
                <a:gd name="connsiteY0" fmla="*/ 2048959 h 5795027"/>
                <a:gd name="connsiteX1" fmla="*/ 4282900 w 4447989"/>
                <a:gd name="connsiteY1" fmla="*/ 2231503 h 5795027"/>
                <a:gd name="connsiteX2" fmla="*/ 4282900 w 4447989"/>
                <a:gd name="connsiteY2" fmla="*/ 2752557 h 5795027"/>
                <a:gd name="connsiteX3" fmla="*/ 4282900 w 4447989"/>
                <a:gd name="connsiteY3" fmla="*/ 3042471 h 5795027"/>
                <a:gd name="connsiteX4" fmla="*/ 4282900 w 4447989"/>
                <a:gd name="connsiteY4" fmla="*/ 3441681 h 5795027"/>
                <a:gd name="connsiteX5" fmla="*/ 4282900 w 4447989"/>
                <a:gd name="connsiteY5" fmla="*/ 3746068 h 5795027"/>
                <a:gd name="connsiteX6" fmla="*/ 3723546 w 4447989"/>
                <a:gd name="connsiteY6" fmla="*/ 4939455 h 5795027"/>
                <a:gd name="connsiteX7" fmla="*/ 2332829 w 4447989"/>
                <a:gd name="connsiteY7" fmla="*/ 5630311 h 5795027"/>
                <a:gd name="connsiteX8" fmla="*/ 2137940 w 4447989"/>
                <a:gd name="connsiteY8" fmla="*/ 5795027 h 5795027"/>
                <a:gd name="connsiteX9" fmla="*/ 1950069 w 4447989"/>
                <a:gd name="connsiteY9" fmla="*/ 5630311 h 5795027"/>
                <a:gd name="connsiteX10" fmla="*/ 559353 w 4447989"/>
                <a:gd name="connsiteY10" fmla="*/ 4939455 h 5795027"/>
                <a:gd name="connsiteX11" fmla="*/ 0 w 4447989"/>
                <a:gd name="connsiteY11" fmla="*/ 3746068 h 5795027"/>
                <a:gd name="connsiteX12" fmla="*/ 0 w 4447989"/>
                <a:gd name="connsiteY12" fmla="*/ 3441681 h 5795027"/>
                <a:gd name="connsiteX13" fmla="*/ 0 w 4447989"/>
                <a:gd name="connsiteY13" fmla="*/ 3042471 h 5795027"/>
                <a:gd name="connsiteX14" fmla="*/ 0 w 4447989"/>
                <a:gd name="connsiteY14" fmla="*/ 2752557 h 5795027"/>
                <a:gd name="connsiteX15" fmla="*/ 0 w 4447989"/>
                <a:gd name="connsiteY15" fmla="*/ 2231503 h 5795027"/>
                <a:gd name="connsiteX16" fmla="*/ 0 w 4447989"/>
                <a:gd name="connsiteY16" fmla="*/ 2048959 h 5795027"/>
                <a:gd name="connsiteX17" fmla="*/ 559354 w 4447989"/>
                <a:gd name="connsiteY17" fmla="*/ 855573 h 5795027"/>
                <a:gd name="connsiteX18" fmla="*/ 1950071 w 4447989"/>
                <a:gd name="connsiteY18" fmla="*/ 164715 h 5795027"/>
                <a:gd name="connsiteX19" fmla="*/ 2144960 w 4447989"/>
                <a:gd name="connsiteY19" fmla="*/ 0 h 5795027"/>
                <a:gd name="connsiteX20" fmla="*/ 2332832 w 4447989"/>
                <a:gd name="connsiteY20" fmla="*/ 164715 h 5795027"/>
                <a:gd name="connsiteX21" fmla="*/ 3723546 w 4447989"/>
                <a:gd name="connsiteY21" fmla="*/ 855573 h 5795027"/>
                <a:gd name="connsiteX22" fmla="*/ 4447989 w 4447989"/>
                <a:gd name="connsiteY22" fmla="*/ 2214048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82900"/>
                <a:gd name="connsiteY0" fmla="*/ 1519558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92243"/>
                <a:gd name="connsiteY0" fmla="*/ 1519558 h 5795027"/>
                <a:gd name="connsiteX1" fmla="*/ 4282900 w 4292243"/>
                <a:gd name="connsiteY1" fmla="*/ 2231503 h 5795027"/>
                <a:gd name="connsiteX2" fmla="*/ 4282900 w 4292243"/>
                <a:gd name="connsiteY2" fmla="*/ 2752557 h 5795027"/>
                <a:gd name="connsiteX3" fmla="*/ 4282900 w 4292243"/>
                <a:gd name="connsiteY3" fmla="*/ 3042471 h 5795027"/>
                <a:gd name="connsiteX4" fmla="*/ 4282900 w 4292243"/>
                <a:gd name="connsiteY4" fmla="*/ 3441681 h 5795027"/>
                <a:gd name="connsiteX5" fmla="*/ 4282900 w 4292243"/>
                <a:gd name="connsiteY5" fmla="*/ 3746068 h 5795027"/>
                <a:gd name="connsiteX6" fmla="*/ 3723546 w 4292243"/>
                <a:gd name="connsiteY6" fmla="*/ 4939455 h 5795027"/>
                <a:gd name="connsiteX7" fmla="*/ 2332829 w 4292243"/>
                <a:gd name="connsiteY7" fmla="*/ 5630311 h 5795027"/>
                <a:gd name="connsiteX8" fmla="*/ 2137940 w 4292243"/>
                <a:gd name="connsiteY8" fmla="*/ 5795027 h 5795027"/>
                <a:gd name="connsiteX9" fmla="*/ 1950069 w 4292243"/>
                <a:gd name="connsiteY9" fmla="*/ 5630311 h 5795027"/>
                <a:gd name="connsiteX10" fmla="*/ 559353 w 4292243"/>
                <a:gd name="connsiteY10" fmla="*/ 4939455 h 5795027"/>
                <a:gd name="connsiteX11" fmla="*/ 0 w 4292243"/>
                <a:gd name="connsiteY11" fmla="*/ 3746068 h 5795027"/>
                <a:gd name="connsiteX12" fmla="*/ 0 w 4292243"/>
                <a:gd name="connsiteY12" fmla="*/ 3441681 h 5795027"/>
                <a:gd name="connsiteX13" fmla="*/ 0 w 4292243"/>
                <a:gd name="connsiteY13" fmla="*/ 3042471 h 5795027"/>
                <a:gd name="connsiteX14" fmla="*/ 0 w 4292243"/>
                <a:gd name="connsiteY14" fmla="*/ 2752557 h 5795027"/>
                <a:gd name="connsiteX15" fmla="*/ 0 w 4292243"/>
                <a:gd name="connsiteY15" fmla="*/ 2231503 h 5795027"/>
                <a:gd name="connsiteX16" fmla="*/ 0 w 4292243"/>
                <a:gd name="connsiteY16" fmla="*/ 2048959 h 5795027"/>
                <a:gd name="connsiteX17" fmla="*/ 559354 w 4292243"/>
                <a:gd name="connsiteY17" fmla="*/ 855573 h 5795027"/>
                <a:gd name="connsiteX18" fmla="*/ 1950071 w 4292243"/>
                <a:gd name="connsiteY18" fmla="*/ 164715 h 5795027"/>
                <a:gd name="connsiteX19" fmla="*/ 2144960 w 4292243"/>
                <a:gd name="connsiteY19" fmla="*/ 0 h 5795027"/>
                <a:gd name="connsiteX20" fmla="*/ 2332832 w 4292243"/>
                <a:gd name="connsiteY20" fmla="*/ 164715 h 5795027"/>
                <a:gd name="connsiteX21" fmla="*/ 3723546 w 4292243"/>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2144960 w 4282900"/>
                <a:gd name="connsiteY18"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64279 w 4282900"/>
                <a:gd name="connsiteY17" fmla="*/ 1516418 h 5795027"/>
                <a:gd name="connsiteX18" fmla="*/ 559354 w 4282900"/>
                <a:gd name="connsiteY18" fmla="*/ 855573 h 5795027"/>
                <a:gd name="connsiteX19" fmla="*/ 2144960 w 4282900"/>
                <a:gd name="connsiteY19" fmla="*/ 0 h 5795027"/>
                <a:gd name="connsiteX0" fmla="*/ 4213242 w 4282900"/>
                <a:gd name="connsiteY0" fmla="*/ 657020 h 4939454"/>
                <a:gd name="connsiteX1" fmla="*/ 4282900 w 4282900"/>
                <a:gd name="connsiteY1" fmla="*/ 1375930 h 4939454"/>
                <a:gd name="connsiteX2" fmla="*/ 4282900 w 4282900"/>
                <a:gd name="connsiteY2" fmla="*/ 1896984 h 4939454"/>
                <a:gd name="connsiteX3" fmla="*/ 4282900 w 4282900"/>
                <a:gd name="connsiteY3" fmla="*/ 2186898 h 4939454"/>
                <a:gd name="connsiteX4" fmla="*/ 4282900 w 4282900"/>
                <a:gd name="connsiteY4" fmla="*/ 2586108 h 4939454"/>
                <a:gd name="connsiteX5" fmla="*/ 4282900 w 4282900"/>
                <a:gd name="connsiteY5" fmla="*/ 2890495 h 4939454"/>
                <a:gd name="connsiteX6" fmla="*/ 3723546 w 4282900"/>
                <a:gd name="connsiteY6" fmla="*/ 4083882 h 4939454"/>
                <a:gd name="connsiteX7" fmla="*/ 2332829 w 4282900"/>
                <a:gd name="connsiteY7" fmla="*/ 4774738 h 4939454"/>
                <a:gd name="connsiteX8" fmla="*/ 2137940 w 4282900"/>
                <a:gd name="connsiteY8" fmla="*/ 4939454 h 4939454"/>
                <a:gd name="connsiteX9" fmla="*/ 1950069 w 4282900"/>
                <a:gd name="connsiteY9" fmla="*/ 4774738 h 4939454"/>
                <a:gd name="connsiteX10" fmla="*/ 559353 w 4282900"/>
                <a:gd name="connsiteY10" fmla="*/ 4083882 h 4939454"/>
                <a:gd name="connsiteX11" fmla="*/ 0 w 4282900"/>
                <a:gd name="connsiteY11" fmla="*/ 2890495 h 4939454"/>
                <a:gd name="connsiteX12" fmla="*/ 0 w 4282900"/>
                <a:gd name="connsiteY12" fmla="*/ 2586108 h 4939454"/>
                <a:gd name="connsiteX13" fmla="*/ 0 w 4282900"/>
                <a:gd name="connsiteY13" fmla="*/ 2186898 h 4939454"/>
                <a:gd name="connsiteX14" fmla="*/ 0 w 4282900"/>
                <a:gd name="connsiteY14" fmla="*/ 1896984 h 4939454"/>
                <a:gd name="connsiteX15" fmla="*/ 0 w 4282900"/>
                <a:gd name="connsiteY15" fmla="*/ 1375930 h 4939454"/>
                <a:gd name="connsiteX16" fmla="*/ 0 w 4282900"/>
                <a:gd name="connsiteY16" fmla="*/ 1193386 h 4939454"/>
                <a:gd name="connsiteX17" fmla="*/ 64279 w 4282900"/>
                <a:gd name="connsiteY17" fmla="*/ 660845 h 4939454"/>
                <a:gd name="connsiteX18" fmla="*/ 559354 w 4282900"/>
                <a:gd name="connsiteY18" fmla="*/ 0 h 493945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82900" h="4282434">
                  <a:moveTo>
                    <a:pt x="4213242" y="0"/>
                  </a:moveTo>
                  <a:cubicBezTo>
                    <a:pt x="4294511" y="306972"/>
                    <a:pt x="4271290" y="481595"/>
                    <a:pt x="4282900" y="718910"/>
                  </a:cubicBezTo>
                  <a:lnTo>
                    <a:pt x="4282900" y="1239964"/>
                  </a:lnTo>
                  <a:lnTo>
                    <a:pt x="4282900" y="1529878"/>
                  </a:lnTo>
                  <a:lnTo>
                    <a:pt x="4282900" y="1929088"/>
                  </a:lnTo>
                  <a:lnTo>
                    <a:pt x="4282900" y="2233475"/>
                  </a:lnTo>
                  <a:cubicBezTo>
                    <a:pt x="4282900" y="2849584"/>
                    <a:pt x="4108103" y="3157966"/>
                    <a:pt x="3723546" y="3426862"/>
                  </a:cubicBezTo>
                  <a:cubicBezTo>
                    <a:pt x="3323617" y="3658565"/>
                    <a:pt x="2798672" y="3757725"/>
                    <a:pt x="2332829" y="4117718"/>
                  </a:cubicBezTo>
                  <a:lnTo>
                    <a:pt x="2137940" y="4282434"/>
                  </a:lnTo>
                  <a:lnTo>
                    <a:pt x="1950069" y="4117718"/>
                  </a:lnTo>
                  <a:cubicBezTo>
                    <a:pt x="1484225" y="3757725"/>
                    <a:pt x="959280" y="3658565"/>
                    <a:pt x="559353" y="3426862"/>
                  </a:cubicBezTo>
                  <a:cubicBezTo>
                    <a:pt x="174796" y="3157966"/>
                    <a:pt x="0" y="2849584"/>
                    <a:pt x="0" y="2233475"/>
                  </a:cubicBezTo>
                  <a:lnTo>
                    <a:pt x="0" y="1929088"/>
                  </a:lnTo>
                  <a:lnTo>
                    <a:pt x="0" y="1529878"/>
                  </a:lnTo>
                  <a:lnTo>
                    <a:pt x="0" y="1239964"/>
                  </a:lnTo>
                  <a:lnTo>
                    <a:pt x="0" y="718910"/>
                  </a:lnTo>
                  <a:lnTo>
                    <a:pt x="0" y="536366"/>
                  </a:lnTo>
                  <a:cubicBezTo>
                    <a:pt x="10713" y="417185"/>
                    <a:pt x="19813" y="133066"/>
                    <a:pt x="64279" y="3825"/>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1" name="Freeform: Shape 10">
              <a:extLst>
                <a:ext uri="{FF2B5EF4-FFF2-40B4-BE49-F238E27FC236}">
                  <a16:creationId xmlns:a16="http://schemas.microsoft.com/office/drawing/2014/main" id="{51DFF651-C17F-4B2C-A962-32FA4958BCFA}"/>
                </a:ext>
              </a:extLst>
            </p:cNvPr>
            <p:cNvSpPr/>
            <p:nvPr/>
          </p:nvSpPr>
          <p:spPr>
            <a:xfrm>
              <a:off x="10536649" y="1823190"/>
              <a:ext cx="1654608" cy="3209758"/>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2144960 w 4282900"/>
                <a:gd name="connsiteY0" fmla="*/ 0 h 5795027"/>
                <a:gd name="connsiteX1" fmla="*/ 2332832 w 4282900"/>
                <a:gd name="connsiteY1" fmla="*/ 164715 h 5795027"/>
                <a:gd name="connsiteX2" fmla="*/ 2976290 w 4282900"/>
                <a:gd name="connsiteY2" fmla="*/ 524033 h 5795027"/>
                <a:gd name="connsiteX3" fmla="*/ 3723546 w 4282900"/>
                <a:gd name="connsiteY3" fmla="*/ 855573 h 5795027"/>
                <a:gd name="connsiteX4" fmla="*/ 4282900 w 4282900"/>
                <a:gd name="connsiteY4" fmla="*/ 2048959 h 5795027"/>
                <a:gd name="connsiteX5" fmla="*/ 4282900 w 4282900"/>
                <a:gd name="connsiteY5" fmla="*/ 2231503 h 5795027"/>
                <a:gd name="connsiteX6" fmla="*/ 4282900 w 4282900"/>
                <a:gd name="connsiteY6" fmla="*/ 2752557 h 5795027"/>
                <a:gd name="connsiteX7" fmla="*/ 4282900 w 4282900"/>
                <a:gd name="connsiteY7" fmla="*/ 3042471 h 5795027"/>
                <a:gd name="connsiteX8" fmla="*/ 4282900 w 4282900"/>
                <a:gd name="connsiteY8" fmla="*/ 3441681 h 5795027"/>
                <a:gd name="connsiteX9" fmla="*/ 4282900 w 4282900"/>
                <a:gd name="connsiteY9" fmla="*/ 3746068 h 5795027"/>
                <a:gd name="connsiteX10" fmla="*/ 3723546 w 4282900"/>
                <a:gd name="connsiteY10" fmla="*/ 4939455 h 5795027"/>
                <a:gd name="connsiteX11" fmla="*/ 2332829 w 4282900"/>
                <a:gd name="connsiteY11" fmla="*/ 5630311 h 5795027"/>
                <a:gd name="connsiteX12" fmla="*/ 2137940 w 4282900"/>
                <a:gd name="connsiteY12" fmla="*/ 5795027 h 5795027"/>
                <a:gd name="connsiteX13" fmla="*/ 1950069 w 4282900"/>
                <a:gd name="connsiteY13" fmla="*/ 5630311 h 5795027"/>
                <a:gd name="connsiteX14" fmla="*/ 559353 w 4282900"/>
                <a:gd name="connsiteY14" fmla="*/ 4939455 h 5795027"/>
                <a:gd name="connsiteX15" fmla="*/ 0 w 4282900"/>
                <a:gd name="connsiteY15" fmla="*/ 3746068 h 5795027"/>
                <a:gd name="connsiteX16" fmla="*/ 0 w 4282900"/>
                <a:gd name="connsiteY16" fmla="*/ 3441681 h 5795027"/>
                <a:gd name="connsiteX17" fmla="*/ 0 w 4282900"/>
                <a:gd name="connsiteY17" fmla="*/ 3042471 h 5795027"/>
                <a:gd name="connsiteX18" fmla="*/ 0 w 4282900"/>
                <a:gd name="connsiteY18" fmla="*/ 2752557 h 5795027"/>
                <a:gd name="connsiteX19" fmla="*/ 0 w 4282900"/>
                <a:gd name="connsiteY19" fmla="*/ 2231503 h 5795027"/>
                <a:gd name="connsiteX20" fmla="*/ 0 w 4282900"/>
                <a:gd name="connsiteY20" fmla="*/ 2048959 h 5795027"/>
                <a:gd name="connsiteX21" fmla="*/ 559354 w 4282900"/>
                <a:gd name="connsiteY21" fmla="*/ 855573 h 5795027"/>
                <a:gd name="connsiteX22" fmla="*/ 1950071 w 4282900"/>
                <a:gd name="connsiteY22" fmla="*/ 164715 h 5795027"/>
                <a:gd name="connsiteX23" fmla="*/ 2144960 w 4282900"/>
                <a:gd name="connsiteY23" fmla="*/ 0 h 5795027"/>
                <a:gd name="connsiteX0" fmla="*/ 3723546 w 4282900"/>
                <a:gd name="connsiteY0" fmla="*/ 855573 h 5795027"/>
                <a:gd name="connsiteX1" fmla="*/ 4282900 w 4282900"/>
                <a:gd name="connsiteY1" fmla="*/ 2048959 h 5795027"/>
                <a:gd name="connsiteX2" fmla="*/ 4282900 w 4282900"/>
                <a:gd name="connsiteY2" fmla="*/ 2231503 h 5795027"/>
                <a:gd name="connsiteX3" fmla="*/ 4282900 w 4282900"/>
                <a:gd name="connsiteY3" fmla="*/ 2752557 h 5795027"/>
                <a:gd name="connsiteX4" fmla="*/ 4282900 w 4282900"/>
                <a:gd name="connsiteY4" fmla="*/ 3042471 h 5795027"/>
                <a:gd name="connsiteX5" fmla="*/ 4282900 w 4282900"/>
                <a:gd name="connsiteY5" fmla="*/ 3441681 h 5795027"/>
                <a:gd name="connsiteX6" fmla="*/ 4282900 w 4282900"/>
                <a:gd name="connsiteY6" fmla="*/ 3746068 h 5795027"/>
                <a:gd name="connsiteX7" fmla="*/ 3723546 w 4282900"/>
                <a:gd name="connsiteY7" fmla="*/ 4939455 h 5795027"/>
                <a:gd name="connsiteX8" fmla="*/ 2332829 w 4282900"/>
                <a:gd name="connsiteY8" fmla="*/ 5630311 h 5795027"/>
                <a:gd name="connsiteX9" fmla="*/ 2137940 w 4282900"/>
                <a:gd name="connsiteY9" fmla="*/ 5795027 h 5795027"/>
                <a:gd name="connsiteX10" fmla="*/ 1950069 w 4282900"/>
                <a:gd name="connsiteY10" fmla="*/ 5630311 h 5795027"/>
                <a:gd name="connsiteX11" fmla="*/ 559353 w 4282900"/>
                <a:gd name="connsiteY11" fmla="*/ 4939455 h 5795027"/>
                <a:gd name="connsiteX12" fmla="*/ 0 w 4282900"/>
                <a:gd name="connsiteY12" fmla="*/ 3746068 h 5795027"/>
                <a:gd name="connsiteX13" fmla="*/ 0 w 4282900"/>
                <a:gd name="connsiteY13" fmla="*/ 3441681 h 5795027"/>
                <a:gd name="connsiteX14" fmla="*/ 0 w 4282900"/>
                <a:gd name="connsiteY14" fmla="*/ 3042471 h 5795027"/>
                <a:gd name="connsiteX15" fmla="*/ 0 w 4282900"/>
                <a:gd name="connsiteY15" fmla="*/ 2752557 h 5795027"/>
                <a:gd name="connsiteX16" fmla="*/ 0 w 4282900"/>
                <a:gd name="connsiteY16" fmla="*/ 2231503 h 5795027"/>
                <a:gd name="connsiteX17" fmla="*/ 0 w 4282900"/>
                <a:gd name="connsiteY17" fmla="*/ 2048959 h 5795027"/>
                <a:gd name="connsiteX18" fmla="*/ 559354 w 4282900"/>
                <a:gd name="connsiteY18" fmla="*/ 855573 h 5795027"/>
                <a:gd name="connsiteX19" fmla="*/ 1950071 w 4282900"/>
                <a:gd name="connsiteY19" fmla="*/ 164715 h 5795027"/>
                <a:gd name="connsiteX20" fmla="*/ 2144960 w 4282900"/>
                <a:gd name="connsiteY20" fmla="*/ 0 h 5795027"/>
                <a:gd name="connsiteX21" fmla="*/ 2332832 w 4282900"/>
                <a:gd name="connsiteY21" fmla="*/ 164715 h 5795027"/>
                <a:gd name="connsiteX22" fmla="*/ 2976290 w 4282900"/>
                <a:gd name="connsiteY22" fmla="*/ 524033 h 5795027"/>
                <a:gd name="connsiteX23" fmla="*/ 3888635 w 4282900"/>
                <a:gd name="connsiteY23"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22" fmla="*/ 3888635 w 4282900"/>
                <a:gd name="connsiteY22"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0" fmla="*/ 4282900 w 4282900"/>
                <a:gd name="connsiteY0" fmla="*/ 2231503 h 5795027"/>
                <a:gd name="connsiteX1" fmla="*/ 4282900 w 4282900"/>
                <a:gd name="connsiteY1" fmla="*/ 2752557 h 5795027"/>
                <a:gd name="connsiteX2" fmla="*/ 4282900 w 4282900"/>
                <a:gd name="connsiteY2" fmla="*/ 3042471 h 5795027"/>
                <a:gd name="connsiteX3" fmla="*/ 4282900 w 4282900"/>
                <a:gd name="connsiteY3" fmla="*/ 3441681 h 5795027"/>
                <a:gd name="connsiteX4" fmla="*/ 4282900 w 4282900"/>
                <a:gd name="connsiteY4" fmla="*/ 3746068 h 5795027"/>
                <a:gd name="connsiteX5" fmla="*/ 3723546 w 4282900"/>
                <a:gd name="connsiteY5" fmla="*/ 4939455 h 5795027"/>
                <a:gd name="connsiteX6" fmla="*/ 2332829 w 4282900"/>
                <a:gd name="connsiteY6" fmla="*/ 5630311 h 5795027"/>
                <a:gd name="connsiteX7" fmla="*/ 2137940 w 4282900"/>
                <a:gd name="connsiteY7" fmla="*/ 5795027 h 5795027"/>
                <a:gd name="connsiteX8" fmla="*/ 1950069 w 4282900"/>
                <a:gd name="connsiteY8" fmla="*/ 5630311 h 5795027"/>
                <a:gd name="connsiteX9" fmla="*/ 559353 w 4282900"/>
                <a:gd name="connsiteY9" fmla="*/ 4939455 h 5795027"/>
                <a:gd name="connsiteX10" fmla="*/ 0 w 4282900"/>
                <a:gd name="connsiteY10" fmla="*/ 3746068 h 5795027"/>
                <a:gd name="connsiteX11" fmla="*/ 0 w 4282900"/>
                <a:gd name="connsiteY11" fmla="*/ 3441681 h 5795027"/>
                <a:gd name="connsiteX12" fmla="*/ 0 w 4282900"/>
                <a:gd name="connsiteY12" fmla="*/ 3042471 h 5795027"/>
                <a:gd name="connsiteX13" fmla="*/ 0 w 4282900"/>
                <a:gd name="connsiteY13" fmla="*/ 2752557 h 5795027"/>
                <a:gd name="connsiteX14" fmla="*/ 0 w 4282900"/>
                <a:gd name="connsiteY14" fmla="*/ 2231503 h 5795027"/>
                <a:gd name="connsiteX15" fmla="*/ 0 w 4282900"/>
                <a:gd name="connsiteY15" fmla="*/ 2048959 h 5795027"/>
                <a:gd name="connsiteX16" fmla="*/ 559354 w 4282900"/>
                <a:gd name="connsiteY16" fmla="*/ 855573 h 5795027"/>
                <a:gd name="connsiteX17" fmla="*/ 1950071 w 4282900"/>
                <a:gd name="connsiteY17" fmla="*/ 164715 h 5795027"/>
                <a:gd name="connsiteX18" fmla="*/ 2144960 w 4282900"/>
                <a:gd name="connsiteY18" fmla="*/ 0 h 5795027"/>
                <a:gd name="connsiteX19" fmla="*/ 2332832 w 4282900"/>
                <a:gd name="connsiteY19" fmla="*/ 164715 h 5795027"/>
                <a:gd name="connsiteX20" fmla="*/ 2976290 w 4282900"/>
                <a:gd name="connsiteY20" fmla="*/ 524033 h 5795027"/>
                <a:gd name="connsiteX0" fmla="*/ 4282900 w 4282900"/>
                <a:gd name="connsiteY0" fmla="*/ 2752557 h 5795027"/>
                <a:gd name="connsiteX1" fmla="*/ 4282900 w 4282900"/>
                <a:gd name="connsiteY1" fmla="*/ 3042471 h 5795027"/>
                <a:gd name="connsiteX2" fmla="*/ 4282900 w 4282900"/>
                <a:gd name="connsiteY2" fmla="*/ 3441681 h 5795027"/>
                <a:gd name="connsiteX3" fmla="*/ 4282900 w 4282900"/>
                <a:gd name="connsiteY3" fmla="*/ 3746068 h 5795027"/>
                <a:gd name="connsiteX4" fmla="*/ 3723546 w 4282900"/>
                <a:gd name="connsiteY4" fmla="*/ 4939455 h 5795027"/>
                <a:gd name="connsiteX5" fmla="*/ 2332829 w 4282900"/>
                <a:gd name="connsiteY5" fmla="*/ 5630311 h 5795027"/>
                <a:gd name="connsiteX6" fmla="*/ 2137940 w 4282900"/>
                <a:gd name="connsiteY6" fmla="*/ 5795027 h 5795027"/>
                <a:gd name="connsiteX7" fmla="*/ 1950069 w 4282900"/>
                <a:gd name="connsiteY7" fmla="*/ 5630311 h 5795027"/>
                <a:gd name="connsiteX8" fmla="*/ 559353 w 4282900"/>
                <a:gd name="connsiteY8" fmla="*/ 4939455 h 5795027"/>
                <a:gd name="connsiteX9" fmla="*/ 0 w 4282900"/>
                <a:gd name="connsiteY9" fmla="*/ 3746068 h 5795027"/>
                <a:gd name="connsiteX10" fmla="*/ 0 w 4282900"/>
                <a:gd name="connsiteY10" fmla="*/ 3441681 h 5795027"/>
                <a:gd name="connsiteX11" fmla="*/ 0 w 4282900"/>
                <a:gd name="connsiteY11" fmla="*/ 3042471 h 5795027"/>
                <a:gd name="connsiteX12" fmla="*/ 0 w 4282900"/>
                <a:gd name="connsiteY12" fmla="*/ 2752557 h 5795027"/>
                <a:gd name="connsiteX13" fmla="*/ 0 w 4282900"/>
                <a:gd name="connsiteY13" fmla="*/ 2231503 h 5795027"/>
                <a:gd name="connsiteX14" fmla="*/ 0 w 4282900"/>
                <a:gd name="connsiteY14" fmla="*/ 2048959 h 5795027"/>
                <a:gd name="connsiteX15" fmla="*/ 559354 w 4282900"/>
                <a:gd name="connsiteY15" fmla="*/ 855573 h 5795027"/>
                <a:gd name="connsiteX16" fmla="*/ 1950071 w 4282900"/>
                <a:gd name="connsiteY16" fmla="*/ 164715 h 5795027"/>
                <a:gd name="connsiteX17" fmla="*/ 2144960 w 4282900"/>
                <a:gd name="connsiteY17" fmla="*/ 0 h 5795027"/>
                <a:gd name="connsiteX18" fmla="*/ 2332832 w 4282900"/>
                <a:gd name="connsiteY18" fmla="*/ 164715 h 5795027"/>
                <a:gd name="connsiteX19" fmla="*/ 2976290 w 4282900"/>
                <a:gd name="connsiteY19" fmla="*/ 524033 h 5795027"/>
                <a:gd name="connsiteX0" fmla="*/ 4282900 w 4282900"/>
                <a:gd name="connsiteY0" fmla="*/ 3042471 h 5795027"/>
                <a:gd name="connsiteX1" fmla="*/ 4282900 w 4282900"/>
                <a:gd name="connsiteY1" fmla="*/ 3441681 h 5795027"/>
                <a:gd name="connsiteX2" fmla="*/ 4282900 w 4282900"/>
                <a:gd name="connsiteY2" fmla="*/ 3746068 h 5795027"/>
                <a:gd name="connsiteX3" fmla="*/ 3723546 w 4282900"/>
                <a:gd name="connsiteY3" fmla="*/ 4939455 h 5795027"/>
                <a:gd name="connsiteX4" fmla="*/ 2332829 w 4282900"/>
                <a:gd name="connsiteY4" fmla="*/ 5630311 h 5795027"/>
                <a:gd name="connsiteX5" fmla="*/ 2137940 w 4282900"/>
                <a:gd name="connsiteY5" fmla="*/ 5795027 h 5795027"/>
                <a:gd name="connsiteX6" fmla="*/ 1950069 w 4282900"/>
                <a:gd name="connsiteY6" fmla="*/ 5630311 h 5795027"/>
                <a:gd name="connsiteX7" fmla="*/ 559353 w 4282900"/>
                <a:gd name="connsiteY7" fmla="*/ 4939455 h 5795027"/>
                <a:gd name="connsiteX8" fmla="*/ 0 w 4282900"/>
                <a:gd name="connsiteY8" fmla="*/ 3746068 h 5795027"/>
                <a:gd name="connsiteX9" fmla="*/ 0 w 4282900"/>
                <a:gd name="connsiteY9" fmla="*/ 3441681 h 5795027"/>
                <a:gd name="connsiteX10" fmla="*/ 0 w 4282900"/>
                <a:gd name="connsiteY10" fmla="*/ 3042471 h 5795027"/>
                <a:gd name="connsiteX11" fmla="*/ 0 w 4282900"/>
                <a:gd name="connsiteY11" fmla="*/ 2752557 h 5795027"/>
                <a:gd name="connsiteX12" fmla="*/ 0 w 4282900"/>
                <a:gd name="connsiteY12" fmla="*/ 2231503 h 5795027"/>
                <a:gd name="connsiteX13" fmla="*/ 0 w 4282900"/>
                <a:gd name="connsiteY13" fmla="*/ 2048959 h 5795027"/>
                <a:gd name="connsiteX14" fmla="*/ 559354 w 4282900"/>
                <a:gd name="connsiteY14" fmla="*/ 855573 h 5795027"/>
                <a:gd name="connsiteX15" fmla="*/ 1950071 w 4282900"/>
                <a:gd name="connsiteY15" fmla="*/ 164715 h 5795027"/>
                <a:gd name="connsiteX16" fmla="*/ 2144960 w 4282900"/>
                <a:gd name="connsiteY16" fmla="*/ 0 h 5795027"/>
                <a:gd name="connsiteX17" fmla="*/ 2332832 w 4282900"/>
                <a:gd name="connsiteY17" fmla="*/ 164715 h 5795027"/>
                <a:gd name="connsiteX18" fmla="*/ 2976290 w 4282900"/>
                <a:gd name="connsiteY18" fmla="*/ 524033 h 5795027"/>
                <a:gd name="connsiteX0" fmla="*/ 4282900 w 4282900"/>
                <a:gd name="connsiteY0" fmla="*/ 3441681 h 5795027"/>
                <a:gd name="connsiteX1" fmla="*/ 4282900 w 4282900"/>
                <a:gd name="connsiteY1" fmla="*/ 3746068 h 5795027"/>
                <a:gd name="connsiteX2" fmla="*/ 3723546 w 4282900"/>
                <a:gd name="connsiteY2" fmla="*/ 4939455 h 5795027"/>
                <a:gd name="connsiteX3" fmla="*/ 2332829 w 4282900"/>
                <a:gd name="connsiteY3" fmla="*/ 5630311 h 5795027"/>
                <a:gd name="connsiteX4" fmla="*/ 2137940 w 4282900"/>
                <a:gd name="connsiteY4" fmla="*/ 5795027 h 5795027"/>
                <a:gd name="connsiteX5" fmla="*/ 1950069 w 4282900"/>
                <a:gd name="connsiteY5" fmla="*/ 5630311 h 5795027"/>
                <a:gd name="connsiteX6" fmla="*/ 559353 w 4282900"/>
                <a:gd name="connsiteY6" fmla="*/ 4939455 h 5795027"/>
                <a:gd name="connsiteX7" fmla="*/ 0 w 4282900"/>
                <a:gd name="connsiteY7" fmla="*/ 3746068 h 5795027"/>
                <a:gd name="connsiteX8" fmla="*/ 0 w 4282900"/>
                <a:gd name="connsiteY8" fmla="*/ 3441681 h 5795027"/>
                <a:gd name="connsiteX9" fmla="*/ 0 w 4282900"/>
                <a:gd name="connsiteY9" fmla="*/ 3042471 h 5795027"/>
                <a:gd name="connsiteX10" fmla="*/ 0 w 4282900"/>
                <a:gd name="connsiteY10" fmla="*/ 2752557 h 5795027"/>
                <a:gd name="connsiteX11" fmla="*/ 0 w 4282900"/>
                <a:gd name="connsiteY11" fmla="*/ 2231503 h 5795027"/>
                <a:gd name="connsiteX12" fmla="*/ 0 w 4282900"/>
                <a:gd name="connsiteY12" fmla="*/ 2048959 h 5795027"/>
                <a:gd name="connsiteX13" fmla="*/ 559354 w 4282900"/>
                <a:gd name="connsiteY13" fmla="*/ 855573 h 5795027"/>
                <a:gd name="connsiteX14" fmla="*/ 1950071 w 4282900"/>
                <a:gd name="connsiteY14" fmla="*/ 164715 h 5795027"/>
                <a:gd name="connsiteX15" fmla="*/ 2144960 w 4282900"/>
                <a:gd name="connsiteY15" fmla="*/ 0 h 5795027"/>
                <a:gd name="connsiteX16" fmla="*/ 2332832 w 4282900"/>
                <a:gd name="connsiteY16" fmla="*/ 164715 h 5795027"/>
                <a:gd name="connsiteX17" fmla="*/ 2976290 w 4282900"/>
                <a:gd name="connsiteY17" fmla="*/ 524033 h 5795027"/>
                <a:gd name="connsiteX0" fmla="*/ 4282900 w 4282900"/>
                <a:gd name="connsiteY0" fmla="*/ 3441681 h 5795027"/>
                <a:gd name="connsiteX1" fmla="*/ 3723546 w 4282900"/>
                <a:gd name="connsiteY1" fmla="*/ 4939455 h 5795027"/>
                <a:gd name="connsiteX2" fmla="*/ 2332829 w 4282900"/>
                <a:gd name="connsiteY2" fmla="*/ 5630311 h 5795027"/>
                <a:gd name="connsiteX3" fmla="*/ 2137940 w 4282900"/>
                <a:gd name="connsiteY3" fmla="*/ 5795027 h 5795027"/>
                <a:gd name="connsiteX4" fmla="*/ 1950069 w 4282900"/>
                <a:gd name="connsiteY4" fmla="*/ 5630311 h 5795027"/>
                <a:gd name="connsiteX5" fmla="*/ 559353 w 4282900"/>
                <a:gd name="connsiteY5" fmla="*/ 4939455 h 5795027"/>
                <a:gd name="connsiteX6" fmla="*/ 0 w 4282900"/>
                <a:gd name="connsiteY6" fmla="*/ 3746068 h 5795027"/>
                <a:gd name="connsiteX7" fmla="*/ 0 w 4282900"/>
                <a:gd name="connsiteY7" fmla="*/ 3441681 h 5795027"/>
                <a:gd name="connsiteX8" fmla="*/ 0 w 4282900"/>
                <a:gd name="connsiteY8" fmla="*/ 3042471 h 5795027"/>
                <a:gd name="connsiteX9" fmla="*/ 0 w 4282900"/>
                <a:gd name="connsiteY9" fmla="*/ 2752557 h 5795027"/>
                <a:gd name="connsiteX10" fmla="*/ 0 w 4282900"/>
                <a:gd name="connsiteY10" fmla="*/ 2231503 h 5795027"/>
                <a:gd name="connsiteX11" fmla="*/ 0 w 4282900"/>
                <a:gd name="connsiteY11" fmla="*/ 2048959 h 5795027"/>
                <a:gd name="connsiteX12" fmla="*/ 559354 w 4282900"/>
                <a:gd name="connsiteY12" fmla="*/ 855573 h 5795027"/>
                <a:gd name="connsiteX13" fmla="*/ 1950071 w 4282900"/>
                <a:gd name="connsiteY13" fmla="*/ 164715 h 5795027"/>
                <a:gd name="connsiteX14" fmla="*/ 2144960 w 4282900"/>
                <a:gd name="connsiteY14" fmla="*/ 0 h 5795027"/>
                <a:gd name="connsiteX15" fmla="*/ 2332832 w 4282900"/>
                <a:gd name="connsiteY15" fmla="*/ 164715 h 5795027"/>
                <a:gd name="connsiteX16" fmla="*/ 2976290 w 4282900"/>
                <a:gd name="connsiteY16" fmla="*/ 524033 h 5795027"/>
                <a:gd name="connsiteX0" fmla="*/ 3723546 w 3723546"/>
                <a:gd name="connsiteY0" fmla="*/ 4939455 h 5795027"/>
                <a:gd name="connsiteX1" fmla="*/ 2332829 w 3723546"/>
                <a:gd name="connsiteY1" fmla="*/ 5630311 h 5795027"/>
                <a:gd name="connsiteX2" fmla="*/ 2137940 w 3723546"/>
                <a:gd name="connsiteY2" fmla="*/ 5795027 h 5795027"/>
                <a:gd name="connsiteX3" fmla="*/ 1950069 w 3723546"/>
                <a:gd name="connsiteY3" fmla="*/ 5630311 h 5795027"/>
                <a:gd name="connsiteX4" fmla="*/ 559353 w 3723546"/>
                <a:gd name="connsiteY4" fmla="*/ 4939455 h 5795027"/>
                <a:gd name="connsiteX5" fmla="*/ 0 w 3723546"/>
                <a:gd name="connsiteY5" fmla="*/ 3746068 h 5795027"/>
                <a:gd name="connsiteX6" fmla="*/ 0 w 3723546"/>
                <a:gd name="connsiteY6" fmla="*/ 3441681 h 5795027"/>
                <a:gd name="connsiteX7" fmla="*/ 0 w 3723546"/>
                <a:gd name="connsiteY7" fmla="*/ 3042471 h 5795027"/>
                <a:gd name="connsiteX8" fmla="*/ 0 w 3723546"/>
                <a:gd name="connsiteY8" fmla="*/ 2752557 h 5795027"/>
                <a:gd name="connsiteX9" fmla="*/ 0 w 3723546"/>
                <a:gd name="connsiteY9" fmla="*/ 2231503 h 5795027"/>
                <a:gd name="connsiteX10" fmla="*/ 0 w 3723546"/>
                <a:gd name="connsiteY10" fmla="*/ 2048959 h 5795027"/>
                <a:gd name="connsiteX11" fmla="*/ 559354 w 3723546"/>
                <a:gd name="connsiteY11" fmla="*/ 855573 h 5795027"/>
                <a:gd name="connsiteX12" fmla="*/ 1950071 w 3723546"/>
                <a:gd name="connsiteY12" fmla="*/ 164715 h 5795027"/>
                <a:gd name="connsiteX13" fmla="*/ 2144960 w 3723546"/>
                <a:gd name="connsiteY13" fmla="*/ 0 h 5795027"/>
                <a:gd name="connsiteX14" fmla="*/ 2332832 w 3723546"/>
                <a:gd name="connsiteY14" fmla="*/ 164715 h 5795027"/>
                <a:gd name="connsiteX15" fmla="*/ 2976290 w 3723546"/>
                <a:gd name="connsiteY15" fmla="*/ 524033 h 5795027"/>
                <a:gd name="connsiteX0" fmla="*/ 3723546 w 3723546"/>
                <a:gd name="connsiteY0" fmla="*/ 4939455 h 5795027"/>
                <a:gd name="connsiteX1" fmla="*/ 2989878 w 3723546"/>
                <a:gd name="connsiteY1" fmla="*/ 5266109 h 5795027"/>
                <a:gd name="connsiteX2" fmla="*/ 2332829 w 3723546"/>
                <a:gd name="connsiteY2" fmla="*/ 5630311 h 5795027"/>
                <a:gd name="connsiteX3" fmla="*/ 2137940 w 3723546"/>
                <a:gd name="connsiteY3" fmla="*/ 5795027 h 5795027"/>
                <a:gd name="connsiteX4" fmla="*/ 1950069 w 3723546"/>
                <a:gd name="connsiteY4" fmla="*/ 5630311 h 5795027"/>
                <a:gd name="connsiteX5" fmla="*/ 559353 w 3723546"/>
                <a:gd name="connsiteY5" fmla="*/ 4939455 h 5795027"/>
                <a:gd name="connsiteX6" fmla="*/ 0 w 3723546"/>
                <a:gd name="connsiteY6" fmla="*/ 3746068 h 5795027"/>
                <a:gd name="connsiteX7" fmla="*/ 0 w 3723546"/>
                <a:gd name="connsiteY7" fmla="*/ 3441681 h 5795027"/>
                <a:gd name="connsiteX8" fmla="*/ 0 w 3723546"/>
                <a:gd name="connsiteY8" fmla="*/ 3042471 h 5795027"/>
                <a:gd name="connsiteX9" fmla="*/ 0 w 3723546"/>
                <a:gd name="connsiteY9" fmla="*/ 2752557 h 5795027"/>
                <a:gd name="connsiteX10" fmla="*/ 0 w 3723546"/>
                <a:gd name="connsiteY10" fmla="*/ 2231503 h 5795027"/>
                <a:gd name="connsiteX11" fmla="*/ 0 w 3723546"/>
                <a:gd name="connsiteY11" fmla="*/ 2048959 h 5795027"/>
                <a:gd name="connsiteX12" fmla="*/ 559354 w 3723546"/>
                <a:gd name="connsiteY12" fmla="*/ 855573 h 5795027"/>
                <a:gd name="connsiteX13" fmla="*/ 1950071 w 3723546"/>
                <a:gd name="connsiteY13" fmla="*/ 164715 h 5795027"/>
                <a:gd name="connsiteX14" fmla="*/ 2144960 w 3723546"/>
                <a:gd name="connsiteY14" fmla="*/ 0 h 5795027"/>
                <a:gd name="connsiteX15" fmla="*/ 2332832 w 3723546"/>
                <a:gd name="connsiteY15" fmla="*/ 164715 h 5795027"/>
                <a:gd name="connsiteX16" fmla="*/ 2976290 w 3723546"/>
                <a:gd name="connsiteY16"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87296"/>
                <a:gd name="connsiteY0" fmla="*/ 5266109 h 5795027"/>
                <a:gd name="connsiteX1" fmla="*/ 2332829 w 2987296"/>
                <a:gd name="connsiteY1" fmla="*/ 5630311 h 5795027"/>
                <a:gd name="connsiteX2" fmla="*/ 2137940 w 2987296"/>
                <a:gd name="connsiteY2" fmla="*/ 5795027 h 5795027"/>
                <a:gd name="connsiteX3" fmla="*/ 1950069 w 2987296"/>
                <a:gd name="connsiteY3" fmla="*/ 5630311 h 5795027"/>
                <a:gd name="connsiteX4" fmla="*/ 559353 w 2987296"/>
                <a:gd name="connsiteY4" fmla="*/ 4939455 h 5795027"/>
                <a:gd name="connsiteX5" fmla="*/ 0 w 2987296"/>
                <a:gd name="connsiteY5" fmla="*/ 3746068 h 5795027"/>
                <a:gd name="connsiteX6" fmla="*/ 0 w 2987296"/>
                <a:gd name="connsiteY6" fmla="*/ 3441681 h 5795027"/>
                <a:gd name="connsiteX7" fmla="*/ 0 w 2987296"/>
                <a:gd name="connsiteY7" fmla="*/ 3042471 h 5795027"/>
                <a:gd name="connsiteX8" fmla="*/ 0 w 2987296"/>
                <a:gd name="connsiteY8" fmla="*/ 2752557 h 5795027"/>
                <a:gd name="connsiteX9" fmla="*/ 0 w 2987296"/>
                <a:gd name="connsiteY9" fmla="*/ 2231503 h 5795027"/>
                <a:gd name="connsiteX10" fmla="*/ 0 w 2987296"/>
                <a:gd name="connsiteY10" fmla="*/ 2048959 h 5795027"/>
                <a:gd name="connsiteX11" fmla="*/ 559354 w 2987296"/>
                <a:gd name="connsiteY11" fmla="*/ 855573 h 5795027"/>
                <a:gd name="connsiteX12" fmla="*/ 1950071 w 2987296"/>
                <a:gd name="connsiteY12" fmla="*/ 164715 h 5795027"/>
                <a:gd name="connsiteX13" fmla="*/ 2144960 w 2987296"/>
                <a:gd name="connsiteY13" fmla="*/ 0 h 5795027"/>
                <a:gd name="connsiteX14" fmla="*/ 2332832 w 2987296"/>
                <a:gd name="connsiteY14" fmla="*/ 164715 h 5795027"/>
                <a:gd name="connsiteX15" fmla="*/ 2987296 w 2987296"/>
                <a:gd name="connsiteY15" fmla="*/ 557051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7296" h="5795027">
                  <a:moveTo>
                    <a:pt x="2955049" y="5266109"/>
                  </a:moveTo>
                  <a:cubicBezTo>
                    <a:pt x="2737194" y="5332489"/>
                    <a:pt x="2474819" y="554215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lnTo>
                    <a:pt x="2144960" y="0"/>
                  </a:lnTo>
                  <a:lnTo>
                    <a:pt x="2332832" y="164715"/>
                  </a:lnTo>
                  <a:cubicBezTo>
                    <a:pt x="2471387" y="252054"/>
                    <a:pt x="2755510" y="441908"/>
                    <a:pt x="2987296" y="557051"/>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grpSp>
      <p:sp>
        <p:nvSpPr>
          <p:cNvPr id="2" name="Vertical Title 1">
            <a:extLst>
              <a:ext uri="{FF2B5EF4-FFF2-40B4-BE49-F238E27FC236}">
                <a16:creationId xmlns:a16="http://schemas.microsoft.com/office/drawing/2014/main" id="{DE9B263D-CDF8-431B-A5D1-9687649138B5}"/>
              </a:ext>
            </a:extLst>
          </p:cNvPr>
          <p:cNvSpPr>
            <a:spLocks noGrp="1"/>
          </p:cNvSpPr>
          <p:nvPr>
            <p:ph type="title" orient="vert"/>
          </p:nvPr>
        </p:nvSpPr>
        <p:spPr>
          <a:xfrm>
            <a:off x="9131029" y="866253"/>
            <a:ext cx="2222770" cy="5310710"/>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7FB6B9BE-E660-4F3A-ABA1-86667DC133EB}"/>
              </a:ext>
            </a:extLst>
          </p:cNvPr>
          <p:cNvSpPr>
            <a:spLocks noGrp="1"/>
          </p:cNvSpPr>
          <p:nvPr>
            <p:ph type="body" orient="vert" idx="1"/>
          </p:nvPr>
        </p:nvSpPr>
        <p:spPr>
          <a:xfrm>
            <a:off x="838200" y="866253"/>
            <a:ext cx="8164286" cy="5310710"/>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A082700-F509-4302-AE0E-6CC56401A40F}"/>
              </a:ext>
            </a:extLst>
          </p:cNvPr>
          <p:cNvSpPr>
            <a:spLocks noGrp="1"/>
          </p:cNvSpPr>
          <p:nvPr>
            <p:ph type="dt" sz="half" idx="10"/>
          </p:nvPr>
        </p:nvSpPr>
        <p:spPr/>
        <p:txBody>
          <a:bodyPr/>
          <a:lstStyle/>
          <a:p>
            <a:fld id="{971746DE-2FAA-4A97-9709-56D6F0B0E989}" type="datetime1">
              <a:rPr lang="tr-TR" smtClean="0"/>
              <a:t>27.09.2022</a:t>
            </a:fld>
            <a:endParaRPr lang="en-US"/>
          </a:p>
        </p:txBody>
      </p:sp>
      <p:sp>
        <p:nvSpPr>
          <p:cNvPr id="5" name="Footer Placeholder 4">
            <a:extLst>
              <a:ext uri="{FF2B5EF4-FFF2-40B4-BE49-F238E27FC236}">
                <a16:creationId xmlns:a16="http://schemas.microsoft.com/office/drawing/2014/main" id="{0303BD63-5B0C-4FB3-8434-8EA1A84F2D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F3E9EB-019B-4F03-8147-D6CBA6B1E67C}"/>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396974034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56EE205-386A-4A54-BAC7-42C7D1EFA46B}"/>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672D4793-4C56-475E-A544-B7CAEA77772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931013F6-0C3C-4256-A14B-C534C04BF771}"/>
              </a:ext>
            </a:extLst>
          </p:cNvPr>
          <p:cNvSpPr>
            <a:spLocks noGrp="1"/>
          </p:cNvSpPr>
          <p:nvPr>
            <p:ph type="dt" sz="half" idx="10"/>
          </p:nvPr>
        </p:nvSpPr>
        <p:spPr/>
        <p:txBody>
          <a:bodyPr/>
          <a:lstStyle/>
          <a:p>
            <a:fld id="{0B029863-CAD3-4E13-9AAF-D433E04A7F42}" type="datetime1">
              <a:rPr lang="tr-TR" smtClean="0"/>
              <a:t>27.09.2022</a:t>
            </a:fld>
            <a:endParaRPr lang="tr-TR"/>
          </a:p>
        </p:txBody>
      </p:sp>
      <p:sp>
        <p:nvSpPr>
          <p:cNvPr id="5" name="Alt Bilgi Yer Tutucusu 4">
            <a:extLst>
              <a:ext uri="{FF2B5EF4-FFF2-40B4-BE49-F238E27FC236}">
                <a16:creationId xmlns:a16="http://schemas.microsoft.com/office/drawing/2014/main" id="{171B55F6-9051-4570-954B-89C0581587B3}"/>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A61DEDDC-F7A4-4106-8AEC-542DE4AC383E}"/>
              </a:ext>
            </a:extLst>
          </p:cNvPr>
          <p:cNvSpPr>
            <a:spLocks noGrp="1"/>
          </p:cNvSpPr>
          <p:nvPr>
            <p:ph type="sldNum" sz="quarter" idx="12"/>
          </p:nvPr>
        </p:nvSpPr>
        <p:spPr/>
        <p:txBody>
          <a:bodyPr/>
          <a:lstStyle/>
          <a:p>
            <a:fld id="{41D4D871-5EF9-4280-A9DC-BFA83DD2DF8E}" type="slidenum">
              <a:rPr lang="tr-TR" smtClean="0"/>
              <a:t>‹#›</a:t>
            </a:fld>
            <a:endParaRPr lang="tr-TR"/>
          </a:p>
        </p:txBody>
      </p:sp>
      <p:pic>
        <p:nvPicPr>
          <p:cNvPr id="8" name="Resim 7" descr="çizim, işaret içeren bir resim&#10;&#10;Açıklama otomatik olarak oluşturuldu">
            <a:extLst>
              <a:ext uri="{FF2B5EF4-FFF2-40B4-BE49-F238E27FC236}">
                <a16:creationId xmlns:a16="http://schemas.microsoft.com/office/drawing/2014/main" id="{DBE1317F-8221-4310-B5AF-384679ABE8E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8315" y="136525"/>
            <a:ext cx="1104629" cy="852303"/>
          </a:xfrm>
          <a:prstGeom prst="rect">
            <a:avLst/>
          </a:prstGeom>
        </p:spPr>
      </p:pic>
    </p:spTree>
    <p:extLst>
      <p:ext uri="{BB962C8B-B14F-4D97-AF65-F5344CB8AC3E}">
        <p14:creationId xmlns:p14="http://schemas.microsoft.com/office/powerpoint/2010/main" val="298578042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4B2406E-EA6D-48BD-994E-F8DA885CD579}"/>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41BEB0EE-0774-45A1-B3AC-ED25BE9D3DDF}"/>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BCADE043-C969-4B81-93AB-B75F09A9B43D}"/>
              </a:ext>
            </a:extLst>
          </p:cNvPr>
          <p:cNvSpPr>
            <a:spLocks noGrp="1"/>
          </p:cNvSpPr>
          <p:nvPr>
            <p:ph type="dt" sz="half" idx="10"/>
          </p:nvPr>
        </p:nvSpPr>
        <p:spPr/>
        <p:txBody>
          <a:bodyPr/>
          <a:lstStyle/>
          <a:p>
            <a:fld id="{277FA031-2428-420F-9C3B-C1BFF621C22F}" type="datetime1">
              <a:rPr lang="tr-TR" smtClean="0"/>
              <a:t>27.09.2022</a:t>
            </a:fld>
            <a:endParaRPr lang="tr-TR"/>
          </a:p>
        </p:txBody>
      </p:sp>
      <p:sp>
        <p:nvSpPr>
          <p:cNvPr id="5" name="Alt Bilgi Yer Tutucusu 4">
            <a:extLst>
              <a:ext uri="{FF2B5EF4-FFF2-40B4-BE49-F238E27FC236}">
                <a16:creationId xmlns:a16="http://schemas.microsoft.com/office/drawing/2014/main" id="{A190C942-BD82-47A4-A2F2-128AE966354B}"/>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F06DA6FE-8E37-41D4-9709-22E4ECC36B47}"/>
              </a:ext>
            </a:extLst>
          </p:cNvPr>
          <p:cNvSpPr>
            <a:spLocks noGrp="1"/>
          </p:cNvSpPr>
          <p:nvPr>
            <p:ph type="sldNum" sz="quarter" idx="12"/>
          </p:nvPr>
        </p:nvSpPr>
        <p:spPr/>
        <p:txBody>
          <a:bodyPr/>
          <a:lstStyle>
            <a:lvl1pPr>
              <a:defRPr sz="2400">
                <a:solidFill>
                  <a:srgbClr val="FF0000"/>
                </a:solidFill>
              </a:defRPr>
            </a:lvl1pPr>
          </a:lstStyle>
          <a:p>
            <a:fld id="{41D4D871-5EF9-4280-A9DC-BFA83DD2DF8E}" type="slidenum">
              <a:rPr lang="tr-TR" smtClean="0"/>
              <a:pPr/>
              <a:t>‹#›</a:t>
            </a:fld>
            <a:endParaRPr lang="tr-TR" dirty="0"/>
          </a:p>
        </p:txBody>
      </p:sp>
    </p:spTree>
    <p:extLst>
      <p:ext uri="{BB962C8B-B14F-4D97-AF65-F5344CB8AC3E}">
        <p14:creationId xmlns:p14="http://schemas.microsoft.com/office/powerpoint/2010/main" val="136957242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8482C03-A772-45E3-B50F-CD5FC41F0DBB}"/>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1C4B2C02-36B8-41D5-8CAB-D11AA5C375B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F16EFE79-090F-4C72-9FCB-CDB6B13E9F35}"/>
              </a:ext>
            </a:extLst>
          </p:cNvPr>
          <p:cNvSpPr>
            <a:spLocks noGrp="1"/>
          </p:cNvSpPr>
          <p:nvPr>
            <p:ph type="dt" sz="half" idx="10"/>
          </p:nvPr>
        </p:nvSpPr>
        <p:spPr/>
        <p:txBody>
          <a:bodyPr/>
          <a:lstStyle/>
          <a:p>
            <a:fld id="{556AF865-D8F5-4060-AFEC-6D5C5D0CAF8A}" type="datetime1">
              <a:rPr lang="tr-TR" smtClean="0"/>
              <a:t>27.09.2022</a:t>
            </a:fld>
            <a:endParaRPr lang="tr-TR"/>
          </a:p>
        </p:txBody>
      </p:sp>
      <p:sp>
        <p:nvSpPr>
          <p:cNvPr id="5" name="Alt Bilgi Yer Tutucusu 4">
            <a:extLst>
              <a:ext uri="{FF2B5EF4-FFF2-40B4-BE49-F238E27FC236}">
                <a16:creationId xmlns:a16="http://schemas.microsoft.com/office/drawing/2014/main" id="{FFD44261-35E3-46E4-8A00-ED8FA3427405}"/>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019FE0FC-05A1-4B53-8505-95A9FBCC7090}"/>
              </a:ext>
            </a:extLst>
          </p:cNvPr>
          <p:cNvSpPr>
            <a:spLocks noGrp="1"/>
          </p:cNvSpPr>
          <p:nvPr>
            <p:ph type="sldNum" sz="quarter" idx="12"/>
          </p:nvPr>
        </p:nvSpPr>
        <p:spPr/>
        <p:txBody>
          <a:bodyPr/>
          <a:lstStyle/>
          <a:p>
            <a:fld id="{41D4D871-5EF9-4280-A9DC-BFA83DD2DF8E}" type="slidenum">
              <a:rPr lang="tr-TR" smtClean="0"/>
              <a:t>‹#›</a:t>
            </a:fld>
            <a:endParaRPr lang="tr-TR"/>
          </a:p>
        </p:txBody>
      </p:sp>
    </p:spTree>
    <p:extLst>
      <p:ext uri="{BB962C8B-B14F-4D97-AF65-F5344CB8AC3E}">
        <p14:creationId xmlns:p14="http://schemas.microsoft.com/office/powerpoint/2010/main" val="417409280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FC1EB24-142D-4A26-8E1C-C122D642C5AA}"/>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8826E9FF-2A33-41BE-8092-E7257DD7896C}"/>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525BD73C-1205-4A22-8916-8800F5770846}"/>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A78CECED-C262-4805-8323-C4DFBF92AB8E}"/>
              </a:ext>
            </a:extLst>
          </p:cNvPr>
          <p:cNvSpPr>
            <a:spLocks noGrp="1"/>
          </p:cNvSpPr>
          <p:nvPr>
            <p:ph type="dt" sz="half" idx="10"/>
          </p:nvPr>
        </p:nvSpPr>
        <p:spPr/>
        <p:txBody>
          <a:bodyPr/>
          <a:lstStyle/>
          <a:p>
            <a:fld id="{5EBBED2F-5E2D-48D7-8F91-82BF7399F135}" type="datetime1">
              <a:rPr lang="tr-TR" smtClean="0"/>
              <a:t>27.09.2022</a:t>
            </a:fld>
            <a:endParaRPr lang="tr-TR"/>
          </a:p>
        </p:txBody>
      </p:sp>
      <p:sp>
        <p:nvSpPr>
          <p:cNvPr id="6" name="Alt Bilgi Yer Tutucusu 5">
            <a:extLst>
              <a:ext uri="{FF2B5EF4-FFF2-40B4-BE49-F238E27FC236}">
                <a16:creationId xmlns:a16="http://schemas.microsoft.com/office/drawing/2014/main" id="{C64F7D76-7199-4091-9E89-2A1D462E11C9}"/>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F0936197-B261-4872-BF41-A583D9B56FAE}"/>
              </a:ext>
            </a:extLst>
          </p:cNvPr>
          <p:cNvSpPr>
            <a:spLocks noGrp="1"/>
          </p:cNvSpPr>
          <p:nvPr>
            <p:ph type="sldNum" sz="quarter" idx="12"/>
          </p:nvPr>
        </p:nvSpPr>
        <p:spPr/>
        <p:txBody>
          <a:bodyPr/>
          <a:lstStyle/>
          <a:p>
            <a:fld id="{41D4D871-5EF9-4280-A9DC-BFA83DD2DF8E}" type="slidenum">
              <a:rPr lang="tr-TR" smtClean="0"/>
              <a:t>‹#›</a:t>
            </a:fld>
            <a:endParaRPr lang="tr-TR"/>
          </a:p>
        </p:txBody>
      </p:sp>
    </p:spTree>
    <p:extLst>
      <p:ext uri="{BB962C8B-B14F-4D97-AF65-F5344CB8AC3E}">
        <p14:creationId xmlns:p14="http://schemas.microsoft.com/office/powerpoint/2010/main" val="17079156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D348B8E-D493-73A0-6C0A-01FA5CE19997}"/>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C87F0C50-BF5B-553E-BC74-FD4BC3223B4F}"/>
              </a:ext>
            </a:extLst>
          </p:cNvPr>
          <p:cNvSpPr>
            <a:spLocks noGrp="1"/>
          </p:cNvSpPr>
          <p:nvPr>
            <p:ph type="dt" sz="half" idx="10"/>
          </p:nvPr>
        </p:nvSpPr>
        <p:spPr/>
        <p:txBody>
          <a:bodyPr/>
          <a:lstStyle/>
          <a:p>
            <a:fld id="{7CBC86A3-2A23-485C-A196-A08175AA3A27}" type="datetime1">
              <a:rPr lang="tr-TR" smtClean="0"/>
              <a:t>27.09.2022</a:t>
            </a:fld>
            <a:endParaRPr lang="tr-TR"/>
          </a:p>
        </p:txBody>
      </p:sp>
      <p:sp>
        <p:nvSpPr>
          <p:cNvPr id="4" name="Alt Bilgi Yer Tutucusu 3">
            <a:extLst>
              <a:ext uri="{FF2B5EF4-FFF2-40B4-BE49-F238E27FC236}">
                <a16:creationId xmlns:a16="http://schemas.microsoft.com/office/drawing/2014/main" id="{3A4161D6-7024-9F5E-38F2-A7C7B6AB2D57}"/>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5FB83FCA-2154-8925-CD9E-F49323127CAA}"/>
              </a:ext>
            </a:extLst>
          </p:cNvPr>
          <p:cNvSpPr>
            <a:spLocks noGrp="1"/>
          </p:cNvSpPr>
          <p:nvPr>
            <p:ph type="sldNum" sz="quarter" idx="12"/>
          </p:nvPr>
        </p:nvSpPr>
        <p:spPr/>
        <p:txBody>
          <a:bodyPr/>
          <a:lstStyle/>
          <a:p>
            <a:fld id="{E1144718-6C4D-4377-957E-473B28962CB2}" type="slidenum">
              <a:rPr lang="tr-TR" smtClean="0"/>
              <a:t>‹#›</a:t>
            </a:fld>
            <a:endParaRPr lang="tr-TR"/>
          </a:p>
        </p:txBody>
      </p:sp>
    </p:spTree>
    <p:extLst>
      <p:ext uri="{BB962C8B-B14F-4D97-AF65-F5344CB8AC3E}">
        <p14:creationId xmlns:p14="http://schemas.microsoft.com/office/powerpoint/2010/main" val="152769321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BFCA209-2B2E-4C36-AC5A-056080608453}"/>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AB16BFBF-0EFC-49EE-8211-FA9984AB3E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3A0E69DA-D5FF-49C2-94F8-F80F8B3D93C2}"/>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3AA2E8B4-2FAC-4DC5-B94D-DDA49944E35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642D9869-9E19-4671-BC9B-CA148CE555C9}"/>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2D483DF9-084D-49C8-9D36-A794B8E5BC33}"/>
              </a:ext>
            </a:extLst>
          </p:cNvPr>
          <p:cNvSpPr>
            <a:spLocks noGrp="1"/>
          </p:cNvSpPr>
          <p:nvPr>
            <p:ph type="dt" sz="half" idx="10"/>
          </p:nvPr>
        </p:nvSpPr>
        <p:spPr/>
        <p:txBody>
          <a:bodyPr/>
          <a:lstStyle/>
          <a:p>
            <a:fld id="{74A046CF-4CEC-441A-8E63-D61D12657879}" type="datetime1">
              <a:rPr lang="tr-TR" smtClean="0"/>
              <a:t>27.09.2022</a:t>
            </a:fld>
            <a:endParaRPr lang="tr-TR"/>
          </a:p>
        </p:txBody>
      </p:sp>
      <p:sp>
        <p:nvSpPr>
          <p:cNvPr id="8" name="Alt Bilgi Yer Tutucusu 7">
            <a:extLst>
              <a:ext uri="{FF2B5EF4-FFF2-40B4-BE49-F238E27FC236}">
                <a16:creationId xmlns:a16="http://schemas.microsoft.com/office/drawing/2014/main" id="{67EEE980-9274-4506-8A83-B7688DA41E60}"/>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6638959B-0665-4E0B-BE39-29DAB022446C}"/>
              </a:ext>
            </a:extLst>
          </p:cNvPr>
          <p:cNvSpPr>
            <a:spLocks noGrp="1"/>
          </p:cNvSpPr>
          <p:nvPr>
            <p:ph type="sldNum" sz="quarter" idx="12"/>
          </p:nvPr>
        </p:nvSpPr>
        <p:spPr/>
        <p:txBody>
          <a:bodyPr/>
          <a:lstStyle/>
          <a:p>
            <a:fld id="{41D4D871-5EF9-4280-A9DC-BFA83DD2DF8E}" type="slidenum">
              <a:rPr lang="tr-TR" smtClean="0"/>
              <a:t>‹#›</a:t>
            </a:fld>
            <a:endParaRPr lang="tr-TR"/>
          </a:p>
        </p:txBody>
      </p:sp>
    </p:spTree>
    <p:extLst>
      <p:ext uri="{BB962C8B-B14F-4D97-AF65-F5344CB8AC3E}">
        <p14:creationId xmlns:p14="http://schemas.microsoft.com/office/powerpoint/2010/main" val="223796688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01DA561-8046-41BB-821B-CD14C3879A76}"/>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74D469F9-5E66-4C85-856D-F7D0248C1854}"/>
              </a:ext>
            </a:extLst>
          </p:cNvPr>
          <p:cNvSpPr>
            <a:spLocks noGrp="1"/>
          </p:cNvSpPr>
          <p:nvPr>
            <p:ph type="dt" sz="half" idx="10"/>
          </p:nvPr>
        </p:nvSpPr>
        <p:spPr/>
        <p:txBody>
          <a:bodyPr/>
          <a:lstStyle/>
          <a:p>
            <a:fld id="{0393BCCE-D4E1-480A-BB2D-602230CA1E81}" type="datetime1">
              <a:rPr lang="tr-TR" smtClean="0"/>
              <a:t>27.09.2022</a:t>
            </a:fld>
            <a:endParaRPr lang="tr-TR"/>
          </a:p>
        </p:txBody>
      </p:sp>
      <p:sp>
        <p:nvSpPr>
          <p:cNvPr id="4" name="Alt Bilgi Yer Tutucusu 3">
            <a:extLst>
              <a:ext uri="{FF2B5EF4-FFF2-40B4-BE49-F238E27FC236}">
                <a16:creationId xmlns:a16="http://schemas.microsoft.com/office/drawing/2014/main" id="{0C12268A-E3C0-4C2C-86CB-B3BA67E5FC3C}"/>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3FEA7CB4-386C-4D70-8809-D0263B47B453}"/>
              </a:ext>
            </a:extLst>
          </p:cNvPr>
          <p:cNvSpPr>
            <a:spLocks noGrp="1"/>
          </p:cNvSpPr>
          <p:nvPr>
            <p:ph type="sldNum" sz="quarter" idx="12"/>
          </p:nvPr>
        </p:nvSpPr>
        <p:spPr/>
        <p:txBody>
          <a:bodyPr/>
          <a:lstStyle/>
          <a:p>
            <a:fld id="{41D4D871-5EF9-4280-A9DC-BFA83DD2DF8E}" type="slidenum">
              <a:rPr lang="tr-TR" smtClean="0"/>
              <a:t>‹#›</a:t>
            </a:fld>
            <a:endParaRPr lang="tr-TR"/>
          </a:p>
        </p:txBody>
      </p:sp>
    </p:spTree>
    <p:extLst>
      <p:ext uri="{BB962C8B-B14F-4D97-AF65-F5344CB8AC3E}">
        <p14:creationId xmlns:p14="http://schemas.microsoft.com/office/powerpoint/2010/main" val="317723944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002B82EC-8402-4FC1-B376-751BF9FE4DA1}"/>
              </a:ext>
            </a:extLst>
          </p:cNvPr>
          <p:cNvSpPr>
            <a:spLocks noGrp="1"/>
          </p:cNvSpPr>
          <p:nvPr>
            <p:ph type="dt" sz="half" idx="10"/>
          </p:nvPr>
        </p:nvSpPr>
        <p:spPr/>
        <p:txBody>
          <a:bodyPr/>
          <a:lstStyle/>
          <a:p>
            <a:fld id="{6A8D85CC-2B02-429D-8554-E4AB4B4C7576}" type="datetime1">
              <a:rPr lang="tr-TR" smtClean="0"/>
              <a:t>27.09.2022</a:t>
            </a:fld>
            <a:endParaRPr lang="tr-TR"/>
          </a:p>
        </p:txBody>
      </p:sp>
      <p:sp>
        <p:nvSpPr>
          <p:cNvPr id="3" name="Alt Bilgi Yer Tutucusu 2">
            <a:extLst>
              <a:ext uri="{FF2B5EF4-FFF2-40B4-BE49-F238E27FC236}">
                <a16:creationId xmlns:a16="http://schemas.microsoft.com/office/drawing/2014/main" id="{96BDE7DE-AEE3-4164-86D7-47313F7D2649}"/>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8D897B9C-2EEA-4C81-96B5-0BAF4B090229}"/>
              </a:ext>
            </a:extLst>
          </p:cNvPr>
          <p:cNvSpPr>
            <a:spLocks noGrp="1"/>
          </p:cNvSpPr>
          <p:nvPr>
            <p:ph type="sldNum" sz="quarter" idx="12"/>
          </p:nvPr>
        </p:nvSpPr>
        <p:spPr/>
        <p:txBody>
          <a:bodyPr/>
          <a:lstStyle/>
          <a:p>
            <a:fld id="{41D4D871-5EF9-4280-A9DC-BFA83DD2DF8E}" type="slidenum">
              <a:rPr lang="tr-TR" smtClean="0"/>
              <a:t>‹#›</a:t>
            </a:fld>
            <a:endParaRPr lang="tr-TR"/>
          </a:p>
        </p:txBody>
      </p:sp>
    </p:spTree>
    <p:extLst>
      <p:ext uri="{BB962C8B-B14F-4D97-AF65-F5344CB8AC3E}">
        <p14:creationId xmlns:p14="http://schemas.microsoft.com/office/powerpoint/2010/main" val="335558060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CC215CF-FAA2-4605-840D-04F2CD12E5D4}"/>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4234E5E7-E046-4A66-9434-66CF59FAF8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4EBF80A3-36BE-4951-A90A-E4E5803B8C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B5A1E281-BC6A-4FF1-A84D-C3CAD2AE8E7C}"/>
              </a:ext>
            </a:extLst>
          </p:cNvPr>
          <p:cNvSpPr>
            <a:spLocks noGrp="1"/>
          </p:cNvSpPr>
          <p:nvPr>
            <p:ph type="dt" sz="half" idx="10"/>
          </p:nvPr>
        </p:nvSpPr>
        <p:spPr/>
        <p:txBody>
          <a:bodyPr/>
          <a:lstStyle/>
          <a:p>
            <a:fld id="{6E3DF5CF-643F-4DA3-B7A8-27DE4876974A}" type="datetime1">
              <a:rPr lang="tr-TR" smtClean="0"/>
              <a:t>27.09.2022</a:t>
            </a:fld>
            <a:endParaRPr lang="tr-TR"/>
          </a:p>
        </p:txBody>
      </p:sp>
      <p:sp>
        <p:nvSpPr>
          <p:cNvPr id="6" name="Alt Bilgi Yer Tutucusu 5">
            <a:extLst>
              <a:ext uri="{FF2B5EF4-FFF2-40B4-BE49-F238E27FC236}">
                <a16:creationId xmlns:a16="http://schemas.microsoft.com/office/drawing/2014/main" id="{687036C6-4E34-496C-9829-33FD3C9F9B93}"/>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3B1A1A68-CC9C-492E-9EAF-32913F425E60}"/>
              </a:ext>
            </a:extLst>
          </p:cNvPr>
          <p:cNvSpPr>
            <a:spLocks noGrp="1"/>
          </p:cNvSpPr>
          <p:nvPr>
            <p:ph type="sldNum" sz="quarter" idx="12"/>
          </p:nvPr>
        </p:nvSpPr>
        <p:spPr/>
        <p:txBody>
          <a:bodyPr/>
          <a:lstStyle/>
          <a:p>
            <a:fld id="{41D4D871-5EF9-4280-A9DC-BFA83DD2DF8E}" type="slidenum">
              <a:rPr lang="tr-TR" smtClean="0"/>
              <a:t>‹#›</a:t>
            </a:fld>
            <a:endParaRPr lang="tr-TR"/>
          </a:p>
        </p:txBody>
      </p:sp>
    </p:spTree>
    <p:extLst>
      <p:ext uri="{BB962C8B-B14F-4D97-AF65-F5344CB8AC3E}">
        <p14:creationId xmlns:p14="http://schemas.microsoft.com/office/powerpoint/2010/main" val="309366678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4B77BA1-6A33-486C-8180-477C7E997BA5}"/>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276C2E97-B1F1-4974-88F9-3958ACF3E3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8ED5A2FE-D80A-48F6-B9BE-E173C68DF8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474A9B4C-5AB0-47BE-9CFC-DB2C98DB795F}"/>
              </a:ext>
            </a:extLst>
          </p:cNvPr>
          <p:cNvSpPr>
            <a:spLocks noGrp="1"/>
          </p:cNvSpPr>
          <p:nvPr>
            <p:ph type="dt" sz="half" idx="10"/>
          </p:nvPr>
        </p:nvSpPr>
        <p:spPr/>
        <p:txBody>
          <a:bodyPr/>
          <a:lstStyle/>
          <a:p>
            <a:fld id="{32177CE1-B3A9-41A0-9E4A-F4F4B95AD953}" type="datetime1">
              <a:rPr lang="tr-TR" smtClean="0"/>
              <a:t>27.09.2022</a:t>
            </a:fld>
            <a:endParaRPr lang="tr-TR"/>
          </a:p>
        </p:txBody>
      </p:sp>
      <p:sp>
        <p:nvSpPr>
          <p:cNvPr id="6" name="Alt Bilgi Yer Tutucusu 5">
            <a:extLst>
              <a:ext uri="{FF2B5EF4-FFF2-40B4-BE49-F238E27FC236}">
                <a16:creationId xmlns:a16="http://schemas.microsoft.com/office/drawing/2014/main" id="{BE0742D1-31CF-4400-8EC9-1C09CA0AAB22}"/>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B4CDCBE1-3BEF-4A33-9A24-A7BA9183D00E}"/>
              </a:ext>
            </a:extLst>
          </p:cNvPr>
          <p:cNvSpPr>
            <a:spLocks noGrp="1"/>
          </p:cNvSpPr>
          <p:nvPr>
            <p:ph type="sldNum" sz="quarter" idx="12"/>
          </p:nvPr>
        </p:nvSpPr>
        <p:spPr/>
        <p:txBody>
          <a:bodyPr/>
          <a:lstStyle/>
          <a:p>
            <a:fld id="{41D4D871-5EF9-4280-A9DC-BFA83DD2DF8E}" type="slidenum">
              <a:rPr lang="tr-TR" smtClean="0"/>
              <a:t>‹#›</a:t>
            </a:fld>
            <a:endParaRPr lang="tr-TR"/>
          </a:p>
        </p:txBody>
      </p:sp>
    </p:spTree>
    <p:extLst>
      <p:ext uri="{BB962C8B-B14F-4D97-AF65-F5344CB8AC3E}">
        <p14:creationId xmlns:p14="http://schemas.microsoft.com/office/powerpoint/2010/main" val="176386336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EF948B8-9CD1-4F69-805D-FF9178D2F72A}"/>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90A7C55A-78CE-47D6-90C0-B53B26E0C174}"/>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9CEE9EE4-5443-49FB-94ED-04DF0E92D4A7}"/>
              </a:ext>
            </a:extLst>
          </p:cNvPr>
          <p:cNvSpPr>
            <a:spLocks noGrp="1"/>
          </p:cNvSpPr>
          <p:nvPr>
            <p:ph type="dt" sz="half" idx="10"/>
          </p:nvPr>
        </p:nvSpPr>
        <p:spPr/>
        <p:txBody>
          <a:bodyPr/>
          <a:lstStyle/>
          <a:p>
            <a:fld id="{7ADD1ECE-89E5-466B-8296-301AEF017A78}" type="datetime1">
              <a:rPr lang="tr-TR" smtClean="0"/>
              <a:t>27.09.2022</a:t>
            </a:fld>
            <a:endParaRPr lang="tr-TR"/>
          </a:p>
        </p:txBody>
      </p:sp>
      <p:sp>
        <p:nvSpPr>
          <p:cNvPr id="5" name="Alt Bilgi Yer Tutucusu 4">
            <a:extLst>
              <a:ext uri="{FF2B5EF4-FFF2-40B4-BE49-F238E27FC236}">
                <a16:creationId xmlns:a16="http://schemas.microsoft.com/office/drawing/2014/main" id="{9507C73D-E5DE-4DCC-BBA5-AB9A64252F12}"/>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2B1269C7-D970-4474-B0E7-2FF1D2103901}"/>
              </a:ext>
            </a:extLst>
          </p:cNvPr>
          <p:cNvSpPr>
            <a:spLocks noGrp="1"/>
          </p:cNvSpPr>
          <p:nvPr>
            <p:ph type="sldNum" sz="quarter" idx="12"/>
          </p:nvPr>
        </p:nvSpPr>
        <p:spPr/>
        <p:txBody>
          <a:bodyPr/>
          <a:lstStyle/>
          <a:p>
            <a:fld id="{41D4D871-5EF9-4280-A9DC-BFA83DD2DF8E}" type="slidenum">
              <a:rPr lang="tr-TR" smtClean="0"/>
              <a:t>‹#›</a:t>
            </a:fld>
            <a:endParaRPr lang="tr-TR"/>
          </a:p>
        </p:txBody>
      </p:sp>
    </p:spTree>
    <p:extLst>
      <p:ext uri="{BB962C8B-B14F-4D97-AF65-F5344CB8AC3E}">
        <p14:creationId xmlns:p14="http://schemas.microsoft.com/office/powerpoint/2010/main" val="224073385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803CE0A3-8350-48D2-94EE-01AFEE3643AE}"/>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31B8FF27-8D17-4496-A86B-CF4A271C82D2}"/>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4072BFB5-4AAD-487D-91A4-878AE2B128EA}"/>
              </a:ext>
            </a:extLst>
          </p:cNvPr>
          <p:cNvSpPr>
            <a:spLocks noGrp="1"/>
          </p:cNvSpPr>
          <p:nvPr>
            <p:ph type="dt" sz="half" idx="10"/>
          </p:nvPr>
        </p:nvSpPr>
        <p:spPr/>
        <p:txBody>
          <a:bodyPr/>
          <a:lstStyle/>
          <a:p>
            <a:fld id="{CCAD421C-3AD6-4304-AE71-12BE29AB8FC4}" type="datetime1">
              <a:rPr lang="tr-TR" smtClean="0"/>
              <a:t>27.09.2022</a:t>
            </a:fld>
            <a:endParaRPr lang="tr-TR"/>
          </a:p>
        </p:txBody>
      </p:sp>
      <p:sp>
        <p:nvSpPr>
          <p:cNvPr id="5" name="Alt Bilgi Yer Tutucusu 4">
            <a:extLst>
              <a:ext uri="{FF2B5EF4-FFF2-40B4-BE49-F238E27FC236}">
                <a16:creationId xmlns:a16="http://schemas.microsoft.com/office/drawing/2014/main" id="{65A5CE03-F6FE-4005-A571-9803224B0D10}"/>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6B9B4233-721A-406A-AEA9-361030FC9B34}"/>
              </a:ext>
            </a:extLst>
          </p:cNvPr>
          <p:cNvSpPr>
            <a:spLocks noGrp="1"/>
          </p:cNvSpPr>
          <p:nvPr>
            <p:ph type="sldNum" sz="quarter" idx="12"/>
          </p:nvPr>
        </p:nvSpPr>
        <p:spPr/>
        <p:txBody>
          <a:bodyPr/>
          <a:lstStyle/>
          <a:p>
            <a:fld id="{41D4D871-5EF9-4280-A9DC-BFA83DD2DF8E}" type="slidenum">
              <a:rPr lang="tr-TR" smtClean="0"/>
              <a:t>‹#›</a:t>
            </a:fld>
            <a:endParaRPr lang="tr-TR"/>
          </a:p>
        </p:txBody>
      </p:sp>
    </p:spTree>
    <p:extLst>
      <p:ext uri="{BB962C8B-B14F-4D97-AF65-F5344CB8AC3E}">
        <p14:creationId xmlns:p14="http://schemas.microsoft.com/office/powerpoint/2010/main" val="348779314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A614086-32F3-42DA-9DF1-1BDE8644D3E4}"/>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FDA0E295-79DF-4968-A42D-2882BE991B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1CD2769D-0543-4461-AE47-66DABEE71EBE}"/>
              </a:ext>
            </a:extLst>
          </p:cNvPr>
          <p:cNvSpPr>
            <a:spLocks noGrp="1"/>
          </p:cNvSpPr>
          <p:nvPr>
            <p:ph type="dt" sz="half" idx="10"/>
          </p:nvPr>
        </p:nvSpPr>
        <p:spPr/>
        <p:txBody>
          <a:bodyPr/>
          <a:lstStyle/>
          <a:p>
            <a:fld id="{4D58CE9B-C4D2-4952-BFB7-6229EB5EBC9B}" type="datetimeFigureOut">
              <a:rPr lang="tr-TR" smtClean="0"/>
              <a:t>27.09.2022</a:t>
            </a:fld>
            <a:endParaRPr lang="tr-TR"/>
          </a:p>
        </p:txBody>
      </p:sp>
      <p:sp>
        <p:nvSpPr>
          <p:cNvPr id="5" name="Alt Bilgi Yer Tutucusu 4">
            <a:extLst>
              <a:ext uri="{FF2B5EF4-FFF2-40B4-BE49-F238E27FC236}">
                <a16:creationId xmlns:a16="http://schemas.microsoft.com/office/drawing/2014/main" id="{C29066D7-A511-4D01-9EDF-471BD4564443}"/>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15C099EC-E9C0-4EB1-9ADA-DA8347F6636B}"/>
              </a:ext>
            </a:extLst>
          </p:cNvPr>
          <p:cNvSpPr>
            <a:spLocks noGrp="1"/>
          </p:cNvSpPr>
          <p:nvPr>
            <p:ph type="sldNum" sz="quarter" idx="12"/>
          </p:nvPr>
        </p:nvSpPr>
        <p:spPr/>
        <p:txBody>
          <a:bodyPr/>
          <a:lstStyle/>
          <a:p>
            <a:fld id="{33EFB514-F885-4980-A589-5827893066CC}" type="slidenum">
              <a:rPr lang="tr-TR" smtClean="0"/>
              <a:t>‹#›</a:t>
            </a:fld>
            <a:endParaRPr lang="tr-TR"/>
          </a:p>
        </p:txBody>
      </p:sp>
    </p:spTree>
    <p:extLst>
      <p:ext uri="{BB962C8B-B14F-4D97-AF65-F5344CB8AC3E}">
        <p14:creationId xmlns:p14="http://schemas.microsoft.com/office/powerpoint/2010/main" val="257323202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10707D8-4D09-4ED4-B8CA-AA9804C24915}"/>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21FE544E-3700-4BD5-AF5F-768823B0B5A3}"/>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A83154F4-8465-4AC2-80D4-F6D09DB64687}"/>
              </a:ext>
            </a:extLst>
          </p:cNvPr>
          <p:cNvSpPr>
            <a:spLocks noGrp="1"/>
          </p:cNvSpPr>
          <p:nvPr>
            <p:ph type="dt" sz="half" idx="10"/>
          </p:nvPr>
        </p:nvSpPr>
        <p:spPr/>
        <p:txBody>
          <a:bodyPr/>
          <a:lstStyle/>
          <a:p>
            <a:fld id="{4D58CE9B-C4D2-4952-BFB7-6229EB5EBC9B}" type="datetimeFigureOut">
              <a:rPr lang="tr-TR" smtClean="0"/>
              <a:t>27.09.2022</a:t>
            </a:fld>
            <a:endParaRPr lang="tr-TR"/>
          </a:p>
        </p:txBody>
      </p:sp>
      <p:sp>
        <p:nvSpPr>
          <p:cNvPr id="5" name="Alt Bilgi Yer Tutucusu 4">
            <a:extLst>
              <a:ext uri="{FF2B5EF4-FFF2-40B4-BE49-F238E27FC236}">
                <a16:creationId xmlns:a16="http://schemas.microsoft.com/office/drawing/2014/main" id="{42487821-B2FB-4F4B-AAEE-3D3A36A82F5C}"/>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46A4E3AC-15E3-4C27-BEBC-C5758A61DB6D}"/>
              </a:ext>
            </a:extLst>
          </p:cNvPr>
          <p:cNvSpPr>
            <a:spLocks noGrp="1"/>
          </p:cNvSpPr>
          <p:nvPr>
            <p:ph type="sldNum" sz="quarter" idx="12"/>
          </p:nvPr>
        </p:nvSpPr>
        <p:spPr/>
        <p:txBody>
          <a:bodyPr/>
          <a:lstStyle/>
          <a:p>
            <a:fld id="{33EFB514-F885-4980-A589-5827893066CC}" type="slidenum">
              <a:rPr lang="tr-TR" smtClean="0"/>
              <a:t>‹#›</a:t>
            </a:fld>
            <a:endParaRPr lang="tr-TR"/>
          </a:p>
        </p:txBody>
      </p:sp>
    </p:spTree>
    <p:extLst>
      <p:ext uri="{BB962C8B-B14F-4D97-AF65-F5344CB8AC3E}">
        <p14:creationId xmlns:p14="http://schemas.microsoft.com/office/powerpoint/2010/main" val="117446523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95A798F-294E-4F65-88DC-42B890874609}"/>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929B4ABE-D2B7-415D-95AF-5FD405EEF33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4E4C2195-FCB7-4F96-98E3-A740ABC6EEB6}"/>
              </a:ext>
            </a:extLst>
          </p:cNvPr>
          <p:cNvSpPr>
            <a:spLocks noGrp="1"/>
          </p:cNvSpPr>
          <p:nvPr>
            <p:ph type="dt" sz="half" idx="10"/>
          </p:nvPr>
        </p:nvSpPr>
        <p:spPr/>
        <p:txBody>
          <a:bodyPr/>
          <a:lstStyle/>
          <a:p>
            <a:fld id="{4D58CE9B-C4D2-4952-BFB7-6229EB5EBC9B}" type="datetimeFigureOut">
              <a:rPr lang="tr-TR" smtClean="0"/>
              <a:t>27.09.2022</a:t>
            </a:fld>
            <a:endParaRPr lang="tr-TR"/>
          </a:p>
        </p:txBody>
      </p:sp>
      <p:sp>
        <p:nvSpPr>
          <p:cNvPr id="5" name="Alt Bilgi Yer Tutucusu 4">
            <a:extLst>
              <a:ext uri="{FF2B5EF4-FFF2-40B4-BE49-F238E27FC236}">
                <a16:creationId xmlns:a16="http://schemas.microsoft.com/office/drawing/2014/main" id="{2D296E77-DB70-4155-869E-B1A789B91F66}"/>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717B2F29-F7D1-4BC1-8EBB-2DCD63DCCD08}"/>
              </a:ext>
            </a:extLst>
          </p:cNvPr>
          <p:cNvSpPr>
            <a:spLocks noGrp="1"/>
          </p:cNvSpPr>
          <p:nvPr>
            <p:ph type="sldNum" sz="quarter" idx="12"/>
          </p:nvPr>
        </p:nvSpPr>
        <p:spPr/>
        <p:txBody>
          <a:bodyPr/>
          <a:lstStyle/>
          <a:p>
            <a:fld id="{33EFB514-F885-4980-A589-5827893066CC}" type="slidenum">
              <a:rPr lang="tr-TR" smtClean="0"/>
              <a:t>‹#›</a:t>
            </a:fld>
            <a:endParaRPr lang="tr-TR"/>
          </a:p>
        </p:txBody>
      </p:sp>
    </p:spTree>
    <p:extLst>
      <p:ext uri="{BB962C8B-B14F-4D97-AF65-F5344CB8AC3E}">
        <p14:creationId xmlns:p14="http://schemas.microsoft.com/office/powerpoint/2010/main" val="91878674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8E4CC707-3D5E-9722-ED1A-92C1BBADD7B6}"/>
              </a:ext>
            </a:extLst>
          </p:cNvPr>
          <p:cNvSpPr>
            <a:spLocks noGrp="1"/>
          </p:cNvSpPr>
          <p:nvPr>
            <p:ph type="dt" sz="half" idx="10"/>
          </p:nvPr>
        </p:nvSpPr>
        <p:spPr/>
        <p:txBody>
          <a:bodyPr/>
          <a:lstStyle/>
          <a:p>
            <a:fld id="{65CDA6EC-0E2C-471E-982E-0A8B21B99ABC}" type="datetime1">
              <a:rPr lang="tr-TR" smtClean="0"/>
              <a:t>27.09.2022</a:t>
            </a:fld>
            <a:endParaRPr lang="tr-TR"/>
          </a:p>
        </p:txBody>
      </p:sp>
      <p:sp>
        <p:nvSpPr>
          <p:cNvPr id="3" name="Alt Bilgi Yer Tutucusu 2">
            <a:extLst>
              <a:ext uri="{FF2B5EF4-FFF2-40B4-BE49-F238E27FC236}">
                <a16:creationId xmlns:a16="http://schemas.microsoft.com/office/drawing/2014/main" id="{A2BE4860-6224-829C-E4E8-8AED605E9BB9}"/>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5C1A5208-890F-8136-5828-5631642DC124}"/>
              </a:ext>
            </a:extLst>
          </p:cNvPr>
          <p:cNvSpPr>
            <a:spLocks noGrp="1"/>
          </p:cNvSpPr>
          <p:nvPr>
            <p:ph type="sldNum" sz="quarter" idx="12"/>
          </p:nvPr>
        </p:nvSpPr>
        <p:spPr/>
        <p:txBody>
          <a:bodyPr/>
          <a:lstStyle/>
          <a:p>
            <a:fld id="{E1144718-6C4D-4377-957E-473B28962CB2}" type="slidenum">
              <a:rPr lang="tr-TR" smtClean="0"/>
              <a:t>‹#›</a:t>
            </a:fld>
            <a:endParaRPr lang="tr-TR"/>
          </a:p>
        </p:txBody>
      </p:sp>
    </p:spTree>
    <p:extLst>
      <p:ext uri="{BB962C8B-B14F-4D97-AF65-F5344CB8AC3E}">
        <p14:creationId xmlns:p14="http://schemas.microsoft.com/office/powerpoint/2010/main" val="277822811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073B5DB-EE14-4102-BBAF-6C32C8B80E1C}"/>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FF3C99D5-D754-47BE-B15A-FFC6B43AEB72}"/>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BC79D339-708A-4604-8EC8-B338D2857D88}"/>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2751D901-4EDE-4B9F-8997-0FCC4500778D}"/>
              </a:ext>
            </a:extLst>
          </p:cNvPr>
          <p:cNvSpPr>
            <a:spLocks noGrp="1"/>
          </p:cNvSpPr>
          <p:nvPr>
            <p:ph type="dt" sz="half" idx="10"/>
          </p:nvPr>
        </p:nvSpPr>
        <p:spPr/>
        <p:txBody>
          <a:bodyPr/>
          <a:lstStyle/>
          <a:p>
            <a:fld id="{4D58CE9B-C4D2-4952-BFB7-6229EB5EBC9B}" type="datetimeFigureOut">
              <a:rPr lang="tr-TR" smtClean="0"/>
              <a:t>27.09.2022</a:t>
            </a:fld>
            <a:endParaRPr lang="tr-TR"/>
          </a:p>
        </p:txBody>
      </p:sp>
      <p:sp>
        <p:nvSpPr>
          <p:cNvPr id="6" name="Alt Bilgi Yer Tutucusu 5">
            <a:extLst>
              <a:ext uri="{FF2B5EF4-FFF2-40B4-BE49-F238E27FC236}">
                <a16:creationId xmlns:a16="http://schemas.microsoft.com/office/drawing/2014/main" id="{BF535392-29E0-4772-AAE7-88073A0E7FB0}"/>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B0749F5A-E90E-4691-820B-1A13009768ED}"/>
              </a:ext>
            </a:extLst>
          </p:cNvPr>
          <p:cNvSpPr>
            <a:spLocks noGrp="1"/>
          </p:cNvSpPr>
          <p:nvPr>
            <p:ph type="sldNum" sz="quarter" idx="12"/>
          </p:nvPr>
        </p:nvSpPr>
        <p:spPr/>
        <p:txBody>
          <a:bodyPr/>
          <a:lstStyle/>
          <a:p>
            <a:fld id="{33EFB514-F885-4980-A589-5827893066CC}" type="slidenum">
              <a:rPr lang="tr-TR" smtClean="0"/>
              <a:t>‹#›</a:t>
            </a:fld>
            <a:endParaRPr lang="tr-TR"/>
          </a:p>
        </p:txBody>
      </p:sp>
    </p:spTree>
    <p:extLst>
      <p:ext uri="{BB962C8B-B14F-4D97-AF65-F5344CB8AC3E}">
        <p14:creationId xmlns:p14="http://schemas.microsoft.com/office/powerpoint/2010/main" val="418243844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2C02BAB-7138-4039-9C9A-14A1C477ADD0}"/>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C27E54E2-F222-48D8-8FB6-4116408ADF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6837706E-8511-48E9-8089-5767C03E3709}"/>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316ACB6B-2AFA-451A-BC41-BF1B81E707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931AD167-419A-4FAA-9485-70391B4E14E1}"/>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6018F18F-70F7-4FB4-872A-8EDC4D48EF64}"/>
              </a:ext>
            </a:extLst>
          </p:cNvPr>
          <p:cNvSpPr>
            <a:spLocks noGrp="1"/>
          </p:cNvSpPr>
          <p:nvPr>
            <p:ph type="dt" sz="half" idx="10"/>
          </p:nvPr>
        </p:nvSpPr>
        <p:spPr/>
        <p:txBody>
          <a:bodyPr/>
          <a:lstStyle/>
          <a:p>
            <a:fld id="{4D58CE9B-C4D2-4952-BFB7-6229EB5EBC9B}" type="datetimeFigureOut">
              <a:rPr lang="tr-TR" smtClean="0"/>
              <a:t>27.09.2022</a:t>
            </a:fld>
            <a:endParaRPr lang="tr-TR"/>
          </a:p>
        </p:txBody>
      </p:sp>
      <p:sp>
        <p:nvSpPr>
          <p:cNvPr id="8" name="Alt Bilgi Yer Tutucusu 7">
            <a:extLst>
              <a:ext uri="{FF2B5EF4-FFF2-40B4-BE49-F238E27FC236}">
                <a16:creationId xmlns:a16="http://schemas.microsoft.com/office/drawing/2014/main" id="{3BAC55D1-3451-416D-88D5-AEC9FFA0351B}"/>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F5B89C17-8107-4258-8B30-7B82570B6105}"/>
              </a:ext>
            </a:extLst>
          </p:cNvPr>
          <p:cNvSpPr>
            <a:spLocks noGrp="1"/>
          </p:cNvSpPr>
          <p:nvPr>
            <p:ph type="sldNum" sz="quarter" idx="12"/>
          </p:nvPr>
        </p:nvSpPr>
        <p:spPr/>
        <p:txBody>
          <a:bodyPr/>
          <a:lstStyle/>
          <a:p>
            <a:fld id="{33EFB514-F885-4980-A589-5827893066CC}" type="slidenum">
              <a:rPr lang="tr-TR" smtClean="0"/>
              <a:t>‹#›</a:t>
            </a:fld>
            <a:endParaRPr lang="tr-TR"/>
          </a:p>
        </p:txBody>
      </p:sp>
    </p:spTree>
    <p:extLst>
      <p:ext uri="{BB962C8B-B14F-4D97-AF65-F5344CB8AC3E}">
        <p14:creationId xmlns:p14="http://schemas.microsoft.com/office/powerpoint/2010/main" val="395516104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BC57B2F-D72F-4770-8249-FE2D36C18736}"/>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323A6315-8E25-4C9D-9BEC-522A97C4CB4C}"/>
              </a:ext>
            </a:extLst>
          </p:cNvPr>
          <p:cNvSpPr>
            <a:spLocks noGrp="1"/>
          </p:cNvSpPr>
          <p:nvPr>
            <p:ph type="dt" sz="half" idx="10"/>
          </p:nvPr>
        </p:nvSpPr>
        <p:spPr/>
        <p:txBody>
          <a:bodyPr/>
          <a:lstStyle/>
          <a:p>
            <a:fld id="{4D58CE9B-C4D2-4952-BFB7-6229EB5EBC9B}" type="datetimeFigureOut">
              <a:rPr lang="tr-TR" smtClean="0"/>
              <a:t>27.09.2022</a:t>
            </a:fld>
            <a:endParaRPr lang="tr-TR"/>
          </a:p>
        </p:txBody>
      </p:sp>
      <p:sp>
        <p:nvSpPr>
          <p:cNvPr id="4" name="Alt Bilgi Yer Tutucusu 3">
            <a:extLst>
              <a:ext uri="{FF2B5EF4-FFF2-40B4-BE49-F238E27FC236}">
                <a16:creationId xmlns:a16="http://schemas.microsoft.com/office/drawing/2014/main" id="{49ED0A48-2E90-4B8E-97B4-ED35F935A95D}"/>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819DB490-BAF1-4699-971B-68FC27550E64}"/>
              </a:ext>
            </a:extLst>
          </p:cNvPr>
          <p:cNvSpPr>
            <a:spLocks noGrp="1"/>
          </p:cNvSpPr>
          <p:nvPr>
            <p:ph type="sldNum" sz="quarter" idx="12"/>
          </p:nvPr>
        </p:nvSpPr>
        <p:spPr/>
        <p:txBody>
          <a:bodyPr/>
          <a:lstStyle/>
          <a:p>
            <a:fld id="{33EFB514-F885-4980-A589-5827893066CC}" type="slidenum">
              <a:rPr lang="tr-TR" smtClean="0"/>
              <a:t>‹#›</a:t>
            </a:fld>
            <a:endParaRPr lang="tr-TR"/>
          </a:p>
        </p:txBody>
      </p:sp>
    </p:spTree>
    <p:extLst>
      <p:ext uri="{BB962C8B-B14F-4D97-AF65-F5344CB8AC3E}">
        <p14:creationId xmlns:p14="http://schemas.microsoft.com/office/powerpoint/2010/main" val="120949988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188B567F-73A3-41F7-8A43-E8AD556EB953}"/>
              </a:ext>
            </a:extLst>
          </p:cNvPr>
          <p:cNvSpPr>
            <a:spLocks noGrp="1"/>
          </p:cNvSpPr>
          <p:nvPr>
            <p:ph type="dt" sz="half" idx="10"/>
          </p:nvPr>
        </p:nvSpPr>
        <p:spPr/>
        <p:txBody>
          <a:bodyPr/>
          <a:lstStyle/>
          <a:p>
            <a:fld id="{4D58CE9B-C4D2-4952-BFB7-6229EB5EBC9B}" type="datetimeFigureOut">
              <a:rPr lang="tr-TR" smtClean="0"/>
              <a:t>27.09.2022</a:t>
            </a:fld>
            <a:endParaRPr lang="tr-TR"/>
          </a:p>
        </p:txBody>
      </p:sp>
      <p:sp>
        <p:nvSpPr>
          <p:cNvPr id="3" name="Alt Bilgi Yer Tutucusu 2">
            <a:extLst>
              <a:ext uri="{FF2B5EF4-FFF2-40B4-BE49-F238E27FC236}">
                <a16:creationId xmlns:a16="http://schemas.microsoft.com/office/drawing/2014/main" id="{71DDD0A7-F432-41E1-86AE-E9F6490F9DAB}"/>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661B4026-E120-47F5-88AA-1BCD9823A097}"/>
              </a:ext>
            </a:extLst>
          </p:cNvPr>
          <p:cNvSpPr>
            <a:spLocks noGrp="1"/>
          </p:cNvSpPr>
          <p:nvPr>
            <p:ph type="sldNum" sz="quarter" idx="12"/>
          </p:nvPr>
        </p:nvSpPr>
        <p:spPr/>
        <p:txBody>
          <a:bodyPr/>
          <a:lstStyle/>
          <a:p>
            <a:fld id="{33EFB514-F885-4980-A589-5827893066CC}" type="slidenum">
              <a:rPr lang="tr-TR" smtClean="0"/>
              <a:t>‹#›</a:t>
            </a:fld>
            <a:endParaRPr lang="tr-TR"/>
          </a:p>
        </p:txBody>
      </p:sp>
    </p:spTree>
    <p:extLst>
      <p:ext uri="{BB962C8B-B14F-4D97-AF65-F5344CB8AC3E}">
        <p14:creationId xmlns:p14="http://schemas.microsoft.com/office/powerpoint/2010/main" val="248798706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A31F3F5-6364-4D8C-8D6A-B3517CBA14A2}"/>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C15C0584-85E6-4BA0-A0F5-2B6AD04AD4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4DFF123E-CEE0-467D-85A3-DE8AAD3AFF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966FD668-846F-4CCA-9198-7B0B0865C4A4}"/>
              </a:ext>
            </a:extLst>
          </p:cNvPr>
          <p:cNvSpPr>
            <a:spLocks noGrp="1"/>
          </p:cNvSpPr>
          <p:nvPr>
            <p:ph type="dt" sz="half" idx="10"/>
          </p:nvPr>
        </p:nvSpPr>
        <p:spPr/>
        <p:txBody>
          <a:bodyPr/>
          <a:lstStyle/>
          <a:p>
            <a:fld id="{4D58CE9B-C4D2-4952-BFB7-6229EB5EBC9B}" type="datetimeFigureOut">
              <a:rPr lang="tr-TR" smtClean="0"/>
              <a:t>27.09.2022</a:t>
            </a:fld>
            <a:endParaRPr lang="tr-TR"/>
          </a:p>
        </p:txBody>
      </p:sp>
      <p:sp>
        <p:nvSpPr>
          <p:cNvPr id="6" name="Alt Bilgi Yer Tutucusu 5">
            <a:extLst>
              <a:ext uri="{FF2B5EF4-FFF2-40B4-BE49-F238E27FC236}">
                <a16:creationId xmlns:a16="http://schemas.microsoft.com/office/drawing/2014/main" id="{2E7F1850-ACE0-4762-87F1-DB5A32CD0586}"/>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890DD940-5142-4219-8B17-5A11AA28BB61}"/>
              </a:ext>
            </a:extLst>
          </p:cNvPr>
          <p:cNvSpPr>
            <a:spLocks noGrp="1"/>
          </p:cNvSpPr>
          <p:nvPr>
            <p:ph type="sldNum" sz="quarter" idx="12"/>
          </p:nvPr>
        </p:nvSpPr>
        <p:spPr/>
        <p:txBody>
          <a:bodyPr/>
          <a:lstStyle/>
          <a:p>
            <a:fld id="{33EFB514-F885-4980-A589-5827893066CC}" type="slidenum">
              <a:rPr lang="tr-TR" smtClean="0"/>
              <a:t>‹#›</a:t>
            </a:fld>
            <a:endParaRPr lang="tr-TR"/>
          </a:p>
        </p:txBody>
      </p:sp>
    </p:spTree>
    <p:extLst>
      <p:ext uri="{BB962C8B-B14F-4D97-AF65-F5344CB8AC3E}">
        <p14:creationId xmlns:p14="http://schemas.microsoft.com/office/powerpoint/2010/main" val="17511652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2CAC55A-E4E4-4A87-BD8E-3BC990087543}"/>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5DDE9357-0523-45C8-839D-A70642912D6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A586D7FF-4CEF-45E7-A608-72D88BCCF2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754C250D-FFA4-4A03-94EA-E22B258FAC50}"/>
              </a:ext>
            </a:extLst>
          </p:cNvPr>
          <p:cNvSpPr>
            <a:spLocks noGrp="1"/>
          </p:cNvSpPr>
          <p:nvPr>
            <p:ph type="dt" sz="half" idx="10"/>
          </p:nvPr>
        </p:nvSpPr>
        <p:spPr/>
        <p:txBody>
          <a:bodyPr/>
          <a:lstStyle/>
          <a:p>
            <a:fld id="{4D58CE9B-C4D2-4952-BFB7-6229EB5EBC9B}" type="datetimeFigureOut">
              <a:rPr lang="tr-TR" smtClean="0"/>
              <a:t>27.09.2022</a:t>
            </a:fld>
            <a:endParaRPr lang="tr-TR"/>
          </a:p>
        </p:txBody>
      </p:sp>
      <p:sp>
        <p:nvSpPr>
          <p:cNvPr id="6" name="Alt Bilgi Yer Tutucusu 5">
            <a:extLst>
              <a:ext uri="{FF2B5EF4-FFF2-40B4-BE49-F238E27FC236}">
                <a16:creationId xmlns:a16="http://schemas.microsoft.com/office/drawing/2014/main" id="{D3AC8193-BC30-49DD-B5B5-7235FEA5ABCE}"/>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758801AE-E93B-4D36-9BE6-85687DC9C162}"/>
              </a:ext>
            </a:extLst>
          </p:cNvPr>
          <p:cNvSpPr>
            <a:spLocks noGrp="1"/>
          </p:cNvSpPr>
          <p:nvPr>
            <p:ph type="sldNum" sz="quarter" idx="12"/>
          </p:nvPr>
        </p:nvSpPr>
        <p:spPr/>
        <p:txBody>
          <a:bodyPr/>
          <a:lstStyle/>
          <a:p>
            <a:fld id="{33EFB514-F885-4980-A589-5827893066CC}" type="slidenum">
              <a:rPr lang="tr-TR" smtClean="0"/>
              <a:t>‹#›</a:t>
            </a:fld>
            <a:endParaRPr lang="tr-TR"/>
          </a:p>
        </p:txBody>
      </p:sp>
    </p:spTree>
    <p:extLst>
      <p:ext uri="{BB962C8B-B14F-4D97-AF65-F5344CB8AC3E}">
        <p14:creationId xmlns:p14="http://schemas.microsoft.com/office/powerpoint/2010/main" val="124454509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5E0BB2F-9593-431D-B9B6-B353666BF996}"/>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2F37FBE0-1691-438E-9457-7FF5BB8C8952}"/>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BEA18185-5C33-4DC3-A3D3-1162238F4C46}"/>
              </a:ext>
            </a:extLst>
          </p:cNvPr>
          <p:cNvSpPr>
            <a:spLocks noGrp="1"/>
          </p:cNvSpPr>
          <p:nvPr>
            <p:ph type="dt" sz="half" idx="10"/>
          </p:nvPr>
        </p:nvSpPr>
        <p:spPr/>
        <p:txBody>
          <a:bodyPr/>
          <a:lstStyle/>
          <a:p>
            <a:fld id="{4D58CE9B-C4D2-4952-BFB7-6229EB5EBC9B}" type="datetimeFigureOut">
              <a:rPr lang="tr-TR" smtClean="0"/>
              <a:t>27.09.2022</a:t>
            </a:fld>
            <a:endParaRPr lang="tr-TR"/>
          </a:p>
        </p:txBody>
      </p:sp>
      <p:sp>
        <p:nvSpPr>
          <p:cNvPr id="5" name="Alt Bilgi Yer Tutucusu 4">
            <a:extLst>
              <a:ext uri="{FF2B5EF4-FFF2-40B4-BE49-F238E27FC236}">
                <a16:creationId xmlns:a16="http://schemas.microsoft.com/office/drawing/2014/main" id="{F28AA1B4-6297-48B1-9A87-98835D375999}"/>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48EDABAB-74BC-4006-A69C-841BB839242E}"/>
              </a:ext>
            </a:extLst>
          </p:cNvPr>
          <p:cNvSpPr>
            <a:spLocks noGrp="1"/>
          </p:cNvSpPr>
          <p:nvPr>
            <p:ph type="sldNum" sz="quarter" idx="12"/>
          </p:nvPr>
        </p:nvSpPr>
        <p:spPr/>
        <p:txBody>
          <a:bodyPr/>
          <a:lstStyle/>
          <a:p>
            <a:fld id="{33EFB514-F885-4980-A589-5827893066CC}" type="slidenum">
              <a:rPr lang="tr-TR" smtClean="0"/>
              <a:t>‹#›</a:t>
            </a:fld>
            <a:endParaRPr lang="tr-TR"/>
          </a:p>
        </p:txBody>
      </p:sp>
    </p:spTree>
    <p:extLst>
      <p:ext uri="{BB962C8B-B14F-4D97-AF65-F5344CB8AC3E}">
        <p14:creationId xmlns:p14="http://schemas.microsoft.com/office/powerpoint/2010/main" val="376652951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FA4005B3-4366-4353-A7D4-D9399F646D26}"/>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78958CD8-431D-485F-81F4-E85F5C675A03}"/>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65610768-7B9B-45DD-9235-1A08D66E7B0C}"/>
              </a:ext>
            </a:extLst>
          </p:cNvPr>
          <p:cNvSpPr>
            <a:spLocks noGrp="1"/>
          </p:cNvSpPr>
          <p:nvPr>
            <p:ph type="dt" sz="half" idx="10"/>
          </p:nvPr>
        </p:nvSpPr>
        <p:spPr/>
        <p:txBody>
          <a:bodyPr/>
          <a:lstStyle/>
          <a:p>
            <a:fld id="{4D58CE9B-C4D2-4952-BFB7-6229EB5EBC9B}" type="datetimeFigureOut">
              <a:rPr lang="tr-TR" smtClean="0"/>
              <a:t>27.09.2022</a:t>
            </a:fld>
            <a:endParaRPr lang="tr-TR"/>
          </a:p>
        </p:txBody>
      </p:sp>
      <p:sp>
        <p:nvSpPr>
          <p:cNvPr id="5" name="Alt Bilgi Yer Tutucusu 4">
            <a:extLst>
              <a:ext uri="{FF2B5EF4-FFF2-40B4-BE49-F238E27FC236}">
                <a16:creationId xmlns:a16="http://schemas.microsoft.com/office/drawing/2014/main" id="{6D748750-D2D0-4ACF-9C28-A0473DE51E8B}"/>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1A29D57D-8F85-4B68-A732-1451B4B12233}"/>
              </a:ext>
            </a:extLst>
          </p:cNvPr>
          <p:cNvSpPr>
            <a:spLocks noGrp="1"/>
          </p:cNvSpPr>
          <p:nvPr>
            <p:ph type="sldNum" sz="quarter" idx="12"/>
          </p:nvPr>
        </p:nvSpPr>
        <p:spPr/>
        <p:txBody>
          <a:bodyPr/>
          <a:lstStyle/>
          <a:p>
            <a:fld id="{33EFB514-F885-4980-A589-5827893066CC}" type="slidenum">
              <a:rPr lang="tr-TR" smtClean="0"/>
              <a:t>‹#›</a:t>
            </a:fld>
            <a:endParaRPr lang="tr-TR"/>
          </a:p>
        </p:txBody>
      </p:sp>
    </p:spTree>
    <p:extLst>
      <p:ext uri="{BB962C8B-B14F-4D97-AF65-F5344CB8AC3E}">
        <p14:creationId xmlns:p14="http://schemas.microsoft.com/office/powerpoint/2010/main" val="54881298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EB46B8FB-F6A2-5F47-A6CD-A7E17E69270F}"/>
              </a:ext>
            </a:extLst>
          </p:cNvPr>
          <p:cNvGrpSpPr/>
          <p:nvPr/>
        </p:nvGrpSpPr>
        <p:grpSpPr>
          <a:xfrm>
            <a:off x="6201388" y="0"/>
            <a:ext cx="5990612" cy="6858001"/>
            <a:chOff x="6201388" y="0"/>
            <a:chExt cx="5990612" cy="6858001"/>
          </a:xfrm>
        </p:grpSpPr>
        <p:sp>
          <p:nvSpPr>
            <p:cNvPr id="45" name="Oval 44">
              <a:extLst>
                <a:ext uri="{FF2B5EF4-FFF2-40B4-BE49-F238E27FC236}">
                  <a16:creationId xmlns:a16="http://schemas.microsoft.com/office/drawing/2014/main" id="{419BDE93-3EC2-4E4D-BC0B-417378F49EDA}"/>
                </a:ext>
              </a:extLst>
            </p:cNvPr>
            <p:cNvSpPr/>
            <p:nvPr/>
          </p:nvSpPr>
          <p:spPr>
            <a:xfrm>
              <a:off x="6201388"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46">
              <a:extLst>
                <a:ext uri="{FF2B5EF4-FFF2-40B4-BE49-F238E27FC236}">
                  <a16:creationId xmlns:a16="http://schemas.microsoft.com/office/drawing/2014/main" id="{FE21F82F-1EE5-8240-97F8-387DF0253FCE}"/>
                </a:ext>
              </a:extLst>
            </p:cNvPr>
            <p:cNvSpPr/>
            <p:nvPr/>
          </p:nvSpPr>
          <p:spPr>
            <a:xfrm>
              <a:off x="6201389" y="1"/>
              <a:ext cx="1130725" cy="565575"/>
            </a:xfrm>
            <a:custGeom>
              <a:avLst/>
              <a:gdLst>
                <a:gd name="connsiteX0" fmla="*/ 21 w 1130725"/>
                <a:gd name="connsiteY0" fmla="*/ 0 h 565575"/>
                <a:gd name="connsiteX1" fmla="*/ 1130704 w 1130725"/>
                <a:gd name="connsiteY1" fmla="*/ 0 h 565575"/>
                <a:gd name="connsiteX2" fmla="*/ 1130725 w 1130725"/>
                <a:gd name="connsiteY2" fmla="*/ 213 h 565575"/>
                <a:gd name="connsiteX3" fmla="*/ 565362 w 1130725"/>
                <a:gd name="connsiteY3" fmla="*/ 565575 h 565575"/>
                <a:gd name="connsiteX4" fmla="*/ 0 w 1130725"/>
                <a:gd name="connsiteY4" fmla="*/ 213 h 56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5" h="565575">
                  <a:moveTo>
                    <a:pt x="21" y="0"/>
                  </a:moveTo>
                  <a:lnTo>
                    <a:pt x="1130704" y="0"/>
                  </a:lnTo>
                  <a:lnTo>
                    <a:pt x="1130725" y="213"/>
                  </a:lnTo>
                  <a:cubicBezTo>
                    <a:pt x="1130725" y="312454"/>
                    <a:pt x="877604" y="565575"/>
                    <a:pt x="565362" y="565575"/>
                  </a:cubicBezTo>
                  <a:cubicBezTo>
                    <a:pt x="253121" y="565575"/>
                    <a:pt x="0" y="312454"/>
                    <a:pt x="0" y="21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9" name="Freeform 48">
              <a:extLst>
                <a:ext uri="{FF2B5EF4-FFF2-40B4-BE49-F238E27FC236}">
                  <a16:creationId xmlns:a16="http://schemas.microsoft.com/office/drawing/2014/main" id="{AE1903E3-6B5F-6B4C-9A1F-62628A050AEB}"/>
                </a:ext>
              </a:extLst>
            </p:cNvPr>
            <p:cNvSpPr/>
            <p:nvPr/>
          </p:nvSpPr>
          <p:spPr>
            <a:xfrm>
              <a:off x="7564255" y="6292426"/>
              <a:ext cx="1130723" cy="565575"/>
            </a:xfrm>
            <a:custGeom>
              <a:avLst/>
              <a:gdLst>
                <a:gd name="connsiteX0" fmla="*/ 565362 w 1130723"/>
                <a:gd name="connsiteY0" fmla="*/ 0 h 565575"/>
                <a:gd name="connsiteX1" fmla="*/ 1130723 w 1130723"/>
                <a:gd name="connsiteY1" fmla="*/ 565362 h 565575"/>
                <a:gd name="connsiteX2" fmla="*/ 1130702 w 1130723"/>
                <a:gd name="connsiteY2" fmla="*/ 565575 h 565575"/>
                <a:gd name="connsiteX3" fmla="*/ 21 w 1130723"/>
                <a:gd name="connsiteY3" fmla="*/ 565575 h 565575"/>
                <a:gd name="connsiteX4" fmla="*/ 0 w 1130723"/>
                <a:gd name="connsiteY4" fmla="*/ 565362 h 565575"/>
                <a:gd name="connsiteX5" fmla="*/ 565362 w 1130723"/>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3" h="565575">
                  <a:moveTo>
                    <a:pt x="565362" y="0"/>
                  </a:moveTo>
                  <a:cubicBezTo>
                    <a:pt x="877602" y="0"/>
                    <a:pt x="1130723" y="253121"/>
                    <a:pt x="1130723" y="565362"/>
                  </a:cubicBezTo>
                  <a:lnTo>
                    <a:pt x="1130702" y="565575"/>
                  </a:lnTo>
                  <a:lnTo>
                    <a:pt x="21" y="565575"/>
                  </a:lnTo>
                  <a:lnTo>
                    <a:pt x="0" y="565362"/>
                  </a:lnTo>
                  <a:cubicBezTo>
                    <a:pt x="0" y="253121"/>
                    <a:pt x="253120"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 name="Oval 50">
              <a:extLst>
                <a:ext uri="{FF2B5EF4-FFF2-40B4-BE49-F238E27FC236}">
                  <a16:creationId xmlns:a16="http://schemas.microsoft.com/office/drawing/2014/main" id="{F7C55863-3B37-0743-B001-1A970033FBA8}"/>
                </a:ext>
              </a:extLst>
            </p:cNvPr>
            <p:cNvSpPr/>
            <p:nvPr/>
          </p:nvSpPr>
          <p:spPr>
            <a:xfrm>
              <a:off x="7564253"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932B4C24-3A58-924C-B79A-D961EF7C2C48}"/>
                </a:ext>
              </a:extLst>
            </p:cNvPr>
            <p:cNvSpPr/>
            <p:nvPr/>
          </p:nvSpPr>
          <p:spPr>
            <a:xfrm>
              <a:off x="7564253" y="2177881"/>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21EF52E0-D2CF-544F-93A6-4D7B45A0483A}"/>
                </a:ext>
              </a:extLst>
            </p:cNvPr>
            <p:cNvSpPr/>
            <p:nvPr/>
          </p:nvSpPr>
          <p:spPr>
            <a:xfrm>
              <a:off x="7564253" y="806366"/>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reeform 63">
              <a:extLst>
                <a:ext uri="{FF2B5EF4-FFF2-40B4-BE49-F238E27FC236}">
                  <a16:creationId xmlns:a16="http://schemas.microsoft.com/office/drawing/2014/main" id="{6966CFE5-1C8C-2E4F-9B2D-A8438F5A5322}"/>
                </a:ext>
              </a:extLst>
            </p:cNvPr>
            <p:cNvSpPr/>
            <p:nvPr/>
          </p:nvSpPr>
          <p:spPr>
            <a:xfrm>
              <a:off x="7564254" y="1"/>
              <a:ext cx="1130725" cy="565575"/>
            </a:xfrm>
            <a:custGeom>
              <a:avLst/>
              <a:gdLst>
                <a:gd name="connsiteX0" fmla="*/ 21 w 1130725"/>
                <a:gd name="connsiteY0" fmla="*/ 0 h 565575"/>
                <a:gd name="connsiteX1" fmla="*/ 1130704 w 1130725"/>
                <a:gd name="connsiteY1" fmla="*/ 0 h 565575"/>
                <a:gd name="connsiteX2" fmla="*/ 1130725 w 1130725"/>
                <a:gd name="connsiteY2" fmla="*/ 213 h 565575"/>
                <a:gd name="connsiteX3" fmla="*/ 565363 w 1130725"/>
                <a:gd name="connsiteY3" fmla="*/ 565575 h 565575"/>
                <a:gd name="connsiteX4" fmla="*/ 0 w 1130725"/>
                <a:gd name="connsiteY4" fmla="*/ 213 h 56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5" h="565575">
                  <a:moveTo>
                    <a:pt x="21" y="0"/>
                  </a:moveTo>
                  <a:lnTo>
                    <a:pt x="1130704" y="0"/>
                  </a:lnTo>
                  <a:lnTo>
                    <a:pt x="1130725" y="213"/>
                  </a:lnTo>
                  <a:cubicBezTo>
                    <a:pt x="1130725" y="312454"/>
                    <a:pt x="877603" y="565575"/>
                    <a:pt x="565363" y="565575"/>
                  </a:cubicBezTo>
                  <a:cubicBezTo>
                    <a:pt x="253121" y="565575"/>
                    <a:pt x="0" y="312454"/>
                    <a:pt x="0" y="21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5" name="Freeform 64">
              <a:extLst>
                <a:ext uri="{FF2B5EF4-FFF2-40B4-BE49-F238E27FC236}">
                  <a16:creationId xmlns:a16="http://schemas.microsoft.com/office/drawing/2014/main" id="{9FD29EF3-A5B2-554A-A307-6BE1BCE8AF03}"/>
                </a:ext>
              </a:extLst>
            </p:cNvPr>
            <p:cNvSpPr/>
            <p:nvPr/>
          </p:nvSpPr>
          <p:spPr>
            <a:xfrm>
              <a:off x="8927118" y="6292426"/>
              <a:ext cx="1130724" cy="565575"/>
            </a:xfrm>
            <a:custGeom>
              <a:avLst/>
              <a:gdLst>
                <a:gd name="connsiteX0" fmla="*/ 565362 w 1130724"/>
                <a:gd name="connsiteY0" fmla="*/ 0 h 565575"/>
                <a:gd name="connsiteX1" fmla="*/ 1130724 w 1130724"/>
                <a:gd name="connsiteY1" fmla="*/ 565362 h 565575"/>
                <a:gd name="connsiteX2" fmla="*/ 1130703 w 1130724"/>
                <a:gd name="connsiteY2" fmla="*/ 565575 h 565575"/>
                <a:gd name="connsiteX3" fmla="*/ 22 w 1130724"/>
                <a:gd name="connsiteY3" fmla="*/ 565575 h 565575"/>
                <a:gd name="connsiteX4" fmla="*/ 0 w 1130724"/>
                <a:gd name="connsiteY4" fmla="*/ 565362 h 565575"/>
                <a:gd name="connsiteX5" fmla="*/ 565362 w 1130724"/>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75">
                  <a:moveTo>
                    <a:pt x="565362" y="0"/>
                  </a:moveTo>
                  <a:cubicBezTo>
                    <a:pt x="877603" y="0"/>
                    <a:pt x="1130724" y="253121"/>
                    <a:pt x="1130724" y="565362"/>
                  </a:cubicBezTo>
                  <a:lnTo>
                    <a:pt x="1130703" y="565575"/>
                  </a:lnTo>
                  <a:lnTo>
                    <a:pt x="22" y="565575"/>
                  </a:lnTo>
                  <a:lnTo>
                    <a:pt x="0" y="565362"/>
                  </a:lnTo>
                  <a:cubicBezTo>
                    <a:pt x="0" y="253121"/>
                    <a:pt x="253121" y="0"/>
                    <a:pt x="56536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7" name="Oval 66">
              <a:extLst>
                <a:ext uri="{FF2B5EF4-FFF2-40B4-BE49-F238E27FC236}">
                  <a16:creationId xmlns:a16="http://schemas.microsoft.com/office/drawing/2014/main" id="{AC1ECAD8-0CF2-934D-AA1E-C108208CDE6F}"/>
                </a:ext>
              </a:extLst>
            </p:cNvPr>
            <p:cNvSpPr/>
            <p:nvPr/>
          </p:nvSpPr>
          <p:spPr>
            <a:xfrm>
              <a:off x="8927118" y="4920911"/>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DB14DED1-3A58-8C4D-902E-2A9F34043F61}"/>
                </a:ext>
              </a:extLst>
            </p:cNvPr>
            <p:cNvSpPr/>
            <p:nvPr/>
          </p:nvSpPr>
          <p:spPr>
            <a:xfrm>
              <a:off x="8927118" y="3549396"/>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65D65157-5719-0341-A807-A8956595FB4C}"/>
                </a:ext>
              </a:extLst>
            </p:cNvPr>
            <p:cNvSpPr/>
            <p:nvPr/>
          </p:nvSpPr>
          <p:spPr>
            <a:xfrm>
              <a:off x="8927118" y="2177881"/>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A7F23F74-B777-2A4C-8EF9-E798880D5942}"/>
                </a:ext>
              </a:extLst>
            </p:cNvPr>
            <p:cNvSpPr/>
            <p:nvPr/>
          </p:nvSpPr>
          <p:spPr>
            <a:xfrm>
              <a:off x="8927118" y="80636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a:extLst>
                <a:ext uri="{FF2B5EF4-FFF2-40B4-BE49-F238E27FC236}">
                  <a16:creationId xmlns:a16="http://schemas.microsoft.com/office/drawing/2014/main" id="{E3B9A050-0AE1-1D4B-A2AC-6EEF64B106D9}"/>
                </a:ext>
              </a:extLst>
            </p:cNvPr>
            <p:cNvSpPr/>
            <p:nvPr/>
          </p:nvSpPr>
          <p:spPr>
            <a:xfrm>
              <a:off x="8927117" y="0"/>
              <a:ext cx="1130726" cy="565576"/>
            </a:xfrm>
            <a:custGeom>
              <a:avLst/>
              <a:gdLst>
                <a:gd name="connsiteX0" fmla="*/ 22 w 1130726"/>
                <a:gd name="connsiteY0" fmla="*/ 0 h 565576"/>
                <a:gd name="connsiteX1" fmla="*/ 1130704 w 1130726"/>
                <a:gd name="connsiteY1" fmla="*/ 0 h 565576"/>
                <a:gd name="connsiteX2" fmla="*/ 1130726 w 1130726"/>
                <a:gd name="connsiteY2" fmla="*/ 214 h 565576"/>
                <a:gd name="connsiteX3" fmla="*/ 565363 w 1130726"/>
                <a:gd name="connsiteY3" fmla="*/ 565576 h 565576"/>
                <a:gd name="connsiteX4" fmla="*/ 0 w 1130726"/>
                <a:gd name="connsiteY4" fmla="*/ 214 h 565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6" h="565576">
                  <a:moveTo>
                    <a:pt x="22" y="0"/>
                  </a:moveTo>
                  <a:lnTo>
                    <a:pt x="1130704" y="0"/>
                  </a:lnTo>
                  <a:lnTo>
                    <a:pt x="1130726" y="214"/>
                  </a:lnTo>
                  <a:cubicBezTo>
                    <a:pt x="1130726" y="312455"/>
                    <a:pt x="877604" y="565576"/>
                    <a:pt x="565363" y="565576"/>
                  </a:cubicBezTo>
                  <a:cubicBezTo>
                    <a:pt x="253122" y="565576"/>
                    <a:pt x="0" y="312455"/>
                    <a:pt x="0" y="21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2" name="Freeform 71">
              <a:extLst>
                <a:ext uri="{FF2B5EF4-FFF2-40B4-BE49-F238E27FC236}">
                  <a16:creationId xmlns:a16="http://schemas.microsoft.com/office/drawing/2014/main" id="{C424FE38-F803-8D47-BF56-1B18EC2B1F03}"/>
                </a:ext>
              </a:extLst>
            </p:cNvPr>
            <p:cNvSpPr/>
            <p:nvPr/>
          </p:nvSpPr>
          <p:spPr>
            <a:xfrm>
              <a:off x="10289984" y="6292426"/>
              <a:ext cx="1130724" cy="565575"/>
            </a:xfrm>
            <a:custGeom>
              <a:avLst/>
              <a:gdLst>
                <a:gd name="connsiteX0" fmla="*/ 565362 w 1130724"/>
                <a:gd name="connsiteY0" fmla="*/ 0 h 565575"/>
                <a:gd name="connsiteX1" fmla="*/ 1130724 w 1130724"/>
                <a:gd name="connsiteY1" fmla="*/ 565362 h 565575"/>
                <a:gd name="connsiteX2" fmla="*/ 1130703 w 1130724"/>
                <a:gd name="connsiteY2" fmla="*/ 565575 h 565575"/>
                <a:gd name="connsiteX3" fmla="*/ 21 w 1130724"/>
                <a:gd name="connsiteY3" fmla="*/ 565575 h 565575"/>
                <a:gd name="connsiteX4" fmla="*/ 0 w 1130724"/>
                <a:gd name="connsiteY4" fmla="*/ 565362 h 565575"/>
                <a:gd name="connsiteX5" fmla="*/ 565362 w 1130724"/>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75">
                  <a:moveTo>
                    <a:pt x="565362" y="0"/>
                  </a:moveTo>
                  <a:cubicBezTo>
                    <a:pt x="877603" y="0"/>
                    <a:pt x="1130724" y="253121"/>
                    <a:pt x="1130724" y="565362"/>
                  </a:cubicBezTo>
                  <a:lnTo>
                    <a:pt x="1130703" y="565575"/>
                  </a:lnTo>
                  <a:lnTo>
                    <a:pt x="21" y="565575"/>
                  </a:lnTo>
                  <a:lnTo>
                    <a:pt x="0" y="565362"/>
                  </a:lnTo>
                  <a:cubicBezTo>
                    <a:pt x="0" y="253121"/>
                    <a:pt x="253121"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3" name="Oval 72">
              <a:extLst>
                <a:ext uri="{FF2B5EF4-FFF2-40B4-BE49-F238E27FC236}">
                  <a16:creationId xmlns:a16="http://schemas.microsoft.com/office/drawing/2014/main" id="{E37187F2-9212-0641-97D0-1ACD50B748A8}"/>
                </a:ext>
              </a:extLst>
            </p:cNvPr>
            <p:cNvSpPr/>
            <p:nvPr/>
          </p:nvSpPr>
          <p:spPr>
            <a:xfrm>
              <a:off x="10289984" y="4920911"/>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C760C651-2AC4-564E-BEAA-AB7FAFE7F79F}"/>
                </a:ext>
              </a:extLst>
            </p:cNvPr>
            <p:cNvSpPr/>
            <p:nvPr/>
          </p:nvSpPr>
          <p:spPr>
            <a:xfrm>
              <a:off x="10289984"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58B0A1B8-5BA3-3548-9511-B4904D05264B}"/>
                </a:ext>
              </a:extLst>
            </p:cNvPr>
            <p:cNvSpPr/>
            <p:nvPr/>
          </p:nvSpPr>
          <p:spPr>
            <a:xfrm>
              <a:off x="10289984" y="80636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reeform 75">
              <a:extLst>
                <a:ext uri="{FF2B5EF4-FFF2-40B4-BE49-F238E27FC236}">
                  <a16:creationId xmlns:a16="http://schemas.microsoft.com/office/drawing/2014/main" id="{424CD779-EE9A-214D-9488-767327E373AA}"/>
                </a:ext>
              </a:extLst>
            </p:cNvPr>
            <p:cNvSpPr/>
            <p:nvPr/>
          </p:nvSpPr>
          <p:spPr>
            <a:xfrm>
              <a:off x="10289983" y="0"/>
              <a:ext cx="1130726" cy="565576"/>
            </a:xfrm>
            <a:custGeom>
              <a:avLst/>
              <a:gdLst>
                <a:gd name="connsiteX0" fmla="*/ 21 w 1130726"/>
                <a:gd name="connsiteY0" fmla="*/ 0 h 565576"/>
                <a:gd name="connsiteX1" fmla="*/ 1130704 w 1130726"/>
                <a:gd name="connsiteY1" fmla="*/ 0 h 565576"/>
                <a:gd name="connsiteX2" fmla="*/ 1130726 w 1130726"/>
                <a:gd name="connsiteY2" fmla="*/ 214 h 565576"/>
                <a:gd name="connsiteX3" fmla="*/ 565363 w 1130726"/>
                <a:gd name="connsiteY3" fmla="*/ 565576 h 565576"/>
                <a:gd name="connsiteX4" fmla="*/ 0 w 1130726"/>
                <a:gd name="connsiteY4" fmla="*/ 214 h 565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6" h="565576">
                  <a:moveTo>
                    <a:pt x="21" y="0"/>
                  </a:moveTo>
                  <a:lnTo>
                    <a:pt x="1130704" y="0"/>
                  </a:lnTo>
                  <a:lnTo>
                    <a:pt x="1130726" y="214"/>
                  </a:lnTo>
                  <a:cubicBezTo>
                    <a:pt x="1130726" y="312455"/>
                    <a:pt x="877604" y="565576"/>
                    <a:pt x="565363" y="565576"/>
                  </a:cubicBezTo>
                  <a:cubicBezTo>
                    <a:pt x="253122" y="565576"/>
                    <a:pt x="0" y="312455"/>
                    <a:pt x="0" y="214"/>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7" name="Freeform 76">
              <a:extLst>
                <a:ext uri="{FF2B5EF4-FFF2-40B4-BE49-F238E27FC236}">
                  <a16:creationId xmlns:a16="http://schemas.microsoft.com/office/drawing/2014/main" id="{630D08C6-9EFB-8540-875F-2A55DED2AAE3}"/>
                </a:ext>
              </a:extLst>
            </p:cNvPr>
            <p:cNvSpPr/>
            <p:nvPr/>
          </p:nvSpPr>
          <p:spPr>
            <a:xfrm>
              <a:off x="11652854" y="6295069"/>
              <a:ext cx="539146" cy="562931"/>
            </a:xfrm>
            <a:custGeom>
              <a:avLst/>
              <a:gdLst>
                <a:gd name="connsiteX0" fmla="*/ 539146 w 539146"/>
                <a:gd name="connsiteY0" fmla="*/ 0 h 562931"/>
                <a:gd name="connsiteX1" fmla="*/ 539146 w 539146"/>
                <a:gd name="connsiteY1" fmla="*/ 562931 h 562931"/>
                <a:gd name="connsiteX2" fmla="*/ 21 w 539146"/>
                <a:gd name="connsiteY2" fmla="*/ 562931 h 562931"/>
                <a:gd name="connsiteX3" fmla="*/ 0 w 539146"/>
                <a:gd name="connsiteY3" fmla="*/ 562719 h 562931"/>
                <a:gd name="connsiteX4" fmla="*/ 451422 w 539146"/>
                <a:gd name="connsiteY4" fmla="*/ 8843 h 562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6" h="562931">
                  <a:moveTo>
                    <a:pt x="539146" y="0"/>
                  </a:moveTo>
                  <a:lnTo>
                    <a:pt x="539146" y="562931"/>
                  </a:lnTo>
                  <a:lnTo>
                    <a:pt x="21" y="562931"/>
                  </a:lnTo>
                  <a:lnTo>
                    <a:pt x="0" y="562719"/>
                  </a:lnTo>
                  <a:cubicBezTo>
                    <a:pt x="0" y="289508"/>
                    <a:pt x="193796" y="61561"/>
                    <a:pt x="451422"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8" name="Freeform 77">
              <a:extLst>
                <a:ext uri="{FF2B5EF4-FFF2-40B4-BE49-F238E27FC236}">
                  <a16:creationId xmlns:a16="http://schemas.microsoft.com/office/drawing/2014/main" id="{D7E8DA86-1294-4641-9C52-6E153150641C}"/>
                </a:ext>
              </a:extLst>
            </p:cNvPr>
            <p:cNvSpPr/>
            <p:nvPr/>
          </p:nvSpPr>
          <p:spPr>
            <a:xfrm>
              <a:off x="11652853" y="4923555"/>
              <a:ext cx="539147" cy="1125439"/>
            </a:xfrm>
            <a:custGeom>
              <a:avLst/>
              <a:gdLst>
                <a:gd name="connsiteX0" fmla="*/ 539147 w 539147"/>
                <a:gd name="connsiteY0" fmla="*/ 0 h 1125439"/>
                <a:gd name="connsiteX1" fmla="*/ 539147 w 539147"/>
                <a:gd name="connsiteY1" fmla="*/ 1125439 h 1125439"/>
                <a:gd name="connsiteX2" fmla="*/ 451423 w 539147"/>
                <a:gd name="connsiteY2" fmla="*/ 1116595 h 1125439"/>
                <a:gd name="connsiteX3" fmla="*/ 0 w 539147"/>
                <a:gd name="connsiteY3" fmla="*/ 562719 h 1125439"/>
                <a:gd name="connsiteX4" fmla="*/ 451423 w 539147"/>
                <a:gd name="connsiteY4" fmla="*/ 8843 h 1125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9">
                  <a:moveTo>
                    <a:pt x="539147" y="0"/>
                  </a:moveTo>
                  <a:lnTo>
                    <a:pt x="539147" y="1125439"/>
                  </a:lnTo>
                  <a:lnTo>
                    <a:pt x="451423" y="1116595"/>
                  </a:lnTo>
                  <a:cubicBezTo>
                    <a:pt x="193797" y="1063877"/>
                    <a:pt x="0" y="835930"/>
                    <a:pt x="0" y="562719"/>
                  </a:cubicBezTo>
                  <a:cubicBezTo>
                    <a:pt x="0" y="289508"/>
                    <a:pt x="193797" y="61561"/>
                    <a:pt x="451423" y="884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9" name="Freeform 78">
              <a:extLst>
                <a:ext uri="{FF2B5EF4-FFF2-40B4-BE49-F238E27FC236}">
                  <a16:creationId xmlns:a16="http://schemas.microsoft.com/office/drawing/2014/main" id="{011063C9-2A43-3348-A018-F27FACAA778D}"/>
                </a:ext>
              </a:extLst>
            </p:cNvPr>
            <p:cNvSpPr/>
            <p:nvPr/>
          </p:nvSpPr>
          <p:spPr>
            <a:xfrm>
              <a:off x="11652853" y="3552039"/>
              <a:ext cx="539147" cy="1125438"/>
            </a:xfrm>
            <a:custGeom>
              <a:avLst/>
              <a:gdLst>
                <a:gd name="connsiteX0" fmla="*/ 539147 w 539147"/>
                <a:gd name="connsiteY0" fmla="*/ 0 h 1125438"/>
                <a:gd name="connsiteX1" fmla="*/ 539147 w 539147"/>
                <a:gd name="connsiteY1" fmla="*/ 1125438 h 1125438"/>
                <a:gd name="connsiteX2" fmla="*/ 451423 w 539147"/>
                <a:gd name="connsiteY2" fmla="*/ 1116595 h 1125438"/>
                <a:gd name="connsiteX3" fmla="*/ 0 w 539147"/>
                <a:gd name="connsiteY3" fmla="*/ 562719 h 1125438"/>
                <a:gd name="connsiteX4" fmla="*/ 451423 w 539147"/>
                <a:gd name="connsiteY4" fmla="*/ 8843 h 1125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8">
                  <a:moveTo>
                    <a:pt x="539147" y="0"/>
                  </a:moveTo>
                  <a:lnTo>
                    <a:pt x="539147" y="1125438"/>
                  </a:lnTo>
                  <a:lnTo>
                    <a:pt x="451423" y="1116595"/>
                  </a:lnTo>
                  <a:cubicBezTo>
                    <a:pt x="193797" y="1063877"/>
                    <a:pt x="0" y="835930"/>
                    <a:pt x="0" y="562719"/>
                  </a:cubicBezTo>
                  <a:cubicBezTo>
                    <a:pt x="0" y="289508"/>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0" name="Freeform 79">
              <a:extLst>
                <a:ext uri="{FF2B5EF4-FFF2-40B4-BE49-F238E27FC236}">
                  <a16:creationId xmlns:a16="http://schemas.microsoft.com/office/drawing/2014/main" id="{EE85C7DE-D965-244F-BD95-3A05FF4AAC61}"/>
                </a:ext>
              </a:extLst>
            </p:cNvPr>
            <p:cNvSpPr/>
            <p:nvPr/>
          </p:nvSpPr>
          <p:spPr>
            <a:xfrm>
              <a:off x="11652853" y="2180524"/>
              <a:ext cx="539147" cy="1125438"/>
            </a:xfrm>
            <a:custGeom>
              <a:avLst/>
              <a:gdLst>
                <a:gd name="connsiteX0" fmla="*/ 539147 w 539147"/>
                <a:gd name="connsiteY0" fmla="*/ 0 h 1125438"/>
                <a:gd name="connsiteX1" fmla="*/ 539147 w 539147"/>
                <a:gd name="connsiteY1" fmla="*/ 1125438 h 1125438"/>
                <a:gd name="connsiteX2" fmla="*/ 451423 w 539147"/>
                <a:gd name="connsiteY2" fmla="*/ 1116595 h 1125438"/>
                <a:gd name="connsiteX3" fmla="*/ 0 w 539147"/>
                <a:gd name="connsiteY3" fmla="*/ 562719 h 1125438"/>
                <a:gd name="connsiteX4" fmla="*/ 451423 w 539147"/>
                <a:gd name="connsiteY4" fmla="*/ 8843 h 1125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8">
                  <a:moveTo>
                    <a:pt x="539147" y="0"/>
                  </a:moveTo>
                  <a:lnTo>
                    <a:pt x="539147" y="1125438"/>
                  </a:lnTo>
                  <a:lnTo>
                    <a:pt x="451423" y="1116595"/>
                  </a:lnTo>
                  <a:cubicBezTo>
                    <a:pt x="193797" y="1063877"/>
                    <a:pt x="0" y="835930"/>
                    <a:pt x="0" y="562719"/>
                  </a:cubicBezTo>
                  <a:cubicBezTo>
                    <a:pt x="0" y="289509"/>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1" name="Freeform 80">
              <a:extLst>
                <a:ext uri="{FF2B5EF4-FFF2-40B4-BE49-F238E27FC236}">
                  <a16:creationId xmlns:a16="http://schemas.microsoft.com/office/drawing/2014/main" id="{315A1389-149A-3342-A863-637D42FDB28D}"/>
                </a:ext>
              </a:extLst>
            </p:cNvPr>
            <p:cNvSpPr/>
            <p:nvPr/>
          </p:nvSpPr>
          <p:spPr>
            <a:xfrm>
              <a:off x="11652853" y="809010"/>
              <a:ext cx="539147" cy="1125439"/>
            </a:xfrm>
            <a:custGeom>
              <a:avLst/>
              <a:gdLst>
                <a:gd name="connsiteX0" fmla="*/ 539147 w 539147"/>
                <a:gd name="connsiteY0" fmla="*/ 0 h 1125439"/>
                <a:gd name="connsiteX1" fmla="*/ 539147 w 539147"/>
                <a:gd name="connsiteY1" fmla="*/ 1125439 h 1125439"/>
                <a:gd name="connsiteX2" fmla="*/ 451423 w 539147"/>
                <a:gd name="connsiteY2" fmla="*/ 1116595 h 1125439"/>
                <a:gd name="connsiteX3" fmla="*/ 0 w 539147"/>
                <a:gd name="connsiteY3" fmla="*/ 562719 h 1125439"/>
                <a:gd name="connsiteX4" fmla="*/ 451423 w 539147"/>
                <a:gd name="connsiteY4" fmla="*/ 8843 h 1125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9">
                  <a:moveTo>
                    <a:pt x="539147" y="0"/>
                  </a:moveTo>
                  <a:lnTo>
                    <a:pt x="539147" y="1125439"/>
                  </a:lnTo>
                  <a:lnTo>
                    <a:pt x="451423" y="1116595"/>
                  </a:lnTo>
                  <a:cubicBezTo>
                    <a:pt x="193797" y="1063877"/>
                    <a:pt x="0" y="835930"/>
                    <a:pt x="0" y="562719"/>
                  </a:cubicBezTo>
                  <a:cubicBezTo>
                    <a:pt x="0" y="289508"/>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2" name="Freeform 81">
              <a:extLst>
                <a:ext uri="{FF2B5EF4-FFF2-40B4-BE49-F238E27FC236}">
                  <a16:creationId xmlns:a16="http://schemas.microsoft.com/office/drawing/2014/main" id="{B149CC6F-B6C6-BE46-B451-1BF7D47A8936}"/>
                </a:ext>
              </a:extLst>
            </p:cNvPr>
            <p:cNvSpPr/>
            <p:nvPr/>
          </p:nvSpPr>
          <p:spPr>
            <a:xfrm>
              <a:off x="11652853" y="1"/>
              <a:ext cx="539147" cy="562933"/>
            </a:xfrm>
            <a:custGeom>
              <a:avLst/>
              <a:gdLst>
                <a:gd name="connsiteX0" fmla="*/ 22 w 539147"/>
                <a:gd name="connsiteY0" fmla="*/ 0 h 562933"/>
                <a:gd name="connsiteX1" fmla="*/ 539147 w 539147"/>
                <a:gd name="connsiteY1" fmla="*/ 0 h 562933"/>
                <a:gd name="connsiteX2" fmla="*/ 539147 w 539147"/>
                <a:gd name="connsiteY2" fmla="*/ 562933 h 562933"/>
                <a:gd name="connsiteX3" fmla="*/ 451423 w 539147"/>
                <a:gd name="connsiteY3" fmla="*/ 554090 h 562933"/>
                <a:gd name="connsiteX4" fmla="*/ 0 w 539147"/>
                <a:gd name="connsiteY4" fmla="*/ 214 h 562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562933">
                  <a:moveTo>
                    <a:pt x="22" y="0"/>
                  </a:moveTo>
                  <a:lnTo>
                    <a:pt x="539147" y="0"/>
                  </a:lnTo>
                  <a:lnTo>
                    <a:pt x="539147" y="562933"/>
                  </a:lnTo>
                  <a:lnTo>
                    <a:pt x="451423" y="554090"/>
                  </a:lnTo>
                  <a:cubicBezTo>
                    <a:pt x="193797" y="501372"/>
                    <a:pt x="0" y="273425"/>
                    <a:pt x="0" y="214"/>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CDAB39E9-6F50-3F4B-9DDB-FC0E0CA993A6}"/>
              </a:ext>
            </a:extLst>
          </p:cNvPr>
          <p:cNvSpPr>
            <a:spLocks noGrp="1"/>
          </p:cNvSpPr>
          <p:nvPr>
            <p:ph type="ctrTitle"/>
          </p:nvPr>
        </p:nvSpPr>
        <p:spPr>
          <a:xfrm>
            <a:off x="565150" y="768334"/>
            <a:ext cx="5066001" cy="2866405"/>
          </a:xfrm>
        </p:spPr>
        <p:txBody>
          <a:bodyPr anchor="t"/>
          <a:lstStyle>
            <a:lvl1pPr algn="l">
              <a:defRPr sz="6000"/>
            </a:lvl1pPr>
          </a:lstStyle>
          <a:p>
            <a:r>
              <a:rPr lang="en-US" dirty="0"/>
              <a:t>Click to edit Master title style</a:t>
            </a:r>
          </a:p>
        </p:txBody>
      </p:sp>
      <p:sp>
        <p:nvSpPr>
          <p:cNvPr id="3" name="Subtitle 2">
            <a:extLst>
              <a:ext uri="{FF2B5EF4-FFF2-40B4-BE49-F238E27FC236}">
                <a16:creationId xmlns:a16="http://schemas.microsoft.com/office/drawing/2014/main" id="{A6B2C33E-E9A6-304D-BBCB-97AD0B213CE0}"/>
              </a:ext>
            </a:extLst>
          </p:cNvPr>
          <p:cNvSpPr>
            <a:spLocks noGrp="1"/>
          </p:cNvSpPr>
          <p:nvPr>
            <p:ph type="subTitle" idx="1"/>
          </p:nvPr>
        </p:nvSpPr>
        <p:spPr>
          <a:xfrm>
            <a:off x="565150" y="4283239"/>
            <a:ext cx="5066001" cy="1475177"/>
          </a:xfrm>
        </p:spPr>
        <p:txBody>
          <a:bodyPr anchor="b"/>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C29C75C4-E533-BE48-B528-D1A278BC39A3}"/>
              </a:ext>
            </a:extLst>
          </p:cNvPr>
          <p:cNvSpPr>
            <a:spLocks noGrp="1"/>
          </p:cNvSpPr>
          <p:nvPr>
            <p:ph type="dt" sz="half" idx="10"/>
          </p:nvPr>
        </p:nvSpPr>
        <p:spPr>
          <a:xfrm>
            <a:off x="566928" y="457200"/>
            <a:ext cx="3608205" cy="365125"/>
          </a:xfrm>
        </p:spPr>
        <p:txBody>
          <a:bodyPr/>
          <a:lstStyle>
            <a:lvl1pPr algn="l">
              <a:defRPr/>
            </a:lvl1pPr>
          </a:lstStyle>
          <a:p>
            <a:pPr algn="l"/>
            <a:fld id="{A5B0A250-5CC0-1746-B209-08E8B0DAE6AF}" type="datetimeFigureOut">
              <a:rPr lang="en-US" smtClean="0"/>
              <a:pPr algn="l"/>
              <a:t>9/27/2022</a:t>
            </a:fld>
            <a:endParaRPr lang="en-US" dirty="0"/>
          </a:p>
        </p:txBody>
      </p:sp>
      <p:sp>
        <p:nvSpPr>
          <p:cNvPr id="5" name="Footer Placeholder 4">
            <a:extLst>
              <a:ext uri="{FF2B5EF4-FFF2-40B4-BE49-F238E27FC236}">
                <a16:creationId xmlns:a16="http://schemas.microsoft.com/office/drawing/2014/main" id="{8F09BA8A-EF83-434D-A90E-0805D1104A5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FCFDDE0-90B9-AD4E-B0EB-E7464FA9CDF2}"/>
              </a:ext>
            </a:extLst>
          </p:cNvPr>
          <p:cNvSpPr>
            <a:spLocks noGrp="1"/>
          </p:cNvSpPr>
          <p:nvPr>
            <p:ph type="sldNum" sz="quarter" idx="12"/>
          </p:nvPr>
        </p:nvSpPr>
        <p:spPr>
          <a:xfrm>
            <a:off x="4817335" y="6141085"/>
            <a:ext cx="813816" cy="365125"/>
          </a:xfrm>
        </p:spPr>
        <p:txBody>
          <a:bodyPr/>
          <a:lstStyle/>
          <a:p>
            <a:fld id="{49ABCAEC-7D34-E549-A96E-FCEDAADBE4B0}" type="slidenum">
              <a:rPr lang="en-US" smtClean="0"/>
              <a:t>‹#›</a:t>
            </a:fld>
            <a:endParaRPr lang="en-US" dirty="0"/>
          </a:p>
        </p:txBody>
      </p:sp>
      <p:cxnSp>
        <p:nvCxnSpPr>
          <p:cNvPr id="7" name="Straight Connector 6">
            <a:extLst>
              <a:ext uri="{FF2B5EF4-FFF2-40B4-BE49-F238E27FC236}">
                <a16:creationId xmlns:a16="http://schemas.microsoft.com/office/drawing/2014/main" id="{D33A3282-0389-C547-8CA6-7F3E7F27B34D}"/>
              </a:ext>
            </a:extLst>
          </p:cNvPr>
          <p:cNvCxnSpPr>
            <a:cxnSpLocks/>
          </p:cNvCxnSpPr>
          <p:nvPr/>
        </p:nvCxnSpPr>
        <p:spPr>
          <a:xfrm>
            <a:off x="565150" y="6087110"/>
            <a:ext cx="5066001"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536038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F0CAFDA3-320A-C24D-A7A1-20C1267EC987}"/>
              </a:ext>
            </a:extLst>
          </p:cNvPr>
          <p:cNvGrpSpPr/>
          <p:nvPr/>
        </p:nvGrpSpPr>
        <p:grpSpPr>
          <a:xfrm>
            <a:off x="8928528" y="0"/>
            <a:ext cx="3263472" cy="6858000"/>
            <a:chOff x="8928528" y="0"/>
            <a:chExt cx="3263472" cy="6858000"/>
          </a:xfrm>
        </p:grpSpPr>
        <p:sp>
          <p:nvSpPr>
            <p:cNvPr id="23" name="Oval 22">
              <a:extLst>
                <a:ext uri="{FF2B5EF4-FFF2-40B4-BE49-F238E27FC236}">
                  <a16:creationId xmlns:a16="http://schemas.microsoft.com/office/drawing/2014/main" id="{D2411669-6E2C-2243-99CD-6BC9D724FA1F}"/>
                </a:ext>
              </a:extLst>
            </p:cNvPr>
            <p:cNvSpPr/>
            <p:nvPr/>
          </p:nvSpPr>
          <p:spPr>
            <a:xfrm>
              <a:off x="8928528" y="806362"/>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C4E0C522-0F40-ED44-A700-F1BCD1CF74F5}"/>
                </a:ext>
              </a:extLst>
            </p:cNvPr>
            <p:cNvSpPr/>
            <p:nvPr/>
          </p:nvSpPr>
          <p:spPr>
            <a:xfrm>
              <a:off x="8928528" y="0"/>
              <a:ext cx="1130724" cy="565573"/>
            </a:xfrm>
            <a:custGeom>
              <a:avLst/>
              <a:gdLst>
                <a:gd name="connsiteX0" fmla="*/ 22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2"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24">
              <a:extLst>
                <a:ext uri="{FF2B5EF4-FFF2-40B4-BE49-F238E27FC236}">
                  <a16:creationId xmlns:a16="http://schemas.microsoft.com/office/drawing/2014/main" id="{B79B4380-CBEC-C341-A10E-5EF9A8597959}"/>
                </a:ext>
              </a:extLst>
            </p:cNvPr>
            <p:cNvSpPr/>
            <p:nvPr/>
          </p:nvSpPr>
          <p:spPr>
            <a:xfrm>
              <a:off x="10291391" y="6292417"/>
              <a:ext cx="1130724" cy="565583"/>
            </a:xfrm>
            <a:custGeom>
              <a:avLst/>
              <a:gdLst>
                <a:gd name="connsiteX0" fmla="*/ 565362 w 1130724"/>
                <a:gd name="connsiteY0" fmla="*/ 0 h 565583"/>
                <a:gd name="connsiteX1" fmla="*/ 1130724 w 1130724"/>
                <a:gd name="connsiteY1" fmla="*/ 565362 h 565583"/>
                <a:gd name="connsiteX2" fmla="*/ 1130702 w 1130724"/>
                <a:gd name="connsiteY2" fmla="*/ 565583 h 565583"/>
                <a:gd name="connsiteX3" fmla="*/ 22 w 1130724"/>
                <a:gd name="connsiteY3" fmla="*/ 565583 h 565583"/>
                <a:gd name="connsiteX4" fmla="*/ 0 w 1130724"/>
                <a:gd name="connsiteY4" fmla="*/ 565362 h 565583"/>
                <a:gd name="connsiteX5" fmla="*/ 565362 w 1130724"/>
                <a:gd name="connsiteY5" fmla="*/ 0 h 565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83">
                  <a:moveTo>
                    <a:pt x="565362" y="0"/>
                  </a:moveTo>
                  <a:cubicBezTo>
                    <a:pt x="877603" y="0"/>
                    <a:pt x="1130724" y="253121"/>
                    <a:pt x="1130724" y="565362"/>
                  </a:cubicBezTo>
                  <a:lnTo>
                    <a:pt x="1130702" y="565583"/>
                  </a:lnTo>
                  <a:lnTo>
                    <a:pt x="22" y="565583"/>
                  </a:lnTo>
                  <a:lnTo>
                    <a:pt x="0" y="565362"/>
                  </a:lnTo>
                  <a:cubicBezTo>
                    <a:pt x="0" y="253121"/>
                    <a:pt x="253121"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Oval 25">
              <a:extLst>
                <a:ext uri="{FF2B5EF4-FFF2-40B4-BE49-F238E27FC236}">
                  <a16:creationId xmlns:a16="http://schemas.microsoft.com/office/drawing/2014/main" id="{F04AD70E-5490-4C4E-A05D-D67949C51A74}"/>
                </a:ext>
              </a:extLst>
            </p:cNvPr>
            <p:cNvSpPr/>
            <p:nvPr/>
          </p:nvSpPr>
          <p:spPr>
            <a:xfrm>
              <a:off x="10291392"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128A8883-9F24-0047-92B7-45B3D2E7D9C0}"/>
                </a:ext>
              </a:extLst>
            </p:cNvPr>
            <p:cNvSpPr/>
            <p:nvPr/>
          </p:nvSpPr>
          <p:spPr>
            <a:xfrm>
              <a:off x="10291392" y="2177876"/>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AAC3A3BB-FD2C-FB44-9478-FA87EF229D37}"/>
                </a:ext>
              </a:extLst>
            </p:cNvPr>
            <p:cNvSpPr/>
            <p:nvPr/>
          </p:nvSpPr>
          <p:spPr>
            <a:xfrm>
              <a:off x="10291392" y="806363"/>
              <a:ext cx="1130724" cy="113072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a:extLst>
                <a:ext uri="{FF2B5EF4-FFF2-40B4-BE49-F238E27FC236}">
                  <a16:creationId xmlns:a16="http://schemas.microsoft.com/office/drawing/2014/main" id="{BF46B3B1-E981-BB40-B916-51A6D3851969}"/>
                </a:ext>
              </a:extLst>
            </p:cNvPr>
            <p:cNvSpPr/>
            <p:nvPr/>
          </p:nvSpPr>
          <p:spPr>
            <a:xfrm>
              <a:off x="10291392"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29">
              <a:extLst>
                <a:ext uri="{FF2B5EF4-FFF2-40B4-BE49-F238E27FC236}">
                  <a16:creationId xmlns:a16="http://schemas.microsoft.com/office/drawing/2014/main" id="{EA7DAE92-7D6B-B042-83BE-047C8EC322A0}"/>
                </a:ext>
              </a:extLst>
            </p:cNvPr>
            <p:cNvSpPr/>
            <p:nvPr/>
          </p:nvSpPr>
          <p:spPr>
            <a:xfrm>
              <a:off x="11654256" y="6295201"/>
              <a:ext cx="537744" cy="562799"/>
            </a:xfrm>
            <a:custGeom>
              <a:avLst/>
              <a:gdLst>
                <a:gd name="connsiteX0" fmla="*/ 537744 w 537744"/>
                <a:gd name="connsiteY0" fmla="*/ 0 h 562799"/>
                <a:gd name="connsiteX1" fmla="*/ 537744 w 537744"/>
                <a:gd name="connsiteY1" fmla="*/ 562799 h 562799"/>
                <a:gd name="connsiteX2" fmla="*/ 22 w 537744"/>
                <a:gd name="connsiteY2" fmla="*/ 562799 h 562799"/>
                <a:gd name="connsiteX3" fmla="*/ 0 w 537744"/>
                <a:gd name="connsiteY3" fmla="*/ 562578 h 562799"/>
                <a:gd name="connsiteX4" fmla="*/ 451422 w 537744"/>
                <a:gd name="connsiteY4" fmla="*/ 8702 h 562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562799">
                  <a:moveTo>
                    <a:pt x="537744" y="0"/>
                  </a:moveTo>
                  <a:lnTo>
                    <a:pt x="537744" y="562799"/>
                  </a:lnTo>
                  <a:lnTo>
                    <a:pt x="22" y="562799"/>
                  </a:lnTo>
                  <a:lnTo>
                    <a:pt x="0" y="562578"/>
                  </a:ln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30">
              <a:extLst>
                <a:ext uri="{FF2B5EF4-FFF2-40B4-BE49-F238E27FC236}">
                  <a16:creationId xmlns:a16="http://schemas.microsoft.com/office/drawing/2014/main" id="{06AADCE6-4277-EA49-AF23-63B53CA6772A}"/>
                </a:ext>
              </a:extLst>
            </p:cNvPr>
            <p:cNvSpPr/>
            <p:nvPr/>
          </p:nvSpPr>
          <p:spPr>
            <a:xfrm>
              <a:off x="11654256" y="4923687"/>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31">
              <a:extLst>
                <a:ext uri="{FF2B5EF4-FFF2-40B4-BE49-F238E27FC236}">
                  <a16:creationId xmlns:a16="http://schemas.microsoft.com/office/drawing/2014/main" id="{58CEA343-047B-DF4E-A7A8-881C7740EA36}"/>
                </a:ext>
              </a:extLst>
            </p:cNvPr>
            <p:cNvSpPr/>
            <p:nvPr/>
          </p:nvSpPr>
          <p:spPr>
            <a:xfrm>
              <a:off x="11654256" y="3552173"/>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32">
              <a:extLst>
                <a:ext uri="{FF2B5EF4-FFF2-40B4-BE49-F238E27FC236}">
                  <a16:creationId xmlns:a16="http://schemas.microsoft.com/office/drawing/2014/main" id="{FCCBAA07-17CE-2740-AA04-AEDA5EAD2796}"/>
                </a:ext>
              </a:extLst>
            </p:cNvPr>
            <p:cNvSpPr/>
            <p:nvPr/>
          </p:nvSpPr>
          <p:spPr>
            <a:xfrm>
              <a:off x="11654256" y="2180659"/>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Freeform 33">
              <a:extLst>
                <a:ext uri="{FF2B5EF4-FFF2-40B4-BE49-F238E27FC236}">
                  <a16:creationId xmlns:a16="http://schemas.microsoft.com/office/drawing/2014/main" id="{BF15C430-7951-6040-BD4C-4E996E94480E}"/>
                </a:ext>
              </a:extLst>
            </p:cNvPr>
            <p:cNvSpPr/>
            <p:nvPr/>
          </p:nvSpPr>
          <p:spPr>
            <a:xfrm>
              <a:off x="11654256" y="809146"/>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Freeform 34">
              <a:extLst>
                <a:ext uri="{FF2B5EF4-FFF2-40B4-BE49-F238E27FC236}">
                  <a16:creationId xmlns:a16="http://schemas.microsoft.com/office/drawing/2014/main" id="{0B3467F9-370D-5C4C-9EDE-E0CA0E401568}"/>
                </a:ext>
              </a:extLst>
            </p:cNvPr>
            <p:cNvSpPr/>
            <p:nvPr/>
          </p:nvSpPr>
          <p:spPr>
            <a:xfrm>
              <a:off x="11654256" y="0"/>
              <a:ext cx="537744" cy="562788"/>
            </a:xfrm>
            <a:custGeom>
              <a:avLst/>
              <a:gdLst>
                <a:gd name="connsiteX0" fmla="*/ 21 w 537744"/>
                <a:gd name="connsiteY0" fmla="*/ 0 h 562788"/>
                <a:gd name="connsiteX1" fmla="*/ 537744 w 537744"/>
                <a:gd name="connsiteY1" fmla="*/ 0 h 562788"/>
                <a:gd name="connsiteX2" fmla="*/ 537744 w 537744"/>
                <a:gd name="connsiteY2" fmla="*/ 562788 h 562788"/>
                <a:gd name="connsiteX3" fmla="*/ 451422 w 537744"/>
                <a:gd name="connsiteY3" fmla="*/ 554086 h 562788"/>
                <a:gd name="connsiteX4" fmla="*/ 0 w 537744"/>
                <a:gd name="connsiteY4" fmla="*/ 211 h 562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562788">
                  <a:moveTo>
                    <a:pt x="21" y="0"/>
                  </a:moveTo>
                  <a:lnTo>
                    <a:pt x="537744" y="0"/>
                  </a:lnTo>
                  <a:lnTo>
                    <a:pt x="537744" y="562788"/>
                  </a:lnTo>
                  <a:lnTo>
                    <a:pt x="451422" y="554086"/>
                  </a:lnTo>
                  <a:cubicBezTo>
                    <a:pt x="193796" y="501368"/>
                    <a:pt x="0" y="273421"/>
                    <a:pt x="0" y="21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B652A1E4-52BA-534C-AECC-35C3CF44F861}"/>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88315675-65B4-E14F-9785-663A83B7B65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676A1E-2332-684F-BDD2-687C166BDEC0}"/>
              </a:ext>
            </a:extLst>
          </p:cNvPr>
          <p:cNvSpPr>
            <a:spLocks noGrp="1"/>
          </p:cNvSpPr>
          <p:nvPr>
            <p:ph type="dt" sz="half" idx="10"/>
          </p:nvPr>
        </p:nvSpPr>
        <p:spPr/>
        <p:txBody>
          <a:bodyPr/>
          <a:lstStyle/>
          <a:p>
            <a:fld id="{A5B0A250-5CC0-1746-B209-08E8B0DAE6AF}" type="datetimeFigureOut">
              <a:rPr lang="en-US" smtClean="0"/>
              <a:t>9/27/2022</a:t>
            </a:fld>
            <a:endParaRPr lang="en-US" dirty="0"/>
          </a:p>
        </p:txBody>
      </p:sp>
      <p:sp>
        <p:nvSpPr>
          <p:cNvPr id="5" name="Footer Placeholder 4">
            <a:extLst>
              <a:ext uri="{FF2B5EF4-FFF2-40B4-BE49-F238E27FC236}">
                <a16:creationId xmlns:a16="http://schemas.microsoft.com/office/drawing/2014/main" id="{22BB8CB0-B7BE-7D4F-B254-8A2F8AEC273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3E5A569-A063-8E40-B703-82B11D2A988A}"/>
              </a:ext>
            </a:extLst>
          </p:cNvPr>
          <p:cNvSpPr>
            <a:spLocks noGrp="1"/>
          </p:cNvSpPr>
          <p:nvPr>
            <p:ph type="sldNum" sz="quarter" idx="12"/>
          </p:nvPr>
        </p:nvSpPr>
        <p:spPr>
          <a:xfrm>
            <a:off x="7087169" y="6141085"/>
            <a:ext cx="813816" cy="365125"/>
          </a:xfrm>
        </p:spPr>
        <p:txBody>
          <a:bodyPr/>
          <a:lstStyle/>
          <a:p>
            <a:fld id="{49ABCAEC-7D34-E549-A96E-FCEDAADBE4B0}" type="slidenum">
              <a:rPr lang="en-US" smtClean="0"/>
              <a:t>‹#›</a:t>
            </a:fld>
            <a:endParaRPr lang="en-US"/>
          </a:p>
        </p:txBody>
      </p:sp>
      <p:cxnSp>
        <p:nvCxnSpPr>
          <p:cNvPr id="7" name="Straight Connector 6">
            <a:extLst>
              <a:ext uri="{FF2B5EF4-FFF2-40B4-BE49-F238E27FC236}">
                <a16:creationId xmlns:a16="http://schemas.microsoft.com/office/drawing/2014/main" id="{8231D73A-BA91-794F-8C09-4F4B41A6D08B}"/>
              </a:ext>
            </a:extLst>
          </p:cNvPr>
          <p:cNvCxnSpPr>
            <a:cxnSpLocks/>
          </p:cNvCxnSpPr>
          <p:nvPr/>
        </p:nvCxnSpPr>
        <p:spPr>
          <a:xfrm>
            <a:off x="565150" y="6087110"/>
            <a:ext cx="7335835"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97796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16C9ACB-C4BB-F293-6F96-E6616F2CB41C}"/>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688BC603-1BF7-1035-0B3D-DF991D4BEDB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D651771A-1088-5356-69DF-369465A108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F19A38F2-C371-A426-BFB3-640681AC675F}"/>
              </a:ext>
            </a:extLst>
          </p:cNvPr>
          <p:cNvSpPr>
            <a:spLocks noGrp="1"/>
          </p:cNvSpPr>
          <p:nvPr>
            <p:ph type="dt" sz="half" idx="10"/>
          </p:nvPr>
        </p:nvSpPr>
        <p:spPr/>
        <p:txBody>
          <a:bodyPr/>
          <a:lstStyle/>
          <a:p>
            <a:fld id="{4B0D247E-300E-4B4D-87CA-34704A6B64A1}" type="datetime1">
              <a:rPr lang="tr-TR" smtClean="0"/>
              <a:t>27.09.2022</a:t>
            </a:fld>
            <a:endParaRPr lang="tr-TR"/>
          </a:p>
        </p:txBody>
      </p:sp>
      <p:sp>
        <p:nvSpPr>
          <p:cNvPr id="6" name="Alt Bilgi Yer Tutucusu 5">
            <a:extLst>
              <a:ext uri="{FF2B5EF4-FFF2-40B4-BE49-F238E27FC236}">
                <a16:creationId xmlns:a16="http://schemas.microsoft.com/office/drawing/2014/main" id="{19DD3227-24D1-649F-6BB3-66DFF54B4AC7}"/>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34C60418-165F-0111-3DCC-AB8F9DE951C7}"/>
              </a:ext>
            </a:extLst>
          </p:cNvPr>
          <p:cNvSpPr>
            <a:spLocks noGrp="1"/>
          </p:cNvSpPr>
          <p:nvPr>
            <p:ph type="sldNum" sz="quarter" idx="12"/>
          </p:nvPr>
        </p:nvSpPr>
        <p:spPr/>
        <p:txBody>
          <a:bodyPr/>
          <a:lstStyle/>
          <a:p>
            <a:fld id="{E1144718-6C4D-4377-957E-473B28962CB2}" type="slidenum">
              <a:rPr lang="tr-TR" smtClean="0"/>
              <a:t>‹#›</a:t>
            </a:fld>
            <a:endParaRPr lang="tr-TR"/>
          </a:p>
        </p:txBody>
      </p:sp>
    </p:spTree>
    <p:extLst>
      <p:ext uri="{BB962C8B-B14F-4D97-AF65-F5344CB8AC3E}">
        <p14:creationId xmlns:p14="http://schemas.microsoft.com/office/powerpoint/2010/main" val="413063700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3ABDDED5-B489-454D-A72D-46C9473AB018}"/>
              </a:ext>
            </a:extLst>
          </p:cNvPr>
          <p:cNvGrpSpPr/>
          <p:nvPr/>
        </p:nvGrpSpPr>
        <p:grpSpPr>
          <a:xfrm>
            <a:off x="6201388" y="0"/>
            <a:ext cx="5990612" cy="6858001"/>
            <a:chOff x="6201388" y="0"/>
            <a:chExt cx="5990612" cy="6858001"/>
          </a:xfrm>
        </p:grpSpPr>
        <p:sp>
          <p:nvSpPr>
            <p:cNvPr id="40" name="Oval 39">
              <a:extLst>
                <a:ext uri="{FF2B5EF4-FFF2-40B4-BE49-F238E27FC236}">
                  <a16:creationId xmlns:a16="http://schemas.microsoft.com/office/drawing/2014/main" id="{E6338A9A-49A1-B04D-B479-43604A5CD6D5}"/>
                </a:ext>
              </a:extLst>
            </p:cNvPr>
            <p:cNvSpPr/>
            <p:nvPr/>
          </p:nvSpPr>
          <p:spPr>
            <a:xfrm>
              <a:off x="6201388"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a:extLst>
                <a:ext uri="{FF2B5EF4-FFF2-40B4-BE49-F238E27FC236}">
                  <a16:creationId xmlns:a16="http://schemas.microsoft.com/office/drawing/2014/main" id="{3151B6D8-101B-F34D-992A-1668DB5D0067}"/>
                </a:ext>
              </a:extLst>
            </p:cNvPr>
            <p:cNvSpPr/>
            <p:nvPr/>
          </p:nvSpPr>
          <p:spPr>
            <a:xfrm>
              <a:off x="6201389" y="1"/>
              <a:ext cx="1130725" cy="565575"/>
            </a:xfrm>
            <a:custGeom>
              <a:avLst/>
              <a:gdLst>
                <a:gd name="connsiteX0" fmla="*/ 21 w 1130725"/>
                <a:gd name="connsiteY0" fmla="*/ 0 h 565575"/>
                <a:gd name="connsiteX1" fmla="*/ 1130704 w 1130725"/>
                <a:gd name="connsiteY1" fmla="*/ 0 h 565575"/>
                <a:gd name="connsiteX2" fmla="*/ 1130725 w 1130725"/>
                <a:gd name="connsiteY2" fmla="*/ 213 h 565575"/>
                <a:gd name="connsiteX3" fmla="*/ 565362 w 1130725"/>
                <a:gd name="connsiteY3" fmla="*/ 565575 h 565575"/>
                <a:gd name="connsiteX4" fmla="*/ 0 w 1130725"/>
                <a:gd name="connsiteY4" fmla="*/ 213 h 56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5" h="565575">
                  <a:moveTo>
                    <a:pt x="21" y="0"/>
                  </a:moveTo>
                  <a:lnTo>
                    <a:pt x="1130704" y="0"/>
                  </a:lnTo>
                  <a:lnTo>
                    <a:pt x="1130725" y="213"/>
                  </a:lnTo>
                  <a:cubicBezTo>
                    <a:pt x="1130725" y="312454"/>
                    <a:pt x="877604" y="565575"/>
                    <a:pt x="565362" y="565575"/>
                  </a:cubicBezTo>
                  <a:cubicBezTo>
                    <a:pt x="253121" y="565575"/>
                    <a:pt x="0" y="312454"/>
                    <a:pt x="0" y="21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2" name="Freeform 41">
              <a:extLst>
                <a:ext uri="{FF2B5EF4-FFF2-40B4-BE49-F238E27FC236}">
                  <a16:creationId xmlns:a16="http://schemas.microsoft.com/office/drawing/2014/main" id="{21D4DE71-EB1A-E74C-9364-5FEC5377F4EF}"/>
                </a:ext>
              </a:extLst>
            </p:cNvPr>
            <p:cNvSpPr/>
            <p:nvPr/>
          </p:nvSpPr>
          <p:spPr>
            <a:xfrm>
              <a:off x="7564255" y="6292426"/>
              <a:ext cx="1130723" cy="565575"/>
            </a:xfrm>
            <a:custGeom>
              <a:avLst/>
              <a:gdLst>
                <a:gd name="connsiteX0" fmla="*/ 565362 w 1130723"/>
                <a:gd name="connsiteY0" fmla="*/ 0 h 565575"/>
                <a:gd name="connsiteX1" fmla="*/ 1130723 w 1130723"/>
                <a:gd name="connsiteY1" fmla="*/ 565362 h 565575"/>
                <a:gd name="connsiteX2" fmla="*/ 1130702 w 1130723"/>
                <a:gd name="connsiteY2" fmla="*/ 565575 h 565575"/>
                <a:gd name="connsiteX3" fmla="*/ 21 w 1130723"/>
                <a:gd name="connsiteY3" fmla="*/ 565575 h 565575"/>
                <a:gd name="connsiteX4" fmla="*/ 0 w 1130723"/>
                <a:gd name="connsiteY4" fmla="*/ 565362 h 565575"/>
                <a:gd name="connsiteX5" fmla="*/ 565362 w 1130723"/>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3" h="565575">
                  <a:moveTo>
                    <a:pt x="565362" y="0"/>
                  </a:moveTo>
                  <a:cubicBezTo>
                    <a:pt x="877602" y="0"/>
                    <a:pt x="1130723" y="253121"/>
                    <a:pt x="1130723" y="565362"/>
                  </a:cubicBezTo>
                  <a:lnTo>
                    <a:pt x="1130702" y="565575"/>
                  </a:lnTo>
                  <a:lnTo>
                    <a:pt x="21" y="565575"/>
                  </a:lnTo>
                  <a:lnTo>
                    <a:pt x="0" y="565362"/>
                  </a:lnTo>
                  <a:cubicBezTo>
                    <a:pt x="0" y="253121"/>
                    <a:pt x="253120"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3" name="Oval 42">
              <a:extLst>
                <a:ext uri="{FF2B5EF4-FFF2-40B4-BE49-F238E27FC236}">
                  <a16:creationId xmlns:a16="http://schemas.microsoft.com/office/drawing/2014/main" id="{BD99A5CD-9D3A-DA46-AD96-34B9DB522051}"/>
                </a:ext>
              </a:extLst>
            </p:cNvPr>
            <p:cNvSpPr/>
            <p:nvPr/>
          </p:nvSpPr>
          <p:spPr>
            <a:xfrm>
              <a:off x="7564253"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E6537DF9-74F2-924C-9B63-22B100C80C92}"/>
                </a:ext>
              </a:extLst>
            </p:cNvPr>
            <p:cNvSpPr/>
            <p:nvPr/>
          </p:nvSpPr>
          <p:spPr>
            <a:xfrm>
              <a:off x="7564253" y="2177881"/>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D7655457-8E4D-F34C-A595-66A45E9C3A1F}"/>
                </a:ext>
              </a:extLst>
            </p:cNvPr>
            <p:cNvSpPr/>
            <p:nvPr/>
          </p:nvSpPr>
          <p:spPr>
            <a:xfrm>
              <a:off x="7564253" y="806366"/>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a:extLst>
                <a:ext uri="{FF2B5EF4-FFF2-40B4-BE49-F238E27FC236}">
                  <a16:creationId xmlns:a16="http://schemas.microsoft.com/office/drawing/2014/main" id="{FB0E8D2C-8947-E44C-BC5F-F81B083DAA3E}"/>
                </a:ext>
              </a:extLst>
            </p:cNvPr>
            <p:cNvSpPr/>
            <p:nvPr/>
          </p:nvSpPr>
          <p:spPr>
            <a:xfrm>
              <a:off x="7564254" y="1"/>
              <a:ext cx="1130725" cy="565575"/>
            </a:xfrm>
            <a:custGeom>
              <a:avLst/>
              <a:gdLst>
                <a:gd name="connsiteX0" fmla="*/ 21 w 1130725"/>
                <a:gd name="connsiteY0" fmla="*/ 0 h 565575"/>
                <a:gd name="connsiteX1" fmla="*/ 1130704 w 1130725"/>
                <a:gd name="connsiteY1" fmla="*/ 0 h 565575"/>
                <a:gd name="connsiteX2" fmla="*/ 1130725 w 1130725"/>
                <a:gd name="connsiteY2" fmla="*/ 213 h 565575"/>
                <a:gd name="connsiteX3" fmla="*/ 565363 w 1130725"/>
                <a:gd name="connsiteY3" fmla="*/ 565575 h 565575"/>
                <a:gd name="connsiteX4" fmla="*/ 0 w 1130725"/>
                <a:gd name="connsiteY4" fmla="*/ 213 h 56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5" h="565575">
                  <a:moveTo>
                    <a:pt x="21" y="0"/>
                  </a:moveTo>
                  <a:lnTo>
                    <a:pt x="1130704" y="0"/>
                  </a:lnTo>
                  <a:lnTo>
                    <a:pt x="1130725" y="213"/>
                  </a:lnTo>
                  <a:cubicBezTo>
                    <a:pt x="1130725" y="312454"/>
                    <a:pt x="877603" y="565575"/>
                    <a:pt x="565363" y="565575"/>
                  </a:cubicBezTo>
                  <a:cubicBezTo>
                    <a:pt x="253121" y="565575"/>
                    <a:pt x="0" y="312454"/>
                    <a:pt x="0" y="21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7" name="Freeform 46">
              <a:extLst>
                <a:ext uri="{FF2B5EF4-FFF2-40B4-BE49-F238E27FC236}">
                  <a16:creationId xmlns:a16="http://schemas.microsoft.com/office/drawing/2014/main" id="{ED57F45D-85B8-AC49-A2BA-E941F1BE7F15}"/>
                </a:ext>
              </a:extLst>
            </p:cNvPr>
            <p:cNvSpPr/>
            <p:nvPr/>
          </p:nvSpPr>
          <p:spPr>
            <a:xfrm>
              <a:off x="8927118" y="6292426"/>
              <a:ext cx="1130724" cy="565575"/>
            </a:xfrm>
            <a:custGeom>
              <a:avLst/>
              <a:gdLst>
                <a:gd name="connsiteX0" fmla="*/ 565362 w 1130724"/>
                <a:gd name="connsiteY0" fmla="*/ 0 h 565575"/>
                <a:gd name="connsiteX1" fmla="*/ 1130724 w 1130724"/>
                <a:gd name="connsiteY1" fmla="*/ 565362 h 565575"/>
                <a:gd name="connsiteX2" fmla="*/ 1130703 w 1130724"/>
                <a:gd name="connsiteY2" fmla="*/ 565575 h 565575"/>
                <a:gd name="connsiteX3" fmla="*/ 22 w 1130724"/>
                <a:gd name="connsiteY3" fmla="*/ 565575 h 565575"/>
                <a:gd name="connsiteX4" fmla="*/ 0 w 1130724"/>
                <a:gd name="connsiteY4" fmla="*/ 565362 h 565575"/>
                <a:gd name="connsiteX5" fmla="*/ 565362 w 1130724"/>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75">
                  <a:moveTo>
                    <a:pt x="565362" y="0"/>
                  </a:moveTo>
                  <a:cubicBezTo>
                    <a:pt x="877603" y="0"/>
                    <a:pt x="1130724" y="253121"/>
                    <a:pt x="1130724" y="565362"/>
                  </a:cubicBezTo>
                  <a:lnTo>
                    <a:pt x="1130703" y="565575"/>
                  </a:lnTo>
                  <a:lnTo>
                    <a:pt x="22" y="565575"/>
                  </a:lnTo>
                  <a:lnTo>
                    <a:pt x="0" y="565362"/>
                  </a:lnTo>
                  <a:cubicBezTo>
                    <a:pt x="0" y="253121"/>
                    <a:pt x="253121" y="0"/>
                    <a:pt x="56536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8" name="Oval 47">
              <a:extLst>
                <a:ext uri="{FF2B5EF4-FFF2-40B4-BE49-F238E27FC236}">
                  <a16:creationId xmlns:a16="http://schemas.microsoft.com/office/drawing/2014/main" id="{DA576359-CAE3-634C-8DF8-A834BCD7D668}"/>
                </a:ext>
              </a:extLst>
            </p:cNvPr>
            <p:cNvSpPr/>
            <p:nvPr/>
          </p:nvSpPr>
          <p:spPr>
            <a:xfrm>
              <a:off x="8927118" y="4920911"/>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16343F35-6601-BD4A-B9A5-25361D0453D2}"/>
                </a:ext>
              </a:extLst>
            </p:cNvPr>
            <p:cNvSpPr/>
            <p:nvPr/>
          </p:nvSpPr>
          <p:spPr>
            <a:xfrm>
              <a:off x="8927118" y="3549396"/>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5ED1C169-DCD9-9C4B-91B1-519621155A64}"/>
                </a:ext>
              </a:extLst>
            </p:cNvPr>
            <p:cNvSpPr/>
            <p:nvPr/>
          </p:nvSpPr>
          <p:spPr>
            <a:xfrm>
              <a:off x="8927118" y="2177881"/>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32328AC7-E0BC-0E46-A25B-11D523EC8100}"/>
                </a:ext>
              </a:extLst>
            </p:cNvPr>
            <p:cNvSpPr/>
            <p:nvPr/>
          </p:nvSpPr>
          <p:spPr>
            <a:xfrm>
              <a:off x="8927118" y="80636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51">
              <a:extLst>
                <a:ext uri="{FF2B5EF4-FFF2-40B4-BE49-F238E27FC236}">
                  <a16:creationId xmlns:a16="http://schemas.microsoft.com/office/drawing/2014/main" id="{32BBE02A-588F-6C4D-B310-694098C6A340}"/>
                </a:ext>
              </a:extLst>
            </p:cNvPr>
            <p:cNvSpPr/>
            <p:nvPr/>
          </p:nvSpPr>
          <p:spPr>
            <a:xfrm>
              <a:off x="8927117" y="0"/>
              <a:ext cx="1130726" cy="565576"/>
            </a:xfrm>
            <a:custGeom>
              <a:avLst/>
              <a:gdLst>
                <a:gd name="connsiteX0" fmla="*/ 22 w 1130726"/>
                <a:gd name="connsiteY0" fmla="*/ 0 h 565576"/>
                <a:gd name="connsiteX1" fmla="*/ 1130704 w 1130726"/>
                <a:gd name="connsiteY1" fmla="*/ 0 h 565576"/>
                <a:gd name="connsiteX2" fmla="*/ 1130726 w 1130726"/>
                <a:gd name="connsiteY2" fmla="*/ 214 h 565576"/>
                <a:gd name="connsiteX3" fmla="*/ 565363 w 1130726"/>
                <a:gd name="connsiteY3" fmla="*/ 565576 h 565576"/>
                <a:gd name="connsiteX4" fmla="*/ 0 w 1130726"/>
                <a:gd name="connsiteY4" fmla="*/ 214 h 565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6" h="565576">
                  <a:moveTo>
                    <a:pt x="22" y="0"/>
                  </a:moveTo>
                  <a:lnTo>
                    <a:pt x="1130704" y="0"/>
                  </a:lnTo>
                  <a:lnTo>
                    <a:pt x="1130726" y="214"/>
                  </a:lnTo>
                  <a:cubicBezTo>
                    <a:pt x="1130726" y="312455"/>
                    <a:pt x="877604" y="565576"/>
                    <a:pt x="565363" y="565576"/>
                  </a:cubicBezTo>
                  <a:cubicBezTo>
                    <a:pt x="253122" y="565576"/>
                    <a:pt x="0" y="312455"/>
                    <a:pt x="0" y="21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Freeform 52">
              <a:extLst>
                <a:ext uri="{FF2B5EF4-FFF2-40B4-BE49-F238E27FC236}">
                  <a16:creationId xmlns:a16="http://schemas.microsoft.com/office/drawing/2014/main" id="{6751D5A0-C90A-0A44-8654-CFE1B719B353}"/>
                </a:ext>
              </a:extLst>
            </p:cNvPr>
            <p:cNvSpPr/>
            <p:nvPr/>
          </p:nvSpPr>
          <p:spPr>
            <a:xfrm>
              <a:off x="10289984" y="6292426"/>
              <a:ext cx="1130724" cy="565575"/>
            </a:xfrm>
            <a:custGeom>
              <a:avLst/>
              <a:gdLst>
                <a:gd name="connsiteX0" fmla="*/ 565362 w 1130724"/>
                <a:gd name="connsiteY0" fmla="*/ 0 h 565575"/>
                <a:gd name="connsiteX1" fmla="*/ 1130724 w 1130724"/>
                <a:gd name="connsiteY1" fmla="*/ 565362 h 565575"/>
                <a:gd name="connsiteX2" fmla="*/ 1130703 w 1130724"/>
                <a:gd name="connsiteY2" fmla="*/ 565575 h 565575"/>
                <a:gd name="connsiteX3" fmla="*/ 21 w 1130724"/>
                <a:gd name="connsiteY3" fmla="*/ 565575 h 565575"/>
                <a:gd name="connsiteX4" fmla="*/ 0 w 1130724"/>
                <a:gd name="connsiteY4" fmla="*/ 565362 h 565575"/>
                <a:gd name="connsiteX5" fmla="*/ 565362 w 1130724"/>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75">
                  <a:moveTo>
                    <a:pt x="565362" y="0"/>
                  </a:moveTo>
                  <a:cubicBezTo>
                    <a:pt x="877603" y="0"/>
                    <a:pt x="1130724" y="253121"/>
                    <a:pt x="1130724" y="565362"/>
                  </a:cubicBezTo>
                  <a:lnTo>
                    <a:pt x="1130703" y="565575"/>
                  </a:lnTo>
                  <a:lnTo>
                    <a:pt x="21" y="565575"/>
                  </a:lnTo>
                  <a:lnTo>
                    <a:pt x="0" y="565362"/>
                  </a:lnTo>
                  <a:cubicBezTo>
                    <a:pt x="0" y="253121"/>
                    <a:pt x="253121"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4" name="Oval 53">
              <a:extLst>
                <a:ext uri="{FF2B5EF4-FFF2-40B4-BE49-F238E27FC236}">
                  <a16:creationId xmlns:a16="http://schemas.microsoft.com/office/drawing/2014/main" id="{0F0FA086-0D80-B74A-9B37-5EACDE30D61F}"/>
                </a:ext>
              </a:extLst>
            </p:cNvPr>
            <p:cNvSpPr/>
            <p:nvPr/>
          </p:nvSpPr>
          <p:spPr>
            <a:xfrm>
              <a:off x="10289984" y="4920911"/>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7022E302-2A55-8844-A50B-DC16D075E16B}"/>
                </a:ext>
              </a:extLst>
            </p:cNvPr>
            <p:cNvSpPr/>
            <p:nvPr/>
          </p:nvSpPr>
          <p:spPr>
            <a:xfrm>
              <a:off x="10289984"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F4B325F5-A048-2843-A40B-3B2B31ECED76}"/>
                </a:ext>
              </a:extLst>
            </p:cNvPr>
            <p:cNvSpPr/>
            <p:nvPr/>
          </p:nvSpPr>
          <p:spPr>
            <a:xfrm>
              <a:off x="10289984" y="80636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56">
              <a:extLst>
                <a:ext uri="{FF2B5EF4-FFF2-40B4-BE49-F238E27FC236}">
                  <a16:creationId xmlns:a16="http://schemas.microsoft.com/office/drawing/2014/main" id="{7707B616-7E85-5442-B46B-AF9426A7A0E9}"/>
                </a:ext>
              </a:extLst>
            </p:cNvPr>
            <p:cNvSpPr/>
            <p:nvPr/>
          </p:nvSpPr>
          <p:spPr>
            <a:xfrm>
              <a:off x="10289983" y="0"/>
              <a:ext cx="1130726" cy="565576"/>
            </a:xfrm>
            <a:custGeom>
              <a:avLst/>
              <a:gdLst>
                <a:gd name="connsiteX0" fmla="*/ 21 w 1130726"/>
                <a:gd name="connsiteY0" fmla="*/ 0 h 565576"/>
                <a:gd name="connsiteX1" fmla="*/ 1130704 w 1130726"/>
                <a:gd name="connsiteY1" fmla="*/ 0 h 565576"/>
                <a:gd name="connsiteX2" fmla="*/ 1130726 w 1130726"/>
                <a:gd name="connsiteY2" fmla="*/ 214 h 565576"/>
                <a:gd name="connsiteX3" fmla="*/ 565363 w 1130726"/>
                <a:gd name="connsiteY3" fmla="*/ 565576 h 565576"/>
                <a:gd name="connsiteX4" fmla="*/ 0 w 1130726"/>
                <a:gd name="connsiteY4" fmla="*/ 214 h 565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6" h="565576">
                  <a:moveTo>
                    <a:pt x="21" y="0"/>
                  </a:moveTo>
                  <a:lnTo>
                    <a:pt x="1130704" y="0"/>
                  </a:lnTo>
                  <a:lnTo>
                    <a:pt x="1130726" y="214"/>
                  </a:lnTo>
                  <a:cubicBezTo>
                    <a:pt x="1130726" y="312455"/>
                    <a:pt x="877604" y="565576"/>
                    <a:pt x="565363" y="565576"/>
                  </a:cubicBezTo>
                  <a:cubicBezTo>
                    <a:pt x="253122" y="565576"/>
                    <a:pt x="0" y="312455"/>
                    <a:pt x="0" y="214"/>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8" name="Freeform 57">
              <a:extLst>
                <a:ext uri="{FF2B5EF4-FFF2-40B4-BE49-F238E27FC236}">
                  <a16:creationId xmlns:a16="http://schemas.microsoft.com/office/drawing/2014/main" id="{08914A00-D181-5847-A150-77CE67F94369}"/>
                </a:ext>
              </a:extLst>
            </p:cNvPr>
            <p:cNvSpPr/>
            <p:nvPr/>
          </p:nvSpPr>
          <p:spPr>
            <a:xfrm>
              <a:off x="11652854" y="6295069"/>
              <a:ext cx="539146" cy="562931"/>
            </a:xfrm>
            <a:custGeom>
              <a:avLst/>
              <a:gdLst>
                <a:gd name="connsiteX0" fmla="*/ 539146 w 539146"/>
                <a:gd name="connsiteY0" fmla="*/ 0 h 562931"/>
                <a:gd name="connsiteX1" fmla="*/ 539146 w 539146"/>
                <a:gd name="connsiteY1" fmla="*/ 562931 h 562931"/>
                <a:gd name="connsiteX2" fmla="*/ 21 w 539146"/>
                <a:gd name="connsiteY2" fmla="*/ 562931 h 562931"/>
                <a:gd name="connsiteX3" fmla="*/ 0 w 539146"/>
                <a:gd name="connsiteY3" fmla="*/ 562719 h 562931"/>
                <a:gd name="connsiteX4" fmla="*/ 451422 w 539146"/>
                <a:gd name="connsiteY4" fmla="*/ 8843 h 562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6" h="562931">
                  <a:moveTo>
                    <a:pt x="539146" y="0"/>
                  </a:moveTo>
                  <a:lnTo>
                    <a:pt x="539146" y="562931"/>
                  </a:lnTo>
                  <a:lnTo>
                    <a:pt x="21" y="562931"/>
                  </a:lnTo>
                  <a:lnTo>
                    <a:pt x="0" y="562719"/>
                  </a:lnTo>
                  <a:cubicBezTo>
                    <a:pt x="0" y="289508"/>
                    <a:pt x="193796" y="61561"/>
                    <a:pt x="451422"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9" name="Freeform 58">
              <a:extLst>
                <a:ext uri="{FF2B5EF4-FFF2-40B4-BE49-F238E27FC236}">
                  <a16:creationId xmlns:a16="http://schemas.microsoft.com/office/drawing/2014/main" id="{DAF2D976-5F49-2848-B465-C85708A6D706}"/>
                </a:ext>
              </a:extLst>
            </p:cNvPr>
            <p:cNvSpPr/>
            <p:nvPr/>
          </p:nvSpPr>
          <p:spPr>
            <a:xfrm>
              <a:off x="11652853" y="4923555"/>
              <a:ext cx="539147" cy="1125439"/>
            </a:xfrm>
            <a:custGeom>
              <a:avLst/>
              <a:gdLst>
                <a:gd name="connsiteX0" fmla="*/ 539147 w 539147"/>
                <a:gd name="connsiteY0" fmla="*/ 0 h 1125439"/>
                <a:gd name="connsiteX1" fmla="*/ 539147 w 539147"/>
                <a:gd name="connsiteY1" fmla="*/ 1125439 h 1125439"/>
                <a:gd name="connsiteX2" fmla="*/ 451423 w 539147"/>
                <a:gd name="connsiteY2" fmla="*/ 1116595 h 1125439"/>
                <a:gd name="connsiteX3" fmla="*/ 0 w 539147"/>
                <a:gd name="connsiteY3" fmla="*/ 562719 h 1125439"/>
                <a:gd name="connsiteX4" fmla="*/ 451423 w 539147"/>
                <a:gd name="connsiteY4" fmla="*/ 8843 h 1125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9">
                  <a:moveTo>
                    <a:pt x="539147" y="0"/>
                  </a:moveTo>
                  <a:lnTo>
                    <a:pt x="539147" y="1125439"/>
                  </a:lnTo>
                  <a:lnTo>
                    <a:pt x="451423" y="1116595"/>
                  </a:lnTo>
                  <a:cubicBezTo>
                    <a:pt x="193797" y="1063877"/>
                    <a:pt x="0" y="835930"/>
                    <a:pt x="0" y="562719"/>
                  </a:cubicBezTo>
                  <a:cubicBezTo>
                    <a:pt x="0" y="289508"/>
                    <a:pt x="193797" y="61561"/>
                    <a:pt x="451423" y="884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0" name="Freeform 59">
              <a:extLst>
                <a:ext uri="{FF2B5EF4-FFF2-40B4-BE49-F238E27FC236}">
                  <a16:creationId xmlns:a16="http://schemas.microsoft.com/office/drawing/2014/main" id="{5E333474-B850-354C-A2E2-01735C948D47}"/>
                </a:ext>
              </a:extLst>
            </p:cNvPr>
            <p:cNvSpPr/>
            <p:nvPr/>
          </p:nvSpPr>
          <p:spPr>
            <a:xfrm>
              <a:off x="11652853" y="3552039"/>
              <a:ext cx="539147" cy="1125438"/>
            </a:xfrm>
            <a:custGeom>
              <a:avLst/>
              <a:gdLst>
                <a:gd name="connsiteX0" fmla="*/ 539147 w 539147"/>
                <a:gd name="connsiteY0" fmla="*/ 0 h 1125438"/>
                <a:gd name="connsiteX1" fmla="*/ 539147 w 539147"/>
                <a:gd name="connsiteY1" fmla="*/ 1125438 h 1125438"/>
                <a:gd name="connsiteX2" fmla="*/ 451423 w 539147"/>
                <a:gd name="connsiteY2" fmla="*/ 1116595 h 1125438"/>
                <a:gd name="connsiteX3" fmla="*/ 0 w 539147"/>
                <a:gd name="connsiteY3" fmla="*/ 562719 h 1125438"/>
                <a:gd name="connsiteX4" fmla="*/ 451423 w 539147"/>
                <a:gd name="connsiteY4" fmla="*/ 8843 h 1125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8">
                  <a:moveTo>
                    <a:pt x="539147" y="0"/>
                  </a:moveTo>
                  <a:lnTo>
                    <a:pt x="539147" y="1125438"/>
                  </a:lnTo>
                  <a:lnTo>
                    <a:pt x="451423" y="1116595"/>
                  </a:lnTo>
                  <a:cubicBezTo>
                    <a:pt x="193797" y="1063877"/>
                    <a:pt x="0" y="835930"/>
                    <a:pt x="0" y="562719"/>
                  </a:cubicBezTo>
                  <a:cubicBezTo>
                    <a:pt x="0" y="289508"/>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1" name="Freeform 60">
              <a:extLst>
                <a:ext uri="{FF2B5EF4-FFF2-40B4-BE49-F238E27FC236}">
                  <a16:creationId xmlns:a16="http://schemas.microsoft.com/office/drawing/2014/main" id="{BC25646C-71B3-4A44-A4FE-C3CABE5580BB}"/>
                </a:ext>
              </a:extLst>
            </p:cNvPr>
            <p:cNvSpPr/>
            <p:nvPr/>
          </p:nvSpPr>
          <p:spPr>
            <a:xfrm>
              <a:off x="11652853" y="2180524"/>
              <a:ext cx="539147" cy="1125438"/>
            </a:xfrm>
            <a:custGeom>
              <a:avLst/>
              <a:gdLst>
                <a:gd name="connsiteX0" fmla="*/ 539147 w 539147"/>
                <a:gd name="connsiteY0" fmla="*/ 0 h 1125438"/>
                <a:gd name="connsiteX1" fmla="*/ 539147 w 539147"/>
                <a:gd name="connsiteY1" fmla="*/ 1125438 h 1125438"/>
                <a:gd name="connsiteX2" fmla="*/ 451423 w 539147"/>
                <a:gd name="connsiteY2" fmla="*/ 1116595 h 1125438"/>
                <a:gd name="connsiteX3" fmla="*/ 0 w 539147"/>
                <a:gd name="connsiteY3" fmla="*/ 562719 h 1125438"/>
                <a:gd name="connsiteX4" fmla="*/ 451423 w 539147"/>
                <a:gd name="connsiteY4" fmla="*/ 8843 h 1125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8">
                  <a:moveTo>
                    <a:pt x="539147" y="0"/>
                  </a:moveTo>
                  <a:lnTo>
                    <a:pt x="539147" y="1125438"/>
                  </a:lnTo>
                  <a:lnTo>
                    <a:pt x="451423" y="1116595"/>
                  </a:lnTo>
                  <a:cubicBezTo>
                    <a:pt x="193797" y="1063877"/>
                    <a:pt x="0" y="835930"/>
                    <a:pt x="0" y="562719"/>
                  </a:cubicBezTo>
                  <a:cubicBezTo>
                    <a:pt x="0" y="289509"/>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2" name="Freeform 61">
              <a:extLst>
                <a:ext uri="{FF2B5EF4-FFF2-40B4-BE49-F238E27FC236}">
                  <a16:creationId xmlns:a16="http://schemas.microsoft.com/office/drawing/2014/main" id="{B598CFE9-67EE-E342-9EF7-F40A1E0BE59E}"/>
                </a:ext>
              </a:extLst>
            </p:cNvPr>
            <p:cNvSpPr/>
            <p:nvPr/>
          </p:nvSpPr>
          <p:spPr>
            <a:xfrm>
              <a:off x="11652853" y="809010"/>
              <a:ext cx="539147" cy="1125439"/>
            </a:xfrm>
            <a:custGeom>
              <a:avLst/>
              <a:gdLst>
                <a:gd name="connsiteX0" fmla="*/ 539147 w 539147"/>
                <a:gd name="connsiteY0" fmla="*/ 0 h 1125439"/>
                <a:gd name="connsiteX1" fmla="*/ 539147 w 539147"/>
                <a:gd name="connsiteY1" fmla="*/ 1125439 h 1125439"/>
                <a:gd name="connsiteX2" fmla="*/ 451423 w 539147"/>
                <a:gd name="connsiteY2" fmla="*/ 1116595 h 1125439"/>
                <a:gd name="connsiteX3" fmla="*/ 0 w 539147"/>
                <a:gd name="connsiteY3" fmla="*/ 562719 h 1125439"/>
                <a:gd name="connsiteX4" fmla="*/ 451423 w 539147"/>
                <a:gd name="connsiteY4" fmla="*/ 8843 h 1125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9">
                  <a:moveTo>
                    <a:pt x="539147" y="0"/>
                  </a:moveTo>
                  <a:lnTo>
                    <a:pt x="539147" y="1125439"/>
                  </a:lnTo>
                  <a:lnTo>
                    <a:pt x="451423" y="1116595"/>
                  </a:lnTo>
                  <a:cubicBezTo>
                    <a:pt x="193797" y="1063877"/>
                    <a:pt x="0" y="835930"/>
                    <a:pt x="0" y="562719"/>
                  </a:cubicBezTo>
                  <a:cubicBezTo>
                    <a:pt x="0" y="289508"/>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3" name="Freeform 62">
              <a:extLst>
                <a:ext uri="{FF2B5EF4-FFF2-40B4-BE49-F238E27FC236}">
                  <a16:creationId xmlns:a16="http://schemas.microsoft.com/office/drawing/2014/main" id="{1E29AD13-94FE-1349-A28E-10F6E780F510}"/>
                </a:ext>
              </a:extLst>
            </p:cNvPr>
            <p:cNvSpPr/>
            <p:nvPr/>
          </p:nvSpPr>
          <p:spPr>
            <a:xfrm>
              <a:off x="11652853" y="1"/>
              <a:ext cx="539147" cy="562933"/>
            </a:xfrm>
            <a:custGeom>
              <a:avLst/>
              <a:gdLst>
                <a:gd name="connsiteX0" fmla="*/ 22 w 539147"/>
                <a:gd name="connsiteY0" fmla="*/ 0 h 562933"/>
                <a:gd name="connsiteX1" fmla="*/ 539147 w 539147"/>
                <a:gd name="connsiteY1" fmla="*/ 0 h 562933"/>
                <a:gd name="connsiteX2" fmla="*/ 539147 w 539147"/>
                <a:gd name="connsiteY2" fmla="*/ 562933 h 562933"/>
                <a:gd name="connsiteX3" fmla="*/ 451423 w 539147"/>
                <a:gd name="connsiteY3" fmla="*/ 554090 h 562933"/>
                <a:gd name="connsiteX4" fmla="*/ 0 w 539147"/>
                <a:gd name="connsiteY4" fmla="*/ 214 h 562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562933">
                  <a:moveTo>
                    <a:pt x="22" y="0"/>
                  </a:moveTo>
                  <a:lnTo>
                    <a:pt x="539147" y="0"/>
                  </a:lnTo>
                  <a:lnTo>
                    <a:pt x="539147" y="562933"/>
                  </a:lnTo>
                  <a:lnTo>
                    <a:pt x="451423" y="554090"/>
                  </a:lnTo>
                  <a:cubicBezTo>
                    <a:pt x="193797" y="501372"/>
                    <a:pt x="0" y="273425"/>
                    <a:pt x="0" y="214"/>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B650648E-B4D5-4145-84E7-46B5793EA68B}"/>
              </a:ext>
            </a:extLst>
          </p:cNvPr>
          <p:cNvSpPr>
            <a:spLocks noGrp="1"/>
          </p:cNvSpPr>
          <p:nvPr>
            <p:ph type="title"/>
          </p:nvPr>
        </p:nvSpPr>
        <p:spPr>
          <a:xfrm>
            <a:off x="565150" y="768351"/>
            <a:ext cx="5066001" cy="2334768"/>
          </a:xfrm>
        </p:spPr>
        <p:txBody>
          <a:bodyPr anchor="t"/>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E3B92A6-7558-3148-B855-5BC58B4159C5}"/>
              </a:ext>
            </a:extLst>
          </p:cNvPr>
          <p:cNvSpPr>
            <a:spLocks noGrp="1"/>
          </p:cNvSpPr>
          <p:nvPr>
            <p:ph type="body" idx="1"/>
          </p:nvPr>
        </p:nvSpPr>
        <p:spPr>
          <a:xfrm>
            <a:off x="565150" y="4255453"/>
            <a:ext cx="5066001" cy="1500187"/>
          </a:xfrm>
        </p:spPr>
        <p:txBody>
          <a:bodyPr anchor="b"/>
          <a:lstStyle>
            <a:lvl1pPr marL="0" indent="0">
              <a:buNone/>
              <a:defRPr sz="2400">
                <a:solidFill>
                  <a:schemeClr val="bg1">
                    <a:lumMod val="6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43A0B541-D211-974B-97FE-C1F9473ABE9D}"/>
              </a:ext>
            </a:extLst>
          </p:cNvPr>
          <p:cNvSpPr>
            <a:spLocks noGrp="1"/>
          </p:cNvSpPr>
          <p:nvPr>
            <p:ph type="dt" sz="half" idx="10"/>
          </p:nvPr>
        </p:nvSpPr>
        <p:spPr/>
        <p:txBody>
          <a:bodyPr/>
          <a:lstStyle/>
          <a:p>
            <a:fld id="{A5B0A250-5CC0-1746-B209-08E8B0DAE6AF}" type="datetimeFigureOut">
              <a:rPr lang="en-US" smtClean="0"/>
              <a:t>9/27/2022</a:t>
            </a:fld>
            <a:endParaRPr lang="en-US" dirty="0"/>
          </a:p>
        </p:txBody>
      </p:sp>
      <p:sp>
        <p:nvSpPr>
          <p:cNvPr id="5" name="Footer Placeholder 4">
            <a:extLst>
              <a:ext uri="{FF2B5EF4-FFF2-40B4-BE49-F238E27FC236}">
                <a16:creationId xmlns:a16="http://schemas.microsoft.com/office/drawing/2014/main" id="{A1727FB0-D95A-D543-8E29-6E5F22B491A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89C4404-F49D-9F48-A10B-1F60870B4450}"/>
              </a:ext>
            </a:extLst>
          </p:cNvPr>
          <p:cNvSpPr>
            <a:spLocks noGrp="1"/>
          </p:cNvSpPr>
          <p:nvPr>
            <p:ph type="sldNum" sz="quarter" idx="12"/>
          </p:nvPr>
        </p:nvSpPr>
        <p:spPr>
          <a:xfrm>
            <a:off x="4817335" y="6141085"/>
            <a:ext cx="813816" cy="365125"/>
          </a:xfrm>
        </p:spPr>
        <p:txBody>
          <a:bodyPr/>
          <a:lstStyle/>
          <a:p>
            <a:fld id="{49ABCAEC-7D34-E549-A96E-FCEDAADBE4B0}" type="slidenum">
              <a:rPr lang="en-US" smtClean="0"/>
              <a:t>‹#›</a:t>
            </a:fld>
            <a:endParaRPr lang="en-US" dirty="0"/>
          </a:p>
        </p:txBody>
      </p:sp>
      <p:cxnSp>
        <p:nvCxnSpPr>
          <p:cNvPr id="7" name="Straight Connector 6">
            <a:extLst>
              <a:ext uri="{FF2B5EF4-FFF2-40B4-BE49-F238E27FC236}">
                <a16:creationId xmlns:a16="http://schemas.microsoft.com/office/drawing/2014/main" id="{2D6A1FD1-D82F-3141-8687-8D7C0631C215}"/>
              </a:ext>
            </a:extLst>
          </p:cNvPr>
          <p:cNvCxnSpPr>
            <a:cxnSpLocks/>
          </p:cNvCxnSpPr>
          <p:nvPr/>
        </p:nvCxnSpPr>
        <p:spPr>
          <a:xfrm>
            <a:off x="565150" y="6087110"/>
            <a:ext cx="5066001"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073774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42ECFEB-12CF-4C4F-BC8A-5816C27CA565}"/>
              </a:ext>
            </a:extLst>
          </p:cNvPr>
          <p:cNvGrpSpPr/>
          <p:nvPr/>
        </p:nvGrpSpPr>
        <p:grpSpPr>
          <a:xfrm>
            <a:off x="10290315" y="0"/>
            <a:ext cx="1901686" cy="6858000"/>
            <a:chOff x="10290315" y="0"/>
            <a:chExt cx="1901686" cy="6858000"/>
          </a:xfrm>
        </p:grpSpPr>
        <p:sp>
          <p:nvSpPr>
            <p:cNvPr id="18" name="Oval 17">
              <a:extLst>
                <a:ext uri="{FF2B5EF4-FFF2-40B4-BE49-F238E27FC236}">
                  <a16:creationId xmlns:a16="http://schemas.microsoft.com/office/drawing/2014/main" id="{626C9482-2804-144B-88B2-0AF191BD757D}"/>
                </a:ext>
              </a:extLst>
            </p:cNvPr>
            <p:cNvSpPr/>
            <p:nvPr/>
          </p:nvSpPr>
          <p:spPr>
            <a:xfrm>
              <a:off x="10290315" y="806362"/>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a:extLst>
                <a:ext uri="{FF2B5EF4-FFF2-40B4-BE49-F238E27FC236}">
                  <a16:creationId xmlns:a16="http://schemas.microsoft.com/office/drawing/2014/main" id="{71363F79-96BD-9240-86E2-DF26C9C2437D}"/>
                </a:ext>
              </a:extLst>
            </p:cNvPr>
            <p:cNvSpPr/>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153F0BF1-DA57-1D49-82F0-802F4D385A85}"/>
                </a:ext>
              </a:extLst>
            </p:cNvPr>
            <p:cNvSpPr/>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a:extLst>
                <a:ext uri="{FF2B5EF4-FFF2-40B4-BE49-F238E27FC236}">
                  <a16:creationId xmlns:a16="http://schemas.microsoft.com/office/drawing/2014/main" id="{8CD42A1B-A03A-C946-8A2A-CE437EA433FD}"/>
                </a:ext>
              </a:extLst>
            </p:cNvPr>
            <p:cNvSpPr/>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21">
              <a:extLst>
                <a:ext uri="{FF2B5EF4-FFF2-40B4-BE49-F238E27FC236}">
                  <a16:creationId xmlns:a16="http://schemas.microsoft.com/office/drawing/2014/main" id="{5591FE00-3AAF-9B4B-8107-E94D50828227}"/>
                </a:ext>
              </a:extLst>
            </p:cNvPr>
            <p:cNvSpPr/>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22">
              <a:extLst>
                <a:ext uri="{FF2B5EF4-FFF2-40B4-BE49-F238E27FC236}">
                  <a16:creationId xmlns:a16="http://schemas.microsoft.com/office/drawing/2014/main" id="{149E92E9-89A7-4842-B271-411C7DF75D2D}"/>
                </a:ext>
              </a:extLst>
            </p:cNvPr>
            <p:cNvSpPr/>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23">
              <a:extLst>
                <a:ext uri="{FF2B5EF4-FFF2-40B4-BE49-F238E27FC236}">
                  <a16:creationId xmlns:a16="http://schemas.microsoft.com/office/drawing/2014/main" id="{4DC29C99-0841-9F46-AB1A-E9751DFE4487}"/>
                </a:ext>
              </a:extLst>
            </p:cNvPr>
            <p:cNvSpPr/>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EE0AB684-BDA8-014B-8DCC-125F8B8DCEE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2540E05-0F5F-6243-AD57-66BFC33ADBAC}"/>
              </a:ext>
            </a:extLst>
          </p:cNvPr>
          <p:cNvSpPr>
            <a:spLocks noGrp="1"/>
          </p:cNvSpPr>
          <p:nvPr>
            <p:ph sz="half" idx="1"/>
          </p:nvPr>
        </p:nvSpPr>
        <p:spPr>
          <a:xfrm>
            <a:off x="562851" y="2365755"/>
            <a:ext cx="5239512" cy="33954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170B3A4-11FE-D94C-9B93-255E36231064}"/>
              </a:ext>
            </a:extLst>
          </p:cNvPr>
          <p:cNvSpPr>
            <a:spLocks noGrp="1"/>
          </p:cNvSpPr>
          <p:nvPr>
            <p:ph sz="half" idx="2"/>
          </p:nvPr>
        </p:nvSpPr>
        <p:spPr>
          <a:xfrm>
            <a:off x="6389638" y="2365755"/>
            <a:ext cx="5239512" cy="33954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D67BEEAF-F881-6E48-84AF-E5CEEF1C7167}"/>
              </a:ext>
            </a:extLst>
          </p:cNvPr>
          <p:cNvSpPr>
            <a:spLocks noGrp="1"/>
          </p:cNvSpPr>
          <p:nvPr>
            <p:ph type="dt" sz="half" idx="10"/>
          </p:nvPr>
        </p:nvSpPr>
        <p:spPr/>
        <p:txBody>
          <a:bodyPr/>
          <a:lstStyle/>
          <a:p>
            <a:fld id="{A5B0A250-5CC0-1746-B209-08E8B0DAE6AF}" type="datetimeFigureOut">
              <a:rPr lang="en-US" smtClean="0"/>
              <a:t>9/27/2022</a:t>
            </a:fld>
            <a:endParaRPr lang="en-US" dirty="0"/>
          </a:p>
        </p:txBody>
      </p:sp>
      <p:sp>
        <p:nvSpPr>
          <p:cNvPr id="6" name="Footer Placeholder 5">
            <a:extLst>
              <a:ext uri="{FF2B5EF4-FFF2-40B4-BE49-F238E27FC236}">
                <a16:creationId xmlns:a16="http://schemas.microsoft.com/office/drawing/2014/main" id="{9C472753-1CC3-9244-9AF0-6927018A64F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4DD55D0-FCC7-AC42-9810-9B49E3348958}"/>
              </a:ext>
            </a:extLst>
          </p:cNvPr>
          <p:cNvSpPr>
            <a:spLocks noGrp="1"/>
          </p:cNvSpPr>
          <p:nvPr>
            <p:ph type="sldNum" sz="quarter" idx="12"/>
          </p:nvPr>
        </p:nvSpPr>
        <p:spPr/>
        <p:txBody>
          <a:bodyPr/>
          <a:lstStyle/>
          <a:p>
            <a:fld id="{49ABCAEC-7D34-E549-A96E-FCEDAADBE4B0}" type="slidenum">
              <a:rPr lang="en-US" smtClean="0"/>
              <a:t>‹#›</a:t>
            </a:fld>
            <a:endParaRPr lang="en-US" dirty="0"/>
          </a:p>
        </p:txBody>
      </p:sp>
      <p:cxnSp>
        <p:nvCxnSpPr>
          <p:cNvPr id="8" name="Straight Connector 7">
            <a:extLst>
              <a:ext uri="{FF2B5EF4-FFF2-40B4-BE49-F238E27FC236}">
                <a16:creationId xmlns:a16="http://schemas.microsoft.com/office/drawing/2014/main" id="{5FC736C3-88FB-244C-83B8-B2856998D221}"/>
              </a:ext>
            </a:extLst>
          </p:cNvPr>
          <p:cNvCxnSpPr>
            <a:cxnSpLocks/>
          </p:cNvCxnSpPr>
          <p:nvPr/>
        </p:nvCxnSpPr>
        <p:spPr>
          <a:xfrm>
            <a:off x="565150" y="6087110"/>
            <a:ext cx="1105834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22962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B7D16A9C-7411-5242-A59C-816B8907E3BE}"/>
              </a:ext>
            </a:extLst>
          </p:cNvPr>
          <p:cNvGrpSpPr/>
          <p:nvPr/>
        </p:nvGrpSpPr>
        <p:grpSpPr>
          <a:xfrm>
            <a:off x="10290315" y="0"/>
            <a:ext cx="1901686" cy="6858000"/>
            <a:chOff x="10290315" y="0"/>
            <a:chExt cx="1901686" cy="6858000"/>
          </a:xfrm>
        </p:grpSpPr>
        <p:sp>
          <p:nvSpPr>
            <p:cNvPr id="20" name="Oval 19">
              <a:extLst>
                <a:ext uri="{FF2B5EF4-FFF2-40B4-BE49-F238E27FC236}">
                  <a16:creationId xmlns:a16="http://schemas.microsoft.com/office/drawing/2014/main" id="{A997260B-7D44-7049-B605-7FD6E6CE5612}"/>
                </a:ext>
              </a:extLst>
            </p:cNvPr>
            <p:cNvSpPr/>
            <p:nvPr/>
          </p:nvSpPr>
          <p:spPr>
            <a:xfrm>
              <a:off x="10290315" y="806362"/>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a:extLst>
                <a:ext uri="{FF2B5EF4-FFF2-40B4-BE49-F238E27FC236}">
                  <a16:creationId xmlns:a16="http://schemas.microsoft.com/office/drawing/2014/main" id="{5D6AF601-77C3-D74A-B1E5-7F33703A6927}"/>
                </a:ext>
              </a:extLst>
            </p:cNvPr>
            <p:cNvSpPr/>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21">
              <a:extLst>
                <a:ext uri="{FF2B5EF4-FFF2-40B4-BE49-F238E27FC236}">
                  <a16:creationId xmlns:a16="http://schemas.microsoft.com/office/drawing/2014/main" id="{4DFCA921-0F9E-2E41-A285-75409E25501A}"/>
                </a:ext>
              </a:extLst>
            </p:cNvPr>
            <p:cNvSpPr/>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22">
              <a:extLst>
                <a:ext uri="{FF2B5EF4-FFF2-40B4-BE49-F238E27FC236}">
                  <a16:creationId xmlns:a16="http://schemas.microsoft.com/office/drawing/2014/main" id="{120B9E03-438B-FC42-9DA1-835D5BC3FE88}"/>
                </a:ext>
              </a:extLst>
            </p:cNvPr>
            <p:cNvSpPr/>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23">
              <a:extLst>
                <a:ext uri="{FF2B5EF4-FFF2-40B4-BE49-F238E27FC236}">
                  <a16:creationId xmlns:a16="http://schemas.microsoft.com/office/drawing/2014/main" id="{4D670E1F-61CD-8940-A898-6D5092A78BB9}"/>
                </a:ext>
              </a:extLst>
            </p:cNvPr>
            <p:cNvSpPr/>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24">
              <a:extLst>
                <a:ext uri="{FF2B5EF4-FFF2-40B4-BE49-F238E27FC236}">
                  <a16:creationId xmlns:a16="http://schemas.microsoft.com/office/drawing/2014/main" id="{080C64CF-0C6A-3449-9709-AE038C4A7995}"/>
                </a:ext>
              </a:extLst>
            </p:cNvPr>
            <p:cNvSpPr/>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25">
              <a:extLst>
                <a:ext uri="{FF2B5EF4-FFF2-40B4-BE49-F238E27FC236}">
                  <a16:creationId xmlns:a16="http://schemas.microsoft.com/office/drawing/2014/main" id="{FEC46D5B-957F-A24C-8E36-CC71F660EC8B}"/>
                </a:ext>
              </a:extLst>
            </p:cNvPr>
            <p:cNvSpPr/>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9058182F-7B5E-FD42-AFC6-A3848D8332AC}"/>
              </a:ext>
            </a:extLst>
          </p:cNvPr>
          <p:cNvSpPr>
            <a:spLocks noGrp="1"/>
          </p:cNvSpPr>
          <p:nvPr>
            <p:ph type="title"/>
          </p:nvPr>
        </p:nvSpPr>
        <p:spPr>
          <a:xfrm>
            <a:off x="566928" y="768096"/>
            <a:ext cx="7333488" cy="1271016"/>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FD9E4DE-75C0-C841-A68D-9D7BBAD76C5E}"/>
              </a:ext>
            </a:extLst>
          </p:cNvPr>
          <p:cNvSpPr>
            <a:spLocks noGrp="1"/>
          </p:cNvSpPr>
          <p:nvPr>
            <p:ph type="body" idx="1"/>
          </p:nvPr>
        </p:nvSpPr>
        <p:spPr>
          <a:xfrm>
            <a:off x="562149" y="2365756"/>
            <a:ext cx="523951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CB5C87F7-356E-9E43-97A0-D972B22853DA}"/>
              </a:ext>
            </a:extLst>
          </p:cNvPr>
          <p:cNvSpPr>
            <a:spLocks noGrp="1"/>
          </p:cNvSpPr>
          <p:nvPr>
            <p:ph sz="half" idx="2"/>
          </p:nvPr>
        </p:nvSpPr>
        <p:spPr>
          <a:xfrm>
            <a:off x="562149" y="3189668"/>
            <a:ext cx="5239512" cy="2571557"/>
          </a:xfrm>
        </p:spPr>
        <p:txBody>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0DAB4C28-30CB-CC4E-A25E-F4FEFA49BCA5}"/>
              </a:ext>
            </a:extLst>
          </p:cNvPr>
          <p:cNvSpPr>
            <a:spLocks noGrp="1"/>
          </p:cNvSpPr>
          <p:nvPr>
            <p:ph type="body" sz="quarter" idx="3"/>
          </p:nvPr>
        </p:nvSpPr>
        <p:spPr>
          <a:xfrm>
            <a:off x="6383066" y="2365756"/>
            <a:ext cx="523951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E9ED0191-963B-1E4C-BEC5-9B42E39514A3}"/>
              </a:ext>
            </a:extLst>
          </p:cNvPr>
          <p:cNvSpPr>
            <a:spLocks noGrp="1"/>
          </p:cNvSpPr>
          <p:nvPr>
            <p:ph sz="quarter" idx="4"/>
          </p:nvPr>
        </p:nvSpPr>
        <p:spPr>
          <a:xfrm>
            <a:off x="6383066" y="3189668"/>
            <a:ext cx="5239512" cy="2571557"/>
          </a:xfrm>
        </p:spPr>
        <p:txBody>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7F0E0BED-3EB7-BB4A-A556-FA967FB0115F}"/>
              </a:ext>
            </a:extLst>
          </p:cNvPr>
          <p:cNvSpPr>
            <a:spLocks noGrp="1"/>
          </p:cNvSpPr>
          <p:nvPr>
            <p:ph type="dt" sz="half" idx="10"/>
          </p:nvPr>
        </p:nvSpPr>
        <p:spPr/>
        <p:txBody>
          <a:bodyPr/>
          <a:lstStyle/>
          <a:p>
            <a:fld id="{A5B0A250-5CC0-1746-B209-08E8B0DAE6AF}" type="datetimeFigureOut">
              <a:rPr lang="en-US" smtClean="0"/>
              <a:t>9/27/2022</a:t>
            </a:fld>
            <a:endParaRPr lang="en-US" dirty="0"/>
          </a:p>
        </p:txBody>
      </p:sp>
      <p:sp>
        <p:nvSpPr>
          <p:cNvPr id="8" name="Footer Placeholder 7">
            <a:extLst>
              <a:ext uri="{FF2B5EF4-FFF2-40B4-BE49-F238E27FC236}">
                <a16:creationId xmlns:a16="http://schemas.microsoft.com/office/drawing/2014/main" id="{B6A2466A-4D90-174C-B382-AC4674D7215B}"/>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6EADE49-8082-214B-9742-5EE8DA2E9FFE}"/>
              </a:ext>
            </a:extLst>
          </p:cNvPr>
          <p:cNvSpPr>
            <a:spLocks noGrp="1"/>
          </p:cNvSpPr>
          <p:nvPr>
            <p:ph type="sldNum" sz="quarter" idx="12"/>
          </p:nvPr>
        </p:nvSpPr>
        <p:spPr/>
        <p:txBody>
          <a:bodyPr/>
          <a:lstStyle/>
          <a:p>
            <a:fld id="{49ABCAEC-7D34-E549-A96E-FCEDAADBE4B0}" type="slidenum">
              <a:rPr lang="en-US" smtClean="0"/>
              <a:t>‹#›</a:t>
            </a:fld>
            <a:endParaRPr lang="en-US"/>
          </a:p>
        </p:txBody>
      </p:sp>
      <p:cxnSp>
        <p:nvCxnSpPr>
          <p:cNvPr id="10" name="Straight Connector 9">
            <a:extLst>
              <a:ext uri="{FF2B5EF4-FFF2-40B4-BE49-F238E27FC236}">
                <a16:creationId xmlns:a16="http://schemas.microsoft.com/office/drawing/2014/main" id="{75E39200-18D5-014B-BAB8-FF5D0BA15E0C}"/>
              </a:ext>
            </a:extLst>
          </p:cNvPr>
          <p:cNvCxnSpPr>
            <a:cxnSpLocks/>
          </p:cNvCxnSpPr>
          <p:nvPr/>
        </p:nvCxnSpPr>
        <p:spPr>
          <a:xfrm>
            <a:off x="565150" y="6087110"/>
            <a:ext cx="1105834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631298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D7DF52F6-A06E-0343-95B8-DAAC38DB4B8C}"/>
              </a:ext>
            </a:extLst>
          </p:cNvPr>
          <p:cNvGrpSpPr/>
          <p:nvPr/>
        </p:nvGrpSpPr>
        <p:grpSpPr>
          <a:xfrm>
            <a:off x="10290315" y="0"/>
            <a:ext cx="1901686" cy="6858000"/>
            <a:chOff x="10290315" y="0"/>
            <a:chExt cx="1901686" cy="6858000"/>
          </a:xfrm>
        </p:grpSpPr>
        <p:sp>
          <p:nvSpPr>
            <p:cNvPr id="16" name="Oval 15">
              <a:extLst>
                <a:ext uri="{FF2B5EF4-FFF2-40B4-BE49-F238E27FC236}">
                  <a16:creationId xmlns:a16="http://schemas.microsoft.com/office/drawing/2014/main" id="{67092C52-7052-0749-9DA0-9374DBF495AE}"/>
                </a:ext>
              </a:extLst>
            </p:cNvPr>
            <p:cNvSpPr/>
            <p:nvPr/>
          </p:nvSpPr>
          <p:spPr>
            <a:xfrm>
              <a:off x="10290315" y="806362"/>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a:extLst>
                <a:ext uri="{FF2B5EF4-FFF2-40B4-BE49-F238E27FC236}">
                  <a16:creationId xmlns:a16="http://schemas.microsoft.com/office/drawing/2014/main" id="{C64E1C2F-81E1-C44D-859C-946596C950F2}"/>
                </a:ext>
              </a:extLst>
            </p:cNvPr>
            <p:cNvSpPr/>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17">
              <a:extLst>
                <a:ext uri="{FF2B5EF4-FFF2-40B4-BE49-F238E27FC236}">
                  <a16:creationId xmlns:a16="http://schemas.microsoft.com/office/drawing/2014/main" id="{53626485-4263-0A44-9561-E278A7056C33}"/>
                </a:ext>
              </a:extLst>
            </p:cNvPr>
            <p:cNvSpPr/>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18">
              <a:extLst>
                <a:ext uri="{FF2B5EF4-FFF2-40B4-BE49-F238E27FC236}">
                  <a16:creationId xmlns:a16="http://schemas.microsoft.com/office/drawing/2014/main" id="{7D45AAB5-3CCC-DE4A-A962-3702911B55CC}"/>
                </a:ext>
              </a:extLst>
            </p:cNvPr>
            <p:cNvSpPr/>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8CAFB16F-8EDE-D44F-A51E-34EDC41E7404}"/>
                </a:ext>
              </a:extLst>
            </p:cNvPr>
            <p:cNvSpPr/>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a:extLst>
                <a:ext uri="{FF2B5EF4-FFF2-40B4-BE49-F238E27FC236}">
                  <a16:creationId xmlns:a16="http://schemas.microsoft.com/office/drawing/2014/main" id="{DCD51329-732C-BB4C-98E5-715BAF9F8853}"/>
                </a:ext>
              </a:extLst>
            </p:cNvPr>
            <p:cNvSpPr/>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21">
              <a:extLst>
                <a:ext uri="{FF2B5EF4-FFF2-40B4-BE49-F238E27FC236}">
                  <a16:creationId xmlns:a16="http://schemas.microsoft.com/office/drawing/2014/main" id="{192B5D44-BC55-AF4C-984D-C8231B22F80B}"/>
                </a:ext>
              </a:extLst>
            </p:cNvPr>
            <p:cNvSpPr/>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DFA1E9E2-564E-7049-A22F-BB5B876BABB5}"/>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B6359D05-C08D-7747-B2FC-3F62B3357315}"/>
              </a:ext>
            </a:extLst>
          </p:cNvPr>
          <p:cNvSpPr>
            <a:spLocks noGrp="1"/>
          </p:cNvSpPr>
          <p:nvPr>
            <p:ph type="dt" sz="half" idx="10"/>
          </p:nvPr>
        </p:nvSpPr>
        <p:spPr/>
        <p:txBody>
          <a:bodyPr/>
          <a:lstStyle/>
          <a:p>
            <a:fld id="{A5B0A250-5CC0-1746-B209-08E8B0DAE6AF}" type="datetimeFigureOut">
              <a:rPr lang="en-US" smtClean="0"/>
              <a:t>9/27/2022</a:t>
            </a:fld>
            <a:endParaRPr lang="en-US" dirty="0"/>
          </a:p>
        </p:txBody>
      </p:sp>
      <p:sp>
        <p:nvSpPr>
          <p:cNvPr id="4" name="Footer Placeholder 3">
            <a:extLst>
              <a:ext uri="{FF2B5EF4-FFF2-40B4-BE49-F238E27FC236}">
                <a16:creationId xmlns:a16="http://schemas.microsoft.com/office/drawing/2014/main" id="{8E2FF615-BB08-A844-B689-BAA7C504074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63A67D-F96F-4849-8C83-49CC3A6539BB}"/>
              </a:ext>
            </a:extLst>
          </p:cNvPr>
          <p:cNvSpPr>
            <a:spLocks noGrp="1"/>
          </p:cNvSpPr>
          <p:nvPr>
            <p:ph type="sldNum" sz="quarter" idx="12"/>
          </p:nvPr>
        </p:nvSpPr>
        <p:spPr/>
        <p:txBody>
          <a:bodyPr/>
          <a:lstStyle/>
          <a:p>
            <a:fld id="{49ABCAEC-7D34-E549-A96E-FCEDAADBE4B0}" type="slidenum">
              <a:rPr lang="en-US" smtClean="0"/>
              <a:t>‹#›</a:t>
            </a:fld>
            <a:endParaRPr lang="en-US"/>
          </a:p>
        </p:txBody>
      </p:sp>
      <p:cxnSp>
        <p:nvCxnSpPr>
          <p:cNvPr id="6" name="Straight Connector 5">
            <a:extLst>
              <a:ext uri="{FF2B5EF4-FFF2-40B4-BE49-F238E27FC236}">
                <a16:creationId xmlns:a16="http://schemas.microsoft.com/office/drawing/2014/main" id="{1DCFAAB9-2B6B-8D4C-A748-433E2C393EA6}"/>
              </a:ext>
            </a:extLst>
          </p:cNvPr>
          <p:cNvCxnSpPr>
            <a:cxnSpLocks/>
          </p:cNvCxnSpPr>
          <p:nvPr/>
        </p:nvCxnSpPr>
        <p:spPr>
          <a:xfrm>
            <a:off x="565150" y="6087110"/>
            <a:ext cx="1105834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542505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798BCA70-D63D-40F6-B9B3-4E49B96E27FB}"/>
              </a:ext>
            </a:extLst>
          </p:cNvPr>
          <p:cNvSpPr>
            <a:spLocks noGrp="1"/>
          </p:cNvSpPr>
          <p:nvPr>
            <p:ph type="dt" sz="half" idx="10"/>
          </p:nvPr>
        </p:nvSpPr>
        <p:spPr/>
        <p:txBody>
          <a:bodyPr/>
          <a:lstStyle/>
          <a:p>
            <a:fld id="{A5B0A250-5CC0-1746-B209-08E8B0DAE6AF}" type="datetimeFigureOut">
              <a:rPr lang="en-US" smtClean="0"/>
              <a:pPr/>
              <a:t>9/27/2022</a:t>
            </a:fld>
            <a:endParaRPr lang="en-US" dirty="0"/>
          </a:p>
        </p:txBody>
      </p:sp>
      <p:sp>
        <p:nvSpPr>
          <p:cNvPr id="6" name="Footer Placeholder 5">
            <a:extLst>
              <a:ext uri="{FF2B5EF4-FFF2-40B4-BE49-F238E27FC236}">
                <a16:creationId xmlns:a16="http://schemas.microsoft.com/office/drawing/2014/main" id="{72F12559-BD91-4904-A24A-0CF0A2324A0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B658BB7-74A5-4A6F-A0FF-021E68F02BFF}"/>
              </a:ext>
            </a:extLst>
          </p:cNvPr>
          <p:cNvSpPr>
            <a:spLocks noGrp="1"/>
          </p:cNvSpPr>
          <p:nvPr>
            <p:ph type="sldNum" sz="quarter" idx="12"/>
          </p:nvPr>
        </p:nvSpPr>
        <p:spPr/>
        <p:txBody>
          <a:bodyPr/>
          <a:lstStyle/>
          <a:p>
            <a:fld id="{49ABCAEC-7D34-E549-A96E-FCEDAADBE4B0}" type="slidenum">
              <a:rPr lang="en-US" smtClean="0"/>
              <a:pPr/>
              <a:t>‹#›</a:t>
            </a:fld>
            <a:endParaRPr lang="en-US" dirty="0"/>
          </a:p>
        </p:txBody>
      </p:sp>
    </p:spTree>
    <p:extLst>
      <p:ext uri="{BB962C8B-B14F-4D97-AF65-F5344CB8AC3E}">
        <p14:creationId xmlns:p14="http://schemas.microsoft.com/office/powerpoint/2010/main" val="260455572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D0914A35-7AAF-4B42-9C68-47A633EFD9D0}"/>
              </a:ext>
            </a:extLst>
          </p:cNvPr>
          <p:cNvGrpSpPr/>
          <p:nvPr/>
        </p:nvGrpSpPr>
        <p:grpSpPr>
          <a:xfrm>
            <a:off x="10290315" y="0"/>
            <a:ext cx="1901686" cy="6858000"/>
            <a:chOff x="10290315" y="0"/>
            <a:chExt cx="1901686" cy="6858000"/>
          </a:xfrm>
        </p:grpSpPr>
        <p:sp>
          <p:nvSpPr>
            <p:cNvPr id="18" name="Freeform 17">
              <a:extLst>
                <a:ext uri="{FF2B5EF4-FFF2-40B4-BE49-F238E27FC236}">
                  <a16:creationId xmlns:a16="http://schemas.microsoft.com/office/drawing/2014/main" id="{DABCED79-0E70-FB4D-ABF2-D859BF5556E4}"/>
                </a:ext>
              </a:extLst>
            </p:cNvPr>
            <p:cNvSpPr/>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18">
              <a:extLst>
                <a:ext uri="{FF2B5EF4-FFF2-40B4-BE49-F238E27FC236}">
                  <a16:creationId xmlns:a16="http://schemas.microsoft.com/office/drawing/2014/main" id="{8364885D-A3A4-5144-AB4E-7624F27287E6}"/>
                </a:ext>
              </a:extLst>
            </p:cNvPr>
            <p:cNvSpPr/>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D22073D5-CC72-0549-BD26-F7AF9851BE45}"/>
                </a:ext>
              </a:extLst>
            </p:cNvPr>
            <p:cNvSpPr/>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a:extLst>
                <a:ext uri="{FF2B5EF4-FFF2-40B4-BE49-F238E27FC236}">
                  <a16:creationId xmlns:a16="http://schemas.microsoft.com/office/drawing/2014/main" id="{1827A049-C9FD-554E-9B01-F151B0D9E86B}"/>
                </a:ext>
              </a:extLst>
            </p:cNvPr>
            <p:cNvSpPr/>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21">
              <a:extLst>
                <a:ext uri="{FF2B5EF4-FFF2-40B4-BE49-F238E27FC236}">
                  <a16:creationId xmlns:a16="http://schemas.microsoft.com/office/drawing/2014/main" id="{76832559-4D18-8744-AB91-9FCFAB732477}"/>
                </a:ext>
              </a:extLst>
            </p:cNvPr>
            <p:cNvSpPr/>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22">
              <a:extLst>
                <a:ext uri="{FF2B5EF4-FFF2-40B4-BE49-F238E27FC236}">
                  <a16:creationId xmlns:a16="http://schemas.microsoft.com/office/drawing/2014/main" id="{BF97A623-E5DC-1B44-B687-8643B9F0D741}"/>
                </a:ext>
              </a:extLst>
            </p:cNvPr>
            <p:cNvSpPr/>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3637BBE1-2C82-4E45-B5C5-35E07B05EA4E}"/>
              </a:ext>
            </a:extLst>
          </p:cNvPr>
          <p:cNvSpPr>
            <a:spLocks noGrp="1"/>
          </p:cNvSpPr>
          <p:nvPr>
            <p:ph type="title"/>
          </p:nvPr>
        </p:nvSpPr>
        <p:spPr>
          <a:xfrm>
            <a:off x="565151" y="764973"/>
            <a:ext cx="3609982" cy="1395043"/>
          </a:xfrm>
        </p:spPr>
        <p:txBody>
          <a:bodyPr anchor="t"/>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54201F2E-A734-364B-8A7D-990D6B8893D0}"/>
              </a:ext>
            </a:extLst>
          </p:cNvPr>
          <p:cNvSpPr>
            <a:spLocks noGrp="1"/>
          </p:cNvSpPr>
          <p:nvPr>
            <p:ph idx="1"/>
          </p:nvPr>
        </p:nvSpPr>
        <p:spPr>
          <a:xfrm>
            <a:off x="5104832" y="770890"/>
            <a:ext cx="6112517" cy="4800570"/>
          </a:xfrm>
        </p:spPr>
        <p:txBody>
          <a:bodyPr/>
          <a:lstStyle>
            <a:lvl1pPr>
              <a:defRPr sz="2800"/>
            </a:lvl1pPr>
            <a:lvl2pPr>
              <a:defRPr sz="24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D57CBAD9-5515-1748-8E77-F48160F4ED1C}"/>
              </a:ext>
            </a:extLst>
          </p:cNvPr>
          <p:cNvSpPr>
            <a:spLocks noGrp="1"/>
          </p:cNvSpPr>
          <p:nvPr>
            <p:ph type="body" sz="half" idx="2"/>
          </p:nvPr>
        </p:nvSpPr>
        <p:spPr>
          <a:xfrm>
            <a:off x="565150" y="2160016"/>
            <a:ext cx="3609983" cy="370897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A6C22B-80D4-AA42-9999-401E37B469C0}"/>
              </a:ext>
            </a:extLst>
          </p:cNvPr>
          <p:cNvSpPr>
            <a:spLocks noGrp="1"/>
          </p:cNvSpPr>
          <p:nvPr>
            <p:ph type="dt" sz="half" idx="10"/>
          </p:nvPr>
        </p:nvSpPr>
        <p:spPr/>
        <p:txBody>
          <a:bodyPr/>
          <a:lstStyle/>
          <a:p>
            <a:fld id="{A5B0A250-5CC0-1746-B209-08E8B0DAE6AF}" type="datetimeFigureOut">
              <a:rPr lang="en-US" smtClean="0"/>
              <a:t>9/27/2022</a:t>
            </a:fld>
            <a:endParaRPr lang="en-US" dirty="0"/>
          </a:p>
        </p:txBody>
      </p:sp>
      <p:sp>
        <p:nvSpPr>
          <p:cNvPr id="6" name="Footer Placeholder 5">
            <a:extLst>
              <a:ext uri="{FF2B5EF4-FFF2-40B4-BE49-F238E27FC236}">
                <a16:creationId xmlns:a16="http://schemas.microsoft.com/office/drawing/2014/main" id="{03055DE4-33E8-7F4B-9334-95EA60845C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470FA5-21EE-D742-8F01-C1BAE0FDB064}"/>
              </a:ext>
            </a:extLst>
          </p:cNvPr>
          <p:cNvSpPr>
            <a:spLocks noGrp="1"/>
          </p:cNvSpPr>
          <p:nvPr>
            <p:ph type="sldNum" sz="quarter" idx="12"/>
          </p:nvPr>
        </p:nvSpPr>
        <p:spPr/>
        <p:txBody>
          <a:bodyPr/>
          <a:lstStyle/>
          <a:p>
            <a:fld id="{49ABCAEC-7D34-E549-A96E-FCEDAADBE4B0}" type="slidenum">
              <a:rPr lang="en-US" smtClean="0"/>
              <a:t>‹#›</a:t>
            </a:fld>
            <a:endParaRPr lang="en-US"/>
          </a:p>
        </p:txBody>
      </p:sp>
      <p:cxnSp>
        <p:nvCxnSpPr>
          <p:cNvPr id="8" name="Straight Connector 7">
            <a:extLst>
              <a:ext uri="{FF2B5EF4-FFF2-40B4-BE49-F238E27FC236}">
                <a16:creationId xmlns:a16="http://schemas.microsoft.com/office/drawing/2014/main" id="{BEF966AA-D7DF-F84D-80D4-E216A641B005}"/>
              </a:ext>
            </a:extLst>
          </p:cNvPr>
          <p:cNvCxnSpPr>
            <a:cxnSpLocks/>
          </p:cNvCxnSpPr>
          <p:nvPr/>
        </p:nvCxnSpPr>
        <p:spPr>
          <a:xfrm>
            <a:off x="565150" y="6087110"/>
            <a:ext cx="1105834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681481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210D391A-F01E-4947-8A01-95438AA0B323}"/>
              </a:ext>
            </a:extLst>
          </p:cNvPr>
          <p:cNvGrpSpPr/>
          <p:nvPr/>
        </p:nvGrpSpPr>
        <p:grpSpPr>
          <a:xfrm>
            <a:off x="10290315" y="0"/>
            <a:ext cx="1901686" cy="6858000"/>
            <a:chOff x="10290315" y="0"/>
            <a:chExt cx="1901686" cy="6858000"/>
          </a:xfrm>
        </p:grpSpPr>
        <p:sp>
          <p:nvSpPr>
            <p:cNvPr id="17" name="Oval 16">
              <a:extLst>
                <a:ext uri="{FF2B5EF4-FFF2-40B4-BE49-F238E27FC236}">
                  <a16:creationId xmlns:a16="http://schemas.microsoft.com/office/drawing/2014/main" id="{7D499306-B4E0-064D-8F6C-96E9C4BD04DA}"/>
                </a:ext>
              </a:extLst>
            </p:cNvPr>
            <p:cNvSpPr/>
            <p:nvPr/>
          </p:nvSpPr>
          <p:spPr>
            <a:xfrm>
              <a:off x="10290315" y="806362"/>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a:extLst>
                <a:ext uri="{FF2B5EF4-FFF2-40B4-BE49-F238E27FC236}">
                  <a16:creationId xmlns:a16="http://schemas.microsoft.com/office/drawing/2014/main" id="{AF3D0241-0A21-8047-8CE3-B3FDD5FDF719}"/>
                </a:ext>
              </a:extLst>
            </p:cNvPr>
            <p:cNvSpPr/>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18">
              <a:extLst>
                <a:ext uri="{FF2B5EF4-FFF2-40B4-BE49-F238E27FC236}">
                  <a16:creationId xmlns:a16="http://schemas.microsoft.com/office/drawing/2014/main" id="{13083F97-6891-0447-957C-AB0834B826D2}"/>
                </a:ext>
              </a:extLst>
            </p:cNvPr>
            <p:cNvSpPr/>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2EF7D75-E7C1-5147-A03B-3EC641CF3B08}"/>
                </a:ext>
              </a:extLst>
            </p:cNvPr>
            <p:cNvSpPr/>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a:extLst>
                <a:ext uri="{FF2B5EF4-FFF2-40B4-BE49-F238E27FC236}">
                  <a16:creationId xmlns:a16="http://schemas.microsoft.com/office/drawing/2014/main" id="{A6D7CA94-94B4-C140-8C68-01C0ADFA1C71}"/>
                </a:ext>
              </a:extLst>
            </p:cNvPr>
            <p:cNvSpPr/>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21">
              <a:extLst>
                <a:ext uri="{FF2B5EF4-FFF2-40B4-BE49-F238E27FC236}">
                  <a16:creationId xmlns:a16="http://schemas.microsoft.com/office/drawing/2014/main" id="{211CD629-C318-A848-BDDE-BBA9465EBF9D}"/>
                </a:ext>
              </a:extLst>
            </p:cNvPr>
            <p:cNvSpPr/>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22">
              <a:extLst>
                <a:ext uri="{FF2B5EF4-FFF2-40B4-BE49-F238E27FC236}">
                  <a16:creationId xmlns:a16="http://schemas.microsoft.com/office/drawing/2014/main" id="{2A5AC1F8-1370-E946-977E-E4CFC6947BAB}"/>
                </a:ext>
              </a:extLst>
            </p:cNvPr>
            <p:cNvSpPr/>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64CEE63B-B967-0A48-9623-2203767609F4}"/>
              </a:ext>
            </a:extLst>
          </p:cNvPr>
          <p:cNvSpPr>
            <a:spLocks noGrp="1"/>
          </p:cNvSpPr>
          <p:nvPr>
            <p:ph type="title"/>
          </p:nvPr>
        </p:nvSpPr>
        <p:spPr>
          <a:xfrm>
            <a:off x="565150" y="770889"/>
            <a:ext cx="3609983" cy="1389127"/>
          </a:xfrm>
        </p:spPr>
        <p:txBody>
          <a:bodyPr anchor="t"/>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9211F680-28C8-FA44-9CD5-20709DA02EA0}"/>
              </a:ext>
            </a:extLst>
          </p:cNvPr>
          <p:cNvSpPr>
            <a:spLocks noGrp="1"/>
          </p:cNvSpPr>
          <p:nvPr>
            <p:ph type="pic" idx="1"/>
          </p:nvPr>
        </p:nvSpPr>
        <p:spPr>
          <a:xfrm>
            <a:off x="5223838" y="890816"/>
            <a:ext cx="6060136" cy="4870411"/>
          </a:xfrm>
          <a:solidFill>
            <a:schemeClr val="bg2"/>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BD507CD-197E-BB4C-83A6-DA3FC97A22C2}"/>
              </a:ext>
            </a:extLst>
          </p:cNvPr>
          <p:cNvSpPr>
            <a:spLocks noGrp="1"/>
          </p:cNvSpPr>
          <p:nvPr>
            <p:ph type="body" sz="half" idx="2"/>
          </p:nvPr>
        </p:nvSpPr>
        <p:spPr>
          <a:xfrm>
            <a:off x="565150" y="2160016"/>
            <a:ext cx="3609983" cy="360121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059E00AC-DF6C-D548-8A06-D6269BDB0A41}"/>
              </a:ext>
            </a:extLst>
          </p:cNvPr>
          <p:cNvSpPr>
            <a:spLocks noGrp="1"/>
          </p:cNvSpPr>
          <p:nvPr>
            <p:ph type="dt" sz="half" idx="10"/>
          </p:nvPr>
        </p:nvSpPr>
        <p:spPr/>
        <p:txBody>
          <a:bodyPr/>
          <a:lstStyle/>
          <a:p>
            <a:fld id="{A5B0A250-5CC0-1746-B209-08E8B0DAE6AF}" type="datetimeFigureOut">
              <a:rPr lang="en-US" smtClean="0"/>
              <a:t>9/27/2022</a:t>
            </a:fld>
            <a:endParaRPr lang="en-US" dirty="0"/>
          </a:p>
        </p:txBody>
      </p:sp>
      <p:sp>
        <p:nvSpPr>
          <p:cNvPr id="6" name="Footer Placeholder 5">
            <a:extLst>
              <a:ext uri="{FF2B5EF4-FFF2-40B4-BE49-F238E27FC236}">
                <a16:creationId xmlns:a16="http://schemas.microsoft.com/office/drawing/2014/main" id="{F8ED113B-57D4-9A4F-BFE0-2A3963B425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0D9954-FA18-8948-AA52-21CED059476D}"/>
              </a:ext>
            </a:extLst>
          </p:cNvPr>
          <p:cNvSpPr>
            <a:spLocks noGrp="1"/>
          </p:cNvSpPr>
          <p:nvPr>
            <p:ph type="sldNum" sz="quarter" idx="12"/>
          </p:nvPr>
        </p:nvSpPr>
        <p:spPr/>
        <p:txBody>
          <a:bodyPr/>
          <a:lstStyle/>
          <a:p>
            <a:fld id="{49ABCAEC-7D34-E549-A96E-FCEDAADBE4B0}" type="slidenum">
              <a:rPr lang="en-US" smtClean="0"/>
              <a:t>‹#›</a:t>
            </a:fld>
            <a:endParaRPr lang="en-US"/>
          </a:p>
        </p:txBody>
      </p:sp>
      <p:cxnSp>
        <p:nvCxnSpPr>
          <p:cNvPr id="8" name="Straight Connector 7">
            <a:extLst>
              <a:ext uri="{FF2B5EF4-FFF2-40B4-BE49-F238E27FC236}">
                <a16:creationId xmlns:a16="http://schemas.microsoft.com/office/drawing/2014/main" id="{5E3EB25D-2379-5040-B990-1C99B0B7D931}"/>
              </a:ext>
            </a:extLst>
          </p:cNvPr>
          <p:cNvCxnSpPr>
            <a:cxnSpLocks/>
          </p:cNvCxnSpPr>
          <p:nvPr/>
        </p:nvCxnSpPr>
        <p:spPr>
          <a:xfrm>
            <a:off x="565150" y="6087110"/>
            <a:ext cx="1105834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695704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7ED46EE4-CE67-DD46-A751-9FEA049A22B8}"/>
              </a:ext>
            </a:extLst>
          </p:cNvPr>
          <p:cNvGrpSpPr/>
          <p:nvPr/>
        </p:nvGrpSpPr>
        <p:grpSpPr>
          <a:xfrm>
            <a:off x="8928528" y="0"/>
            <a:ext cx="3263472" cy="6858000"/>
            <a:chOff x="8928528" y="0"/>
            <a:chExt cx="3263472" cy="6858000"/>
          </a:xfrm>
        </p:grpSpPr>
        <p:sp>
          <p:nvSpPr>
            <p:cNvPr id="23" name="Oval 22">
              <a:extLst>
                <a:ext uri="{FF2B5EF4-FFF2-40B4-BE49-F238E27FC236}">
                  <a16:creationId xmlns:a16="http://schemas.microsoft.com/office/drawing/2014/main" id="{955C5B70-D34F-8A49-B220-808CE2BBB7F3}"/>
                </a:ext>
              </a:extLst>
            </p:cNvPr>
            <p:cNvSpPr/>
            <p:nvPr/>
          </p:nvSpPr>
          <p:spPr>
            <a:xfrm>
              <a:off x="8928528" y="491812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4BBFE624-6DBD-8541-B43B-180C0AFA21F0}"/>
                </a:ext>
              </a:extLst>
            </p:cNvPr>
            <p:cNvSpPr/>
            <p:nvPr/>
          </p:nvSpPr>
          <p:spPr>
            <a:xfrm>
              <a:off x="8928528" y="0"/>
              <a:ext cx="1130724" cy="565573"/>
            </a:xfrm>
            <a:custGeom>
              <a:avLst/>
              <a:gdLst>
                <a:gd name="connsiteX0" fmla="*/ 22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2"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24">
              <a:extLst>
                <a:ext uri="{FF2B5EF4-FFF2-40B4-BE49-F238E27FC236}">
                  <a16:creationId xmlns:a16="http://schemas.microsoft.com/office/drawing/2014/main" id="{6E01AC23-2120-A542-B140-5A29AA27A2C8}"/>
                </a:ext>
              </a:extLst>
            </p:cNvPr>
            <p:cNvSpPr/>
            <p:nvPr/>
          </p:nvSpPr>
          <p:spPr>
            <a:xfrm>
              <a:off x="10291391" y="6292417"/>
              <a:ext cx="1130724" cy="565583"/>
            </a:xfrm>
            <a:custGeom>
              <a:avLst/>
              <a:gdLst>
                <a:gd name="connsiteX0" fmla="*/ 565362 w 1130724"/>
                <a:gd name="connsiteY0" fmla="*/ 0 h 565583"/>
                <a:gd name="connsiteX1" fmla="*/ 1130724 w 1130724"/>
                <a:gd name="connsiteY1" fmla="*/ 565362 h 565583"/>
                <a:gd name="connsiteX2" fmla="*/ 1130702 w 1130724"/>
                <a:gd name="connsiteY2" fmla="*/ 565583 h 565583"/>
                <a:gd name="connsiteX3" fmla="*/ 22 w 1130724"/>
                <a:gd name="connsiteY3" fmla="*/ 565583 h 565583"/>
                <a:gd name="connsiteX4" fmla="*/ 0 w 1130724"/>
                <a:gd name="connsiteY4" fmla="*/ 565362 h 565583"/>
                <a:gd name="connsiteX5" fmla="*/ 565362 w 1130724"/>
                <a:gd name="connsiteY5" fmla="*/ 0 h 565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83">
                  <a:moveTo>
                    <a:pt x="565362" y="0"/>
                  </a:moveTo>
                  <a:cubicBezTo>
                    <a:pt x="877603" y="0"/>
                    <a:pt x="1130724" y="253121"/>
                    <a:pt x="1130724" y="565362"/>
                  </a:cubicBezTo>
                  <a:lnTo>
                    <a:pt x="1130702" y="565583"/>
                  </a:lnTo>
                  <a:lnTo>
                    <a:pt x="22" y="565583"/>
                  </a:lnTo>
                  <a:lnTo>
                    <a:pt x="0" y="565362"/>
                  </a:lnTo>
                  <a:cubicBezTo>
                    <a:pt x="0" y="253121"/>
                    <a:pt x="253121"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Oval 25">
              <a:extLst>
                <a:ext uri="{FF2B5EF4-FFF2-40B4-BE49-F238E27FC236}">
                  <a16:creationId xmlns:a16="http://schemas.microsoft.com/office/drawing/2014/main" id="{154689C0-9C35-9B4D-906B-DA287DA55A38}"/>
                </a:ext>
              </a:extLst>
            </p:cNvPr>
            <p:cNvSpPr/>
            <p:nvPr/>
          </p:nvSpPr>
          <p:spPr>
            <a:xfrm>
              <a:off x="10291392"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696570F0-11E0-6147-9053-E3A4B5DBA0E4}"/>
                </a:ext>
              </a:extLst>
            </p:cNvPr>
            <p:cNvSpPr/>
            <p:nvPr/>
          </p:nvSpPr>
          <p:spPr>
            <a:xfrm>
              <a:off x="10291392" y="2177876"/>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9BDD97F6-A366-B54A-B889-42E97AFEDE37}"/>
                </a:ext>
              </a:extLst>
            </p:cNvPr>
            <p:cNvSpPr/>
            <p:nvPr/>
          </p:nvSpPr>
          <p:spPr>
            <a:xfrm>
              <a:off x="10291392" y="806363"/>
              <a:ext cx="1130724" cy="113072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a:extLst>
                <a:ext uri="{FF2B5EF4-FFF2-40B4-BE49-F238E27FC236}">
                  <a16:creationId xmlns:a16="http://schemas.microsoft.com/office/drawing/2014/main" id="{58E853BC-EE80-374B-B823-8D51A948C4CF}"/>
                </a:ext>
              </a:extLst>
            </p:cNvPr>
            <p:cNvSpPr/>
            <p:nvPr/>
          </p:nvSpPr>
          <p:spPr>
            <a:xfrm>
              <a:off x="10291392"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29">
              <a:extLst>
                <a:ext uri="{FF2B5EF4-FFF2-40B4-BE49-F238E27FC236}">
                  <a16:creationId xmlns:a16="http://schemas.microsoft.com/office/drawing/2014/main" id="{4B5B70B1-649D-9848-B5D4-6DE04D55F5F0}"/>
                </a:ext>
              </a:extLst>
            </p:cNvPr>
            <p:cNvSpPr/>
            <p:nvPr/>
          </p:nvSpPr>
          <p:spPr>
            <a:xfrm>
              <a:off x="11654256" y="6295201"/>
              <a:ext cx="537744" cy="562799"/>
            </a:xfrm>
            <a:custGeom>
              <a:avLst/>
              <a:gdLst>
                <a:gd name="connsiteX0" fmla="*/ 537744 w 537744"/>
                <a:gd name="connsiteY0" fmla="*/ 0 h 562799"/>
                <a:gd name="connsiteX1" fmla="*/ 537744 w 537744"/>
                <a:gd name="connsiteY1" fmla="*/ 562799 h 562799"/>
                <a:gd name="connsiteX2" fmla="*/ 22 w 537744"/>
                <a:gd name="connsiteY2" fmla="*/ 562799 h 562799"/>
                <a:gd name="connsiteX3" fmla="*/ 0 w 537744"/>
                <a:gd name="connsiteY3" fmla="*/ 562578 h 562799"/>
                <a:gd name="connsiteX4" fmla="*/ 451422 w 537744"/>
                <a:gd name="connsiteY4" fmla="*/ 8702 h 562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562799">
                  <a:moveTo>
                    <a:pt x="537744" y="0"/>
                  </a:moveTo>
                  <a:lnTo>
                    <a:pt x="537744" y="562799"/>
                  </a:lnTo>
                  <a:lnTo>
                    <a:pt x="22" y="562799"/>
                  </a:lnTo>
                  <a:lnTo>
                    <a:pt x="0" y="562578"/>
                  </a:ln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30">
              <a:extLst>
                <a:ext uri="{FF2B5EF4-FFF2-40B4-BE49-F238E27FC236}">
                  <a16:creationId xmlns:a16="http://schemas.microsoft.com/office/drawing/2014/main" id="{46A2092A-2157-0A49-937F-BBAE14687DE7}"/>
                </a:ext>
              </a:extLst>
            </p:cNvPr>
            <p:cNvSpPr/>
            <p:nvPr/>
          </p:nvSpPr>
          <p:spPr>
            <a:xfrm>
              <a:off x="11654256" y="4923687"/>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31">
              <a:extLst>
                <a:ext uri="{FF2B5EF4-FFF2-40B4-BE49-F238E27FC236}">
                  <a16:creationId xmlns:a16="http://schemas.microsoft.com/office/drawing/2014/main" id="{F092371E-D526-AF43-816F-F7AEBA9FF166}"/>
                </a:ext>
              </a:extLst>
            </p:cNvPr>
            <p:cNvSpPr/>
            <p:nvPr/>
          </p:nvSpPr>
          <p:spPr>
            <a:xfrm>
              <a:off x="11654256" y="3552173"/>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32">
              <a:extLst>
                <a:ext uri="{FF2B5EF4-FFF2-40B4-BE49-F238E27FC236}">
                  <a16:creationId xmlns:a16="http://schemas.microsoft.com/office/drawing/2014/main" id="{06995714-B51E-E84A-9FD5-3AD33004E517}"/>
                </a:ext>
              </a:extLst>
            </p:cNvPr>
            <p:cNvSpPr/>
            <p:nvPr/>
          </p:nvSpPr>
          <p:spPr>
            <a:xfrm>
              <a:off x="11654256" y="2180659"/>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Freeform 33">
              <a:extLst>
                <a:ext uri="{FF2B5EF4-FFF2-40B4-BE49-F238E27FC236}">
                  <a16:creationId xmlns:a16="http://schemas.microsoft.com/office/drawing/2014/main" id="{0FDB0CC5-76AA-6E44-8376-4EE649C1DE42}"/>
                </a:ext>
              </a:extLst>
            </p:cNvPr>
            <p:cNvSpPr/>
            <p:nvPr/>
          </p:nvSpPr>
          <p:spPr>
            <a:xfrm>
              <a:off x="11654256" y="809146"/>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Freeform 34">
              <a:extLst>
                <a:ext uri="{FF2B5EF4-FFF2-40B4-BE49-F238E27FC236}">
                  <a16:creationId xmlns:a16="http://schemas.microsoft.com/office/drawing/2014/main" id="{3D981F0B-8982-1C45-8D7C-30E744003823}"/>
                </a:ext>
              </a:extLst>
            </p:cNvPr>
            <p:cNvSpPr/>
            <p:nvPr/>
          </p:nvSpPr>
          <p:spPr>
            <a:xfrm>
              <a:off x="11654256" y="0"/>
              <a:ext cx="537744" cy="562788"/>
            </a:xfrm>
            <a:custGeom>
              <a:avLst/>
              <a:gdLst>
                <a:gd name="connsiteX0" fmla="*/ 21 w 537744"/>
                <a:gd name="connsiteY0" fmla="*/ 0 h 562788"/>
                <a:gd name="connsiteX1" fmla="*/ 537744 w 537744"/>
                <a:gd name="connsiteY1" fmla="*/ 0 h 562788"/>
                <a:gd name="connsiteX2" fmla="*/ 537744 w 537744"/>
                <a:gd name="connsiteY2" fmla="*/ 562788 h 562788"/>
                <a:gd name="connsiteX3" fmla="*/ 451422 w 537744"/>
                <a:gd name="connsiteY3" fmla="*/ 554086 h 562788"/>
                <a:gd name="connsiteX4" fmla="*/ 0 w 537744"/>
                <a:gd name="connsiteY4" fmla="*/ 211 h 562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562788">
                  <a:moveTo>
                    <a:pt x="21" y="0"/>
                  </a:moveTo>
                  <a:lnTo>
                    <a:pt x="537744" y="0"/>
                  </a:lnTo>
                  <a:lnTo>
                    <a:pt x="537744" y="562788"/>
                  </a:lnTo>
                  <a:lnTo>
                    <a:pt x="451422" y="554086"/>
                  </a:lnTo>
                  <a:cubicBezTo>
                    <a:pt x="193796" y="501368"/>
                    <a:pt x="0" y="273421"/>
                    <a:pt x="0" y="21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DF76EEB7-1E87-0447-8CD6-DD220CF4EE59}"/>
              </a:ext>
            </a:extLst>
          </p:cNvPr>
          <p:cNvSpPr>
            <a:spLocks noGrp="1"/>
          </p:cNvSpPr>
          <p:nvPr>
            <p:ph type="title"/>
          </p:nvPr>
        </p:nvSpPr>
        <p:spPr/>
        <p:txBody>
          <a:bodyPr/>
          <a:lstStyle/>
          <a:p>
            <a:r>
              <a:rPr lang="en-US" dirty="0"/>
              <a:t>Click to edit Master title style</a:t>
            </a:r>
          </a:p>
        </p:txBody>
      </p:sp>
      <p:sp>
        <p:nvSpPr>
          <p:cNvPr id="3" name="Vertical Text Placeholder 2">
            <a:extLst>
              <a:ext uri="{FF2B5EF4-FFF2-40B4-BE49-F238E27FC236}">
                <a16:creationId xmlns:a16="http://schemas.microsoft.com/office/drawing/2014/main" id="{BA8AE526-3A03-9B41-8C9F-27156E701CF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D08D72-182D-C947-B3F7-B74948D0849B}"/>
              </a:ext>
            </a:extLst>
          </p:cNvPr>
          <p:cNvSpPr>
            <a:spLocks noGrp="1"/>
          </p:cNvSpPr>
          <p:nvPr>
            <p:ph type="dt" sz="half" idx="10"/>
          </p:nvPr>
        </p:nvSpPr>
        <p:spPr/>
        <p:txBody>
          <a:bodyPr/>
          <a:lstStyle/>
          <a:p>
            <a:fld id="{A5B0A250-5CC0-1746-B209-08E8B0DAE6AF}" type="datetimeFigureOut">
              <a:rPr lang="en-US" smtClean="0"/>
              <a:t>9/27/2022</a:t>
            </a:fld>
            <a:endParaRPr lang="en-US" dirty="0"/>
          </a:p>
        </p:txBody>
      </p:sp>
      <p:sp>
        <p:nvSpPr>
          <p:cNvPr id="5" name="Footer Placeholder 4">
            <a:extLst>
              <a:ext uri="{FF2B5EF4-FFF2-40B4-BE49-F238E27FC236}">
                <a16:creationId xmlns:a16="http://schemas.microsoft.com/office/drawing/2014/main" id="{B076E396-D059-AF4D-A1D9-C1347978AAD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F8845B6-87C0-2F4A-8146-00E911CDF70D}"/>
              </a:ext>
            </a:extLst>
          </p:cNvPr>
          <p:cNvSpPr>
            <a:spLocks noGrp="1"/>
          </p:cNvSpPr>
          <p:nvPr>
            <p:ph type="sldNum" sz="quarter" idx="12"/>
          </p:nvPr>
        </p:nvSpPr>
        <p:spPr>
          <a:xfrm>
            <a:off x="7086480" y="6141085"/>
            <a:ext cx="813816" cy="365125"/>
          </a:xfrm>
        </p:spPr>
        <p:txBody>
          <a:bodyPr/>
          <a:lstStyle/>
          <a:p>
            <a:fld id="{49ABCAEC-7D34-E549-A96E-FCEDAADBE4B0}" type="slidenum">
              <a:rPr lang="en-US" smtClean="0"/>
              <a:t>‹#›</a:t>
            </a:fld>
            <a:endParaRPr lang="en-US"/>
          </a:p>
        </p:txBody>
      </p:sp>
      <p:cxnSp>
        <p:nvCxnSpPr>
          <p:cNvPr id="7" name="Straight Connector 6">
            <a:extLst>
              <a:ext uri="{FF2B5EF4-FFF2-40B4-BE49-F238E27FC236}">
                <a16:creationId xmlns:a16="http://schemas.microsoft.com/office/drawing/2014/main" id="{A78A912D-4325-C449-BF2E-F331A221C695}"/>
              </a:ext>
            </a:extLst>
          </p:cNvPr>
          <p:cNvCxnSpPr>
            <a:cxnSpLocks/>
          </p:cNvCxnSpPr>
          <p:nvPr/>
        </p:nvCxnSpPr>
        <p:spPr>
          <a:xfrm>
            <a:off x="565150" y="6087110"/>
            <a:ext cx="7335146"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174564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C3803ECC-8207-244B-8051-94AA5304EDD9}"/>
              </a:ext>
            </a:extLst>
          </p:cNvPr>
          <p:cNvGrpSpPr/>
          <p:nvPr/>
        </p:nvGrpSpPr>
        <p:grpSpPr>
          <a:xfrm>
            <a:off x="10290315" y="0"/>
            <a:ext cx="1901686" cy="6858000"/>
            <a:chOff x="10290315" y="0"/>
            <a:chExt cx="1901686" cy="6858000"/>
          </a:xfrm>
        </p:grpSpPr>
        <p:sp>
          <p:nvSpPr>
            <p:cNvPr id="17" name="Freeform 16">
              <a:extLst>
                <a:ext uri="{FF2B5EF4-FFF2-40B4-BE49-F238E27FC236}">
                  <a16:creationId xmlns:a16="http://schemas.microsoft.com/office/drawing/2014/main" id="{CF2E8536-821C-3846-A152-2001B7BA4BC9}"/>
                </a:ext>
              </a:extLst>
            </p:cNvPr>
            <p:cNvSpPr/>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17">
              <a:extLst>
                <a:ext uri="{FF2B5EF4-FFF2-40B4-BE49-F238E27FC236}">
                  <a16:creationId xmlns:a16="http://schemas.microsoft.com/office/drawing/2014/main" id="{57A02781-FFB4-C04E-97FB-78D26A9E8F1C}"/>
                </a:ext>
              </a:extLst>
            </p:cNvPr>
            <p:cNvSpPr/>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18">
              <a:extLst>
                <a:ext uri="{FF2B5EF4-FFF2-40B4-BE49-F238E27FC236}">
                  <a16:creationId xmlns:a16="http://schemas.microsoft.com/office/drawing/2014/main" id="{14C29607-37D2-7A4B-98E2-2C851CD6776C}"/>
                </a:ext>
              </a:extLst>
            </p:cNvPr>
            <p:cNvSpPr/>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D12FC7BA-80CC-1C4E-B268-B3EEA08137F1}"/>
                </a:ext>
              </a:extLst>
            </p:cNvPr>
            <p:cNvSpPr/>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a:extLst>
                <a:ext uri="{FF2B5EF4-FFF2-40B4-BE49-F238E27FC236}">
                  <a16:creationId xmlns:a16="http://schemas.microsoft.com/office/drawing/2014/main" id="{BEBC8FB1-96B9-D84A-BD2A-BC8410EBE012}"/>
                </a:ext>
              </a:extLst>
            </p:cNvPr>
            <p:cNvSpPr/>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21">
              <a:extLst>
                <a:ext uri="{FF2B5EF4-FFF2-40B4-BE49-F238E27FC236}">
                  <a16:creationId xmlns:a16="http://schemas.microsoft.com/office/drawing/2014/main" id="{5A8455B4-A778-B44D-A7E8-C45A4846D9F7}"/>
                </a:ext>
              </a:extLst>
            </p:cNvPr>
            <p:cNvSpPr/>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Vertical Title 1">
            <a:extLst>
              <a:ext uri="{FF2B5EF4-FFF2-40B4-BE49-F238E27FC236}">
                <a16:creationId xmlns:a16="http://schemas.microsoft.com/office/drawing/2014/main" id="{B0407CCA-80EF-2B45-8F8C-7D5796A61BC0}"/>
              </a:ext>
            </a:extLst>
          </p:cNvPr>
          <p:cNvSpPr>
            <a:spLocks noGrp="1"/>
          </p:cNvSpPr>
          <p:nvPr>
            <p:ph type="title" orient="vert"/>
          </p:nvPr>
        </p:nvSpPr>
        <p:spPr>
          <a:xfrm>
            <a:off x="8950095" y="976630"/>
            <a:ext cx="2268507" cy="478459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BAA221C3-F2D3-FC4F-938B-4C4CAC7370B1}"/>
              </a:ext>
            </a:extLst>
          </p:cNvPr>
          <p:cNvSpPr>
            <a:spLocks noGrp="1"/>
          </p:cNvSpPr>
          <p:nvPr>
            <p:ph type="body" orient="vert" idx="1"/>
          </p:nvPr>
        </p:nvSpPr>
        <p:spPr>
          <a:xfrm>
            <a:off x="565150" y="976630"/>
            <a:ext cx="8264057" cy="478459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B061B46-3E9A-AC48-8C84-5B46EA1EC583}"/>
              </a:ext>
            </a:extLst>
          </p:cNvPr>
          <p:cNvSpPr>
            <a:spLocks noGrp="1"/>
          </p:cNvSpPr>
          <p:nvPr>
            <p:ph type="dt" sz="half" idx="10"/>
          </p:nvPr>
        </p:nvSpPr>
        <p:spPr/>
        <p:txBody>
          <a:bodyPr/>
          <a:lstStyle/>
          <a:p>
            <a:fld id="{A5B0A250-5CC0-1746-B209-08E8B0DAE6AF}" type="datetimeFigureOut">
              <a:rPr lang="en-US" smtClean="0"/>
              <a:t>9/27/2022</a:t>
            </a:fld>
            <a:endParaRPr lang="en-US"/>
          </a:p>
        </p:txBody>
      </p:sp>
      <p:sp>
        <p:nvSpPr>
          <p:cNvPr id="5" name="Footer Placeholder 4">
            <a:extLst>
              <a:ext uri="{FF2B5EF4-FFF2-40B4-BE49-F238E27FC236}">
                <a16:creationId xmlns:a16="http://schemas.microsoft.com/office/drawing/2014/main" id="{369F8F49-5859-714C-8EE1-61A74F324E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2B6F69-3FFA-D94F-BA99-873D36F7F69D}"/>
              </a:ext>
            </a:extLst>
          </p:cNvPr>
          <p:cNvSpPr>
            <a:spLocks noGrp="1"/>
          </p:cNvSpPr>
          <p:nvPr>
            <p:ph type="sldNum" sz="quarter" idx="12"/>
          </p:nvPr>
        </p:nvSpPr>
        <p:spPr/>
        <p:txBody>
          <a:bodyPr/>
          <a:lstStyle/>
          <a:p>
            <a:fld id="{49ABCAEC-7D34-E549-A96E-FCEDAADBE4B0}" type="slidenum">
              <a:rPr lang="en-US" smtClean="0"/>
              <a:t>‹#›</a:t>
            </a:fld>
            <a:endParaRPr lang="en-US"/>
          </a:p>
        </p:txBody>
      </p:sp>
      <p:cxnSp>
        <p:nvCxnSpPr>
          <p:cNvPr id="7" name="Straight Connector 6">
            <a:extLst>
              <a:ext uri="{FF2B5EF4-FFF2-40B4-BE49-F238E27FC236}">
                <a16:creationId xmlns:a16="http://schemas.microsoft.com/office/drawing/2014/main" id="{C31B40EC-87DB-A64F-9D4B-98A86F7CEFFF}"/>
              </a:ext>
            </a:extLst>
          </p:cNvPr>
          <p:cNvCxnSpPr>
            <a:cxnSpLocks/>
          </p:cNvCxnSpPr>
          <p:nvPr/>
        </p:nvCxnSpPr>
        <p:spPr>
          <a:xfrm>
            <a:off x="565150" y="6087110"/>
            <a:ext cx="1105834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98851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Başlık Slaydı">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A4CF6B8B-3264-4412-AC32-05DD458D1347}"/>
              </a:ext>
            </a:extLst>
          </p:cNvPr>
          <p:cNvSpPr>
            <a:spLocks noGrp="1" noChangeArrowheads="1"/>
          </p:cNvSpPr>
          <p:nvPr>
            <p:ph type="ctrTitle"/>
          </p:nvPr>
        </p:nvSpPr>
        <p:spPr>
          <a:xfrm>
            <a:off x="812800" y="5181600"/>
            <a:ext cx="10058400" cy="704850"/>
          </a:xfrm>
          <a:extLst>
            <a:ext uri="{AF507438-7753-43E0-B8FC-AC1667EBCBE1}">
              <a14:hiddenEffects xmlns:a14="http://schemas.microsoft.com/office/drawing/2010/main">
                <a:effectLst>
                  <a:outerShdw dist="17961" dir="2700000" algn="ctr" rotWithShape="0">
                    <a:schemeClr val="tx1"/>
                  </a:outerShdw>
                </a:effectLst>
              </a14:hiddenEffects>
            </a:ext>
          </a:extLst>
        </p:spPr>
        <p:txBody>
          <a:bodyPr/>
          <a:lstStyle>
            <a:lvl1pPr>
              <a:defRPr sz="4000"/>
            </a:lvl1pPr>
          </a:lstStyle>
          <a:p>
            <a:pPr lvl="0"/>
            <a:r>
              <a:rPr lang="tr-TR" altLang="tr-TR" noProof="0"/>
              <a:t>Asıl başlık stilini düzenlemek için tıklayın</a:t>
            </a:r>
            <a:endParaRPr lang="en-US" altLang="tr-TR" noProof="0"/>
          </a:p>
        </p:txBody>
      </p:sp>
      <p:sp>
        <p:nvSpPr>
          <p:cNvPr id="3075" name="Rectangle 3">
            <a:extLst>
              <a:ext uri="{FF2B5EF4-FFF2-40B4-BE49-F238E27FC236}">
                <a16:creationId xmlns:a16="http://schemas.microsoft.com/office/drawing/2014/main" id="{3DEF3AA3-C5BE-4920-8819-6B4158937398}"/>
              </a:ext>
            </a:extLst>
          </p:cNvPr>
          <p:cNvSpPr>
            <a:spLocks noGrp="1" noChangeArrowheads="1"/>
          </p:cNvSpPr>
          <p:nvPr>
            <p:ph type="subTitle" idx="1"/>
          </p:nvPr>
        </p:nvSpPr>
        <p:spPr>
          <a:xfrm>
            <a:off x="812800" y="5791200"/>
            <a:ext cx="10058400" cy="685800"/>
          </a:xfrm>
          <a:extLst>
            <a:ext uri="{AF507438-7753-43E0-B8FC-AC1667EBCBE1}">
              <a14:hiddenEffects xmlns:a14="http://schemas.microsoft.com/office/drawing/2010/main">
                <a:effectLst>
                  <a:outerShdw dist="17961" dir="2700000" algn="ctr" rotWithShape="0">
                    <a:schemeClr val="tx1"/>
                  </a:outerShdw>
                </a:effectLst>
              </a14:hiddenEffects>
            </a:ext>
          </a:extLst>
        </p:spPr>
        <p:txBody>
          <a:bodyPr/>
          <a:lstStyle>
            <a:lvl1pPr marL="0" indent="0">
              <a:buFontTx/>
              <a:buNone/>
              <a:defRPr sz="2800"/>
            </a:lvl1pPr>
          </a:lstStyle>
          <a:p>
            <a:pPr lvl="0"/>
            <a:r>
              <a:rPr lang="tr-TR" altLang="tr-TR" noProof="0"/>
              <a:t>Asıl alt başlık stilini düzenlemek için tıklayın</a:t>
            </a:r>
            <a:endParaRPr lang="en-US" altLang="tr-TR" noProof="0"/>
          </a:p>
        </p:txBody>
      </p:sp>
    </p:spTree>
    <p:extLst>
      <p:ext uri="{BB962C8B-B14F-4D97-AF65-F5344CB8AC3E}">
        <p14:creationId xmlns:p14="http://schemas.microsoft.com/office/powerpoint/2010/main" val="34239116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4116605-CB17-46B1-DC6C-F3B8DB28D4D1}"/>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5BC2570A-ECC5-9451-B759-71F50E01E10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0541F2F9-B42B-F016-4284-1709C54743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6CB2769C-EE72-B832-8D63-B82D54681417}"/>
              </a:ext>
            </a:extLst>
          </p:cNvPr>
          <p:cNvSpPr>
            <a:spLocks noGrp="1"/>
          </p:cNvSpPr>
          <p:nvPr>
            <p:ph type="dt" sz="half" idx="10"/>
          </p:nvPr>
        </p:nvSpPr>
        <p:spPr/>
        <p:txBody>
          <a:bodyPr/>
          <a:lstStyle/>
          <a:p>
            <a:fld id="{AE820A40-FADF-4EFF-9A90-CB4B9D16E577}" type="datetime1">
              <a:rPr lang="tr-TR" smtClean="0"/>
              <a:t>27.09.2022</a:t>
            </a:fld>
            <a:endParaRPr lang="tr-TR"/>
          </a:p>
        </p:txBody>
      </p:sp>
      <p:sp>
        <p:nvSpPr>
          <p:cNvPr id="6" name="Alt Bilgi Yer Tutucusu 5">
            <a:extLst>
              <a:ext uri="{FF2B5EF4-FFF2-40B4-BE49-F238E27FC236}">
                <a16:creationId xmlns:a16="http://schemas.microsoft.com/office/drawing/2014/main" id="{965D483C-A196-A5E5-B960-2ED9D76F2BB4}"/>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221FF4CD-752F-F466-D457-DCBABCACA005}"/>
              </a:ext>
            </a:extLst>
          </p:cNvPr>
          <p:cNvSpPr>
            <a:spLocks noGrp="1"/>
          </p:cNvSpPr>
          <p:nvPr>
            <p:ph type="sldNum" sz="quarter" idx="12"/>
          </p:nvPr>
        </p:nvSpPr>
        <p:spPr/>
        <p:txBody>
          <a:bodyPr/>
          <a:lstStyle/>
          <a:p>
            <a:fld id="{E1144718-6C4D-4377-957E-473B28962CB2}" type="slidenum">
              <a:rPr lang="tr-TR" smtClean="0"/>
              <a:t>‹#›</a:t>
            </a:fld>
            <a:endParaRPr lang="tr-TR"/>
          </a:p>
        </p:txBody>
      </p:sp>
    </p:spTree>
    <p:extLst>
      <p:ext uri="{BB962C8B-B14F-4D97-AF65-F5344CB8AC3E}">
        <p14:creationId xmlns:p14="http://schemas.microsoft.com/office/powerpoint/2010/main" val="109001833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AC7D199-BF49-42C7-849E-8FDC05F9A988}"/>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3EDE7E12-3D40-4AAB-8B80-1DF346172E5E}"/>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Tree>
    <p:extLst>
      <p:ext uri="{BB962C8B-B14F-4D97-AF65-F5344CB8AC3E}">
        <p14:creationId xmlns:p14="http://schemas.microsoft.com/office/powerpoint/2010/main" val="369598809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9712908-0AE9-4BFC-95AE-163689ECD533}"/>
              </a:ext>
            </a:extLst>
          </p:cNvPr>
          <p:cNvSpPr>
            <a:spLocks noGrp="1"/>
          </p:cNvSpPr>
          <p:nvPr>
            <p:ph type="title"/>
          </p:nvPr>
        </p:nvSpPr>
        <p:spPr>
          <a:xfrm>
            <a:off x="831851" y="1709739"/>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A0DB3640-E0BC-4A4B-99A7-181E6F400FB3}"/>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tr-TR"/>
              <a:t>Asıl metin stillerini düzenlemek için tıklayın</a:t>
            </a:r>
          </a:p>
        </p:txBody>
      </p:sp>
    </p:spTree>
    <p:extLst>
      <p:ext uri="{BB962C8B-B14F-4D97-AF65-F5344CB8AC3E}">
        <p14:creationId xmlns:p14="http://schemas.microsoft.com/office/powerpoint/2010/main" val="99169579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DEF7A94-F835-4D12-8946-AED5059FAA09}"/>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396C8DCB-48AB-4258-9C0A-5234D3D1FA38}"/>
              </a:ext>
            </a:extLst>
          </p:cNvPr>
          <p:cNvSpPr>
            <a:spLocks noGrp="1"/>
          </p:cNvSpPr>
          <p:nvPr>
            <p:ph sz="half" idx="1"/>
          </p:nvPr>
        </p:nvSpPr>
        <p:spPr>
          <a:xfrm>
            <a:off x="1320800" y="2133600"/>
            <a:ext cx="4775200" cy="4267200"/>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0136F851-D249-49C6-8106-6B8BA86A4DBC}"/>
              </a:ext>
            </a:extLst>
          </p:cNvPr>
          <p:cNvSpPr>
            <a:spLocks noGrp="1"/>
          </p:cNvSpPr>
          <p:nvPr>
            <p:ph sz="half" idx="2"/>
          </p:nvPr>
        </p:nvSpPr>
        <p:spPr>
          <a:xfrm>
            <a:off x="6299200" y="2133600"/>
            <a:ext cx="4775200" cy="4267200"/>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Tree>
    <p:extLst>
      <p:ext uri="{BB962C8B-B14F-4D97-AF65-F5344CB8AC3E}">
        <p14:creationId xmlns:p14="http://schemas.microsoft.com/office/powerpoint/2010/main" val="275589884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DC442BB-71C4-4199-811E-0AE32BA46E23}"/>
              </a:ext>
            </a:extLst>
          </p:cNvPr>
          <p:cNvSpPr>
            <a:spLocks noGrp="1"/>
          </p:cNvSpPr>
          <p:nvPr>
            <p:ph type="title"/>
          </p:nvPr>
        </p:nvSpPr>
        <p:spPr>
          <a:xfrm>
            <a:off x="840317" y="365126"/>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71A950A7-2E06-4CB4-9047-7A95227204CF}"/>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EF0A34DE-53E4-4703-841F-342A3841C53B}"/>
              </a:ext>
            </a:extLst>
          </p:cNvPr>
          <p:cNvSpPr>
            <a:spLocks noGrp="1"/>
          </p:cNvSpPr>
          <p:nvPr>
            <p:ph sz="half" idx="2"/>
          </p:nvPr>
        </p:nvSpPr>
        <p:spPr>
          <a:xfrm>
            <a:off x="840318" y="2505075"/>
            <a:ext cx="5158316"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DDF7933C-C835-4435-871F-5087CFCEF464}"/>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E12C72A3-B24D-4052-AC30-2FD738124CD9}"/>
              </a:ext>
            </a:extLst>
          </p:cNvPr>
          <p:cNvSpPr>
            <a:spLocks noGrp="1"/>
          </p:cNvSpPr>
          <p:nvPr>
            <p:ph sz="quarter" idx="4"/>
          </p:nvPr>
        </p:nvSpPr>
        <p:spPr>
          <a:xfrm>
            <a:off x="6172200" y="2505075"/>
            <a:ext cx="518371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Tree>
    <p:extLst>
      <p:ext uri="{BB962C8B-B14F-4D97-AF65-F5344CB8AC3E}">
        <p14:creationId xmlns:p14="http://schemas.microsoft.com/office/powerpoint/2010/main" val="65916935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36D44D4-6ACD-4E8D-B228-C0ED7BAA8CA5}"/>
              </a:ext>
            </a:extLst>
          </p:cNvPr>
          <p:cNvSpPr>
            <a:spLocks noGrp="1"/>
          </p:cNvSpPr>
          <p:nvPr>
            <p:ph type="title"/>
          </p:nvPr>
        </p:nvSpPr>
        <p:spPr/>
        <p:txBody>
          <a:bodyPr/>
          <a:lstStyle/>
          <a:p>
            <a:r>
              <a:rPr lang="tr-TR"/>
              <a:t>Asıl başlık stilini düzenlemek için tıklayın</a:t>
            </a:r>
          </a:p>
        </p:txBody>
      </p:sp>
    </p:spTree>
    <p:extLst>
      <p:ext uri="{BB962C8B-B14F-4D97-AF65-F5344CB8AC3E}">
        <p14:creationId xmlns:p14="http://schemas.microsoft.com/office/powerpoint/2010/main" val="58048424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199325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9CB96D2-D522-4973-96D6-3DB7E5FEDCAD}"/>
              </a:ext>
            </a:extLst>
          </p:cNvPr>
          <p:cNvSpPr>
            <a:spLocks noGrp="1"/>
          </p:cNvSpPr>
          <p:nvPr>
            <p:ph type="title"/>
          </p:nvPr>
        </p:nvSpPr>
        <p:spPr>
          <a:xfrm>
            <a:off x="840318" y="457200"/>
            <a:ext cx="393276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036354DF-F6D8-4A1F-9A2C-A4B4ED274F68}"/>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5E9D3D59-0F73-4369-AA51-70CE251AC546}"/>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Tree>
    <p:extLst>
      <p:ext uri="{BB962C8B-B14F-4D97-AF65-F5344CB8AC3E}">
        <p14:creationId xmlns:p14="http://schemas.microsoft.com/office/powerpoint/2010/main" val="20405484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125BC3E-B9A9-458B-9EDC-C3E4B1CCA31B}"/>
              </a:ext>
            </a:extLst>
          </p:cNvPr>
          <p:cNvSpPr>
            <a:spLocks noGrp="1"/>
          </p:cNvSpPr>
          <p:nvPr>
            <p:ph type="title"/>
          </p:nvPr>
        </p:nvSpPr>
        <p:spPr>
          <a:xfrm>
            <a:off x="840318" y="457200"/>
            <a:ext cx="393276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83E05FAB-0BFC-4CE0-B342-112D062A0FC3}"/>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simgeye tıklayın</a:t>
            </a:r>
          </a:p>
        </p:txBody>
      </p:sp>
      <p:sp>
        <p:nvSpPr>
          <p:cNvPr id="4" name="Metin Yer Tutucusu 3">
            <a:extLst>
              <a:ext uri="{FF2B5EF4-FFF2-40B4-BE49-F238E27FC236}">
                <a16:creationId xmlns:a16="http://schemas.microsoft.com/office/drawing/2014/main" id="{C62FB553-D51F-4EEA-8276-433A91241912}"/>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Tree>
    <p:extLst>
      <p:ext uri="{BB962C8B-B14F-4D97-AF65-F5344CB8AC3E}">
        <p14:creationId xmlns:p14="http://schemas.microsoft.com/office/powerpoint/2010/main" val="375274925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BF86C61-0FDF-4A7C-AC28-9445613774E5}"/>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06093A3E-1520-4AF4-AB96-28ADE0CA5553}"/>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Tree>
    <p:extLst>
      <p:ext uri="{BB962C8B-B14F-4D97-AF65-F5344CB8AC3E}">
        <p14:creationId xmlns:p14="http://schemas.microsoft.com/office/powerpoint/2010/main" val="289067204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5882C750-D8CC-4B03-A085-7288B50FFAE4}"/>
              </a:ext>
            </a:extLst>
          </p:cNvPr>
          <p:cNvSpPr>
            <a:spLocks noGrp="1"/>
          </p:cNvSpPr>
          <p:nvPr>
            <p:ph type="title" orient="vert"/>
          </p:nvPr>
        </p:nvSpPr>
        <p:spPr>
          <a:xfrm>
            <a:off x="8458200" y="381000"/>
            <a:ext cx="2616200" cy="6019800"/>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7500795E-0F25-41FD-B21B-A0FD705EA472}"/>
              </a:ext>
            </a:extLst>
          </p:cNvPr>
          <p:cNvSpPr>
            <a:spLocks noGrp="1"/>
          </p:cNvSpPr>
          <p:nvPr>
            <p:ph type="body" orient="vert" idx="1"/>
          </p:nvPr>
        </p:nvSpPr>
        <p:spPr>
          <a:xfrm>
            <a:off x="609600" y="381000"/>
            <a:ext cx="7645400" cy="6019800"/>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Tree>
    <p:extLst>
      <p:ext uri="{BB962C8B-B14F-4D97-AF65-F5344CB8AC3E}">
        <p14:creationId xmlns:p14="http://schemas.microsoft.com/office/powerpoint/2010/main" val="24209207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2.jpe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48AB440A-505D-9B0A-8A54-F609D90D78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E57FA9CC-B80A-0BC2-74A9-61EA12AEE6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BE8869AC-4DC2-A5D5-1176-4483F6C33E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543DFA-8FDA-42F7-AC24-08A067ECE14C}" type="datetime1">
              <a:rPr lang="tr-TR" smtClean="0"/>
              <a:t>27.09.2022</a:t>
            </a:fld>
            <a:endParaRPr lang="tr-TR"/>
          </a:p>
        </p:txBody>
      </p:sp>
      <p:sp>
        <p:nvSpPr>
          <p:cNvPr id="5" name="Alt Bilgi Yer Tutucusu 4">
            <a:extLst>
              <a:ext uri="{FF2B5EF4-FFF2-40B4-BE49-F238E27FC236}">
                <a16:creationId xmlns:a16="http://schemas.microsoft.com/office/drawing/2014/main" id="{BD56E040-0FDC-1867-FE8D-A5947E1593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7A584383-5794-F7D8-C7C3-A9ABC8D5F6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144718-6C4D-4377-957E-473B28962CB2}" type="slidenum">
              <a:rPr lang="tr-TR" smtClean="0"/>
              <a:t>‹#›</a:t>
            </a:fld>
            <a:endParaRPr lang="tr-TR"/>
          </a:p>
        </p:txBody>
      </p:sp>
    </p:spTree>
    <p:extLst>
      <p:ext uri="{BB962C8B-B14F-4D97-AF65-F5344CB8AC3E}">
        <p14:creationId xmlns:p14="http://schemas.microsoft.com/office/powerpoint/2010/main" val="35545575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206359A-F1E3-49EE-BBC2-40888C4A3628}"/>
              </a:ext>
            </a:extLst>
          </p:cNvPr>
          <p:cNvGrpSpPr/>
          <p:nvPr/>
        </p:nvGrpSpPr>
        <p:grpSpPr>
          <a:xfrm>
            <a:off x="9265700" y="2027"/>
            <a:ext cx="2926300" cy="5030922"/>
            <a:chOff x="9265700" y="2026"/>
            <a:chExt cx="2926300" cy="5030922"/>
          </a:xfrm>
        </p:grpSpPr>
        <p:sp>
          <p:nvSpPr>
            <p:cNvPr id="8" name="Freeform: Shape 7">
              <a:extLst>
                <a:ext uri="{FF2B5EF4-FFF2-40B4-BE49-F238E27FC236}">
                  <a16:creationId xmlns:a16="http://schemas.microsoft.com/office/drawing/2014/main" id="{CED90C42-6A0F-48E8-BF96-7D3E2A395EC7}"/>
                </a:ext>
              </a:extLst>
            </p:cNvPr>
            <p:cNvSpPr/>
            <p:nvPr/>
          </p:nvSpPr>
          <p:spPr>
            <a:xfrm>
              <a:off x="9326904" y="2026"/>
              <a:ext cx="2249810" cy="2294745"/>
            </a:xfrm>
            <a:custGeom>
              <a:avLst/>
              <a:gdLst>
                <a:gd name="connsiteX0" fmla="*/ 49162 w 2249810"/>
                <a:gd name="connsiteY0" fmla="*/ 0 h 2294745"/>
                <a:gd name="connsiteX1" fmla="*/ 2200648 w 2249810"/>
                <a:gd name="connsiteY1" fmla="*/ 0 h 2294745"/>
                <a:gd name="connsiteX2" fmla="*/ 2210105 w 2249810"/>
                <a:gd name="connsiteY2" fmla="*/ 23601 h 2294745"/>
                <a:gd name="connsiteX3" fmla="*/ 2249810 w 2249810"/>
                <a:gd name="connsiteY3" fmla="*/ 326934 h 2294745"/>
                <a:gd name="connsiteX4" fmla="*/ 2249810 w 2249810"/>
                <a:gd name="connsiteY4" fmla="*/ 422824 h 2294745"/>
                <a:gd name="connsiteX5" fmla="*/ 2249810 w 2249810"/>
                <a:gd name="connsiteY5" fmla="*/ 696534 h 2294745"/>
                <a:gd name="connsiteX6" fmla="*/ 2249810 w 2249810"/>
                <a:gd name="connsiteY6" fmla="*/ 848826 h 2294745"/>
                <a:gd name="connsiteX7" fmla="*/ 2249810 w 2249810"/>
                <a:gd name="connsiteY7" fmla="*/ 1058531 h 2294745"/>
                <a:gd name="connsiteX8" fmla="*/ 2249810 w 2249810"/>
                <a:gd name="connsiteY8" fmla="*/ 1218426 h 2294745"/>
                <a:gd name="connsiteX9" fmla="*/ 1955981 w 2249810"/>
                <a:gd name="connsiteY9" fmla="*/ 1845313 h 2294745"/>
                <a:gd name="connsiteX10" fmla="*/ 1225437 w 2249810"/>
                <a:gd name="connsiteY10" fmla="*/ 2208220 h 2294745"/>
                <a:gd name="connsiteX11" fmla="*/ 1123061 w 2249810"/>
                <a:gd name="connsiteY11" fmla="*/ 2294745 h 2294745"/>
                <a:gd name="connsiteX12" fmla="*/ 1024372 w 2249810"/>
                <a:gd name="connsiteY12" fmla="*/ 2208220 h 2294745"/>
                <a:gd name="connsiteX13" fmla="*/ 293828 w 2249810"/>
                <a:gd name="connsiteY13" fmla="*/ 1845313 h 2294745"/>
                <a:gd name="connsiteX14" fmla="*/ 0 w 2249810"/>
                <a:gd name="connsiteY14" fmla="*/ 1218426 h 2294745"/>
                <a:gd name="connsiteX15" fmla="*/ 0 w 2249810"/>
                <a:gd name="connsiteY15" fmla="*/ 1058531 h 2294745"/>
                <a:gd name="connsiteX16" fmla="*/ 0 w 2249810"/>
                <a:gd name="connsiteY16" fmla="*/ 848826 h 2294745"/>
                <a:gd name="connsiteX17" fmla="*/ 0 w 2249810"/>
                <a:gd name="connsiteY17" fmla="*/ 696534 h 2294745"/>
                <a:gd name="connsiteX18" fmla="*/ 0 w 2249810"/>
                <a:gd name="connsiteY18" fmla="*/ 422824 h 2294745"/>
                <a:gd name="connsiteX19" fmla="*/ 0 w 2249810"/>
                <a:gd name="connsiteY19" fmla="*/ 326934 h 2294745"/>
                <a:gd name="connsiteX20" fmla="*/ 39705 w 2249810"/>
                <a:gd name="connsiteY20" fmla="*/ 23601 h 229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49810" h="2294745">
                  <a:moveTo>
                    <a:pt x="49162" y="0"/>
                  </a:moveTo>
                  <a:lnTo>
                    <a:pt x="2200648" y="0"/>
                  </a:lnTo>
                  <a:lnTo>
                    <a:pt x="2210105" y="23601"/>
                  </a:lnTo>
                  <a:cubicBezTo>
                    <a:pt x="2236898" y="106934"/>
                    <a:pt x="2249810" y="205568"/>
                    <a:pt x="2249810" y="326934"/>
                  </a:cubicBezTo>
                  <a:lnTo>
                    <a:pt x="2249810" y="422824"/>
                  </a:lnTo>
                  <a:lnTo>
                    <a:pt x="2249810" y="696534"/>
                  </a:lnTo>
                  <a:lnTo>
                    <a:pt x="2249810" y="848826"/>
                  </a:lnTo>
                  <a:lnTo>
                    <a:pt x="2249810" y="1058531"/>
                  </a:lnTo>
                  <a:lnTo>
                    <a:pt x="2249810" y="1218426"/>
                  </a:lnTo>
                  <a:cubicBezTo>
                    <a:pt x="2249810" y="1542068"/>
                    <a:pt x="2157989" y="1704061"/>
                    <a:pt x="1955981" y="1845313"/>
                  </a:cubicBezTo>
                  <a:cubicBezTo>
                    <a:pt x="1745898" y="1967026"/>
                    <a:pt x="1470144" y="2019115"/>
                    <a:pt x="1225437" y="2208220"/>
                  </a:cubicBezTo>
                  <a:lnTo>
                    <a:pt x="1123061" y="2294745"/>
                  </a:lnTo>
                  <a:lnTo>
                    <a:pt x="1024372" y="2208220"/>
                  </a:lnTo>
                  <a:cubicBezTo>
                    <a:pt x="779664" y="2019115"/>
                    <a:pt x="503910" y="1967026"/>
                    <a:pt x="293828" y="1845313"/>
                  </a:cubicBezTo>
                  <a:cubicBezTo>
                    <a:pt x="91820" y="1704061"/>
                    <a:pt x="0" y="1542068"/>
                    <a:pt x="0" y="1218426"/>
                  </a:cubicBezTo>
                  <a:lnTo>
                    <a:pt x="0" y="1058531"/>
                  </a:lnTo>
                  <a:lnTo>
                    <a:pt x="0" y="848826"/>
                  </a:lnTo>
                  <a:lnTo>
                    <a:pt x="0" y="696534"/>
                  </a:lnTo>
                  <a:lnTo>
                    <a:pt x="0" y="422824"/>
                  </a:lnTo>
                  <a:lnTo>
                    <a:pt x="0" y="326934"/>
                  </a:lnTo>
                  <a:cubicBezTo>
                    <a:pt x="0" y="205568"/>
                    <a:pt x="12912" y="106934"/>
                    <a:pt x="39705" y="23601"/>
                  </a:cubicBezTo>
                  <a:close/>
                </a:path>
              </a:pathLst>
            </a:custGeom>
            <a:solidFill>
              <a:schemeClr val="bg2">
                <a:lumMod val="75000"/>
                <a:alpha val="1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Freeform: Shape 8">
              <a:extLst>
                <a:ext uri="{FF2B5EF4-FFF2-40B4-BE49-F238E27FC236}">
                  <a16:creationId xmlns:a16="http://schemas.microsoft.com/office/drawing/2014/main" id="{5DA0863A-55F7-4EB0-9451-F3EE4D65DBDB}"/>
                </a:ext>
              </a:extLst>
            </p:cNvPr>
            <p:cNvSpPr/>
            <p:nvPr/>
          </p:nvSpPr>
          <p:spPr>
            <a:xfrm>
              <a:off x="10597154" y="1907348"/>
              <a:ext cx="1594846" cy="3044131"/>
            </a:xfrm>
            <a:custGeom>
              <a:avLst/>
              <a:gdLst>
                <a:gd name="connsiteX0" fmla="*/ 1126749 w 1594846"/>
                <a:gd name="connsiteY0" fmla="*/ 0 h 3044131"/>
                <a:gd name="connsiteX1" fmla="*/ 1225438 w 1594846"/>
                <a:gd name="connsiteY1" fmla="*/ 86525 h 3044131"/>
                <a:gd name="connsiteX2" fmla="*/ 1413279 w 1594846"/>
                <a:gd name="connsiteY2" fmla="*/ 205892 h 3044131"/>
                <a:gd name="connsiteX3" fmla="*/ 1594846 w 1594846"/>
                <a:gd name="connsiteY3" fmla="*/ 289191 h 3044131"/>
                <a:gd name="connsiteX4" fmla="*/ 1594846 w 1594846"/>
                <a:gd name="connsiteY4" fmla="*/ 2754939 h 3044131"/>
                <a:gd name="connsiteX5" fmla="*/ 1413277 w 1594846"/>
                <a:gd name="connsiteY5" fmla="*/ 2838239 h 3044131"/>
                <a:gd name="connsiteX6" fmla="*/ 1225436 w 1594846"/>
                <a:gd name="connsiteY6" fmla="*/ 2957606 h 3044131"/>
                <a:gd name="connsiteX7" fmla="*/ 1123061 w 1594846"/>
                <a:gd name="connsiteY7" fmla="*/ 3044131 h 3044131"/>
                <a:gd name="connsiteX8" fmla="*/ 1024372 w 1594846"/>
                <a:gd name="connsiteY8" fmla="*/ 2957606 h 3044131"/>
                <a:gd name="connsiteX9" fmla="*/ 293828 w 1594846"/>
                <a:gd name="connsiteY9" fmla="*/ 2594699 h 3044131"/>
                <a:gd name="connsiteX10" fmla="*/ 0 w 1594846"/>
                <a:gd name="connsiteY10" fmla="*/ 1967812 h 3044131"/>
                <a:gd name="connsiteX11" fmla="*/ 0 w 1594846"/>
                <a:gd name="connsiteY11" fmla="*/ 1807917 h 3044131"/>
                <a:gd name="connsiteX12" fmla="*/ 0 w 1594846"/>
                <a:gd name="connsiteY12" fmla="*/ 1598212 h 3044131"/>
                <a:gd name="connsiteX13" fmla="*/ 0 w 1594846"/>
                <a:gd name="connsiteY13" fmla="*/ 1445920 h 3044131"/>
                <a:gd name="connsiteX14" fmla="*/ 0 w 1594846"/>
                <a:gd name="connsiteY14" fmla="*/ 1172210 h 3044131"/>
                <a:gd name="connsiteX15" fmla="*/ 0 w 1594846"/>
                <a:gd name="connsiteY15" fmla="*/ 1076320 h 3044131"/>
                <a:gd name="connsiteX16" fmla="*/ 293829 w 1594846"/>
                <a:gd name="connsiteY16" fmla="*/ 449433 h 3044131"/>
                <a:gd name="connsiteX17" fmla="*/ 1024374 w 1594846"/>
                <a:gd name="connsiteY17" fmla="*/ 86525 h 3044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94846" h="3044131">
                  <a:moveTo>
                    <a:pt x="1126749" y="0"/>
                  </a:moveTo>
                  <a:lnTo>
                    <a:pt x="1225438" y="86525"/>
                  </a:lnTo>
                  <a:cubicBezTo>
                    <a:pt x="1286615" y="133801"/>
                    <a:pt x="1349732" y="172514"/>
                    <a:pt x="1413279" y="205892"/>
                  </a:cubicBezTo>
                  <a:lnTo>
                    <a:pt x="1594846" y="289191"/>
                  </a:lnTo>
                  <a:lnTo>
                    <a:pt x="1594846" y="2754939"/>
                  </a:lnTo>
                  <a:lnTo>
                    <a:pt x="1413277" y="2838239"/>
                  </a:lnTo>
                  <a:cubicBezTo>
                    <a:pt x="1349730" y="2871617"/>
                    <a:pt x="1286613" y="2910330"/>
                    <a:pt x="1225436" y="2957606"/>
                  </a:cubicBezTo>
                  <a:lnTo>
                    <a:pt x="1123061" y="3044131"/>
                  </a:lnTo>
                  <a:lnTo>
                    <a:pt x="1024372" y="2957606"/>
                  </a:lnTo>
                  <a:cubicBezTo>
                    <a:pt x="779664" y="2768501"/>
                    <a:pt x="503910" y="2716412"/>
                    <a:pt x="293828" y="2594699"/>
                  </a:cubicBezTo>
                  <a:cubicBezTo>
                    <a:pt x="91820" y="2453447"/>
                    <a:pt x="0" y="2291454"/>
                    <a:pt x="0" y="1967812"/>
                  </a:cubicBezTo>
                  <a:lnTo>
                    <a:pt x="0" y="1807917"/>
                  </a:lnTo>
                  <a:lnTo>
                    <a:pt x="0" y="1598212"/>
                  </a:lnTo>
                  <a:lnTo>
                    <a:pt x="0" y="1445920"/>
                  </a:lnTo>
                  <a:lnTo>
                    <a:pt x="0" y="1172210"/>
                  </a:lnTo>
                  <a:lnTo>
                    <a:pt x="0" y="1076320"/>
                  </a:lnTo>
                  <a:cubicBezTo>
                    <a:pt x="0" y="752678"/>
                    <a:pt x="91821" y="590684"/>
                    <a:pt x="293829" y="449433"/>
                  </a:cubicBezTo>
                  <a:cubicBezTo>
                    <a:pt x="503912" y="327719"/>
                    <a:pt x="779665" y="275630"/>
                    <a:pt x="1024374" y="86525"/>
                  </a:cubicBezTo>
                  <a:close/>
                </a:path>
              </a:pathLst>
            </a:custGeom>
            <a:solidFill>
              <a:schemeClr val="bg2">
                <a:lumMod val="7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0" name="Freeform: Shape 9">
              <a:extLst>
                <a:ext uri="{FF2B5EF4-FFF2-40B4-BE49-F238E27FC236}">
                  <a16:creationId xmlns:a16="http://schemas.microsoft.com/office/drawing/2014/main" id="{5FE7CFE2-40F6-44B2-8AAD-0C384EEFCF7E}"/>
                </a:ext>
              </a:extLst>
            </p:cNvPr>
            <p:cNvSpPr/>
            <p:nvPr/>
          </p:nvSpPr>
          <p:spPr>
            <a:xfrm>
              <a:off x="9265700" y="7622"/>
              <a:ext cx="2372219" cy="2371961"/>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4282900 w 4447989"/>
                <a:gd name="connsiteY0" fmla="*/ 2048959 h 5795027"/>
                <a:gd name="connsiteX1" fmla="*/ 4282900 w 4447989"/>
                <a:gd name="connsiteY1" fmla="*/ 2231503 h 5795027"/>
                <a:gd name="connsiteX2" fmla="*/ 4282900 w 4447989"/>
                <a:gd name="connsiteY2" fmla="*/ 2752557 h 5795027"/>
                <a:gd name="connsiteX3" fmla="*/ 4282900 w 4447989"/>
                <a:gd name="connsiteY3" fmla="*/ 3042471 h 5795027"/>
                <a:gd name="connsiteX4" fmla="*/ 4282900 w 4447989"/>
                <a:gd name="connsiteY4" fmla="*/ 3441681 h 5795027"/>
                <a:gd name="connsiteX5" fmla="*/ 4282900 w 4447989"/>
                <a:gd name="connsiteY5" fmla="*/ 3746068 h 5795027"/>
                <a:gd name="connsiteX6" fmla="*/ 3723546 w 4447989"/>
                <a:gd name="connsiteY6" fmla="*/ 4939455 h 5795027"/>
                <a:gd name="connsiteX7" fmla="*/ 2332829 w 4447989"/>
                <a:gd name="connsiteY7" fmla="*/ 5630311 h 5795027"/>
                <a:gd name="connsiteX8" fmla="*/ 2137940 w 4447989"/>
                <a:gd name="connsiteY8" fmla="*/ 5795027 h 5795027"/>
                <a:gd name="connsiteX9" fmla="*/ 1950069 w 4447989"/>
                <a:gd name="connsiteY9" fmla="*/ 5630311 h 5795027"/>
                <a:gd name="connsiteX10" fmla="*/ 559353 w 4447989"/>
                <a:gd name="connsiteY10" fmla="*/ 4939455 h 5795027"/>
                <a:gd name="connsiteX11" fmla="*/ 0 w 4447989"/>
                <a:gd name="connsiteY11" fmla="*/ 3746068 h 5795027"/>
                <a:gd name="connsiteX12" fmla="*/ 0 w 4447989"/>
                <a:gd name="connsiteY12" fmla="*/ 3441681 h 5795027"/>
                <a:gd name="connsiteX13" fmla="*/ 0 w 4447989"/>
                <a:gd name="connsiteY13" fmla="*/ 3042471 h 5795027"/>
                <a:gd name="connsiteX14" fmla="*/ 0 w 4447989"/>
                <a:gd name="connsiteY14" fmla="*/ 2752557 h 5795027"/>
                <a:gd name="connsiteX15" fmla="*/ 0 w 4447989"/>
                <a:gd name="connsiteY15" fmla="*/ 2231503 h 5795027"/>
                <a:gd name="connsiteX16" fmla="*/ 0 w 4447989"/>
                <a:gd name="connsiteY16" fmla="*/ 2048959 h 5795027"/>
                <a:gd name="connsiteX17" fmla="*/ 559354 w 4447989"/>
                <a:gd name="connsiteY17" fmla="*/ 855573 h 5795027"/>
                <a:gd name="connsiteX18" fmla="*/ 1950071 w 4447989"/>
                <a:gd name="connsiteY18" fmla="*/ 164715 h 5795027"/>
                <a:gd name="connsiteX19" fmla="*/ 2144960 w 4447989"/>
                <a:gd name="connsiteY19" fmla="*/ 0 h 5795027"/>
                <a:gd name="connsiteX20" fmla="*/ 2332832 w 4447989"/>
                <a:gd name="connsiteY20" fmla="*/ 164715 h 5795027"/>
                <a:gd name="connsiteX21" fmla="*/ 3723546 w 4447989"/>
                <a:gd name="connsiteY21" fmla="*/ 855573 h 5795027"/>
                <a:gd name="connsiteX22" fmla="*/ 4447989 w 4447989"/>
                <a:gd name="connsiteY22" fmla="*/ 2214048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82900"/>
                <a:gd name="connsiteY0" fmla="*/ 1519558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92243"/>
                <a:gd name="connsiteY0" fmla="*/ 1519558 h 5795027"/>
                <a:gd name="connsiteX1" fmla="*/ 4282900 w 4292243"/>
                <a:gd name="connsiteY1" fmla="*/ 2231503 h 5795027"/>
                <a:gd name="connsiteX2" fmla="*/ 4282900 w 4292243"/>
                <a:gd name="connsiteY2" fmla="*/ 2752557 h 5795027"/>
                <a:gd name="connsiteX3" fmla="*/ 4282900 w 4292243"/>
                <a:gd name="connsiteY3" fmla="*/ 3042471 h 5795027"/>
                <a:gd name="connsiteX4" fmla="*/ 4282900 w 4292243"/>
                <a:gd name="connsiteY4" fmla="*/ 3441681 h 5795027"/>
                <a:gd name="connsiteX5" fmla="*/ 4282900 w 4292243"/>
                <a:gd name="connsiteY5" fmla="*/ 3746068 h 5795027"/>
                <a:gd name="connsiteX6" fmla="*/ 3723546 w 4292243"/>
                <a:gd name="connsiteY6" fmla="*/ 4939455 h 5795027"/>
                <a:gd name="connsiteX7" fmla="*/ 2332829 w 4292243"/>
                <a:gd name="connsiteY7" fmla="*/ 5630311 h 5795027"/>
                <a:gd name="connsiteX8" fmla="*/ 2137940 w 4292243"/>
                <a:gd name="connsiteY8" fmla="*/ 5795027 h 5795027"/>
                <a:gd name="connsiteX9" fmla="*/ 1950069 w 4292243"/>
                <a:gd name="connsiteY9" fmla="*/ 5630311 h 5795027"/>
                <a:gd name="connsiteX10" fmla="*/ 559353 w 4292243"/>
                <a:gd name="connsiteY10" fmla="*/ 4939455 h 5795027"/>
                <a:gd name="connsiteX11" fmla="*/ 0 w 4292243"/>
                <a:gd name="connsiteY11" fmla="*/ 3746068 h 5795027"/>
                <a:gd name="connsiteX12" fmla="*/ 0 w 4292243"/>
                <a:gd name="connsiteY12" fmla="*/ 3441681 h 5795027"/>
                <a:gd name="connsiteX13" fmla="*/ 0 w 4292243"/>
                <a:gd name="connsiteY13" fmla="*/ 3042471 h 5795027"/>
                <a:gd name="connsiteX14" fmla="*/ 0 w 4292243"/>
                <a:gd name="connsiteY14" fmla="*/ 2752557 h 5795027"/>
                <a:gd name="connsiteX15" fmla="*/ 0 w 4292243"/>
                <a:gd name="connsiteY15" fmla="*/ 2231503 h 5795027"/>
                <a:gd name="connsiteX16" fmla="*/ 0 w 4292243"/>
                <a:gd name="connsiteY16" fmla="*/ 2048959 h 5795027"/>
                <a:gd name="connsiteX17" fmla="*/ 559354 w 4292243"/>
                <a:gd name="connsiteY17" fmla="*/ 855573 h 5795027"/>
                <a:gd name="connsiteX18" fmla="*/ 1950071 w 4292243"/>
                <a:gd name="connsiteY18" fmla="*/ 164715 h 5795027"/>
                <a:gd name="connsiteX19" fmla="*/ 2144960 w 4292243"/>
                <a:gd name="connsiteY19" fmla="*/ 0 h 5795027"/>
                <a:gd name="connsiteX20" fmla="*/ 2332832 w 4292243"/>
                <a:gd name="connsiteY20" fmla="*/ 164715 h 5795027"/>
                <a:gd name="connsiteX21" fmla="*/ 3723546 w 4292243"/>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2144960 w 4282900"/>
                <a:gd name="connsiteY18"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64279 w 4282900"/>
                <a:gd name="connsiteY17" fmla="*/ 1516418 h 5795027"/>
                <a:gd name="connsiteX18" fmla="*/ 559354 w 4282900"/>
                <a:gd name="connsiteY18" fmla="*/ 855573 h 5795027"/>
                <a:gd name="connsiteX19" fmla="*/ 2144960 w 4282900"/>
                <a:gd name="connsiteY19" fmla="*/ 0 h 5795027"/>
                <a:gd name="connsiteX0" fmla="*/ 4213242 w 4282900"/>
                <a:gd name="connsiteY0" fmla="*/ 657020 h 4939454"/>
                <a:gd name="connsiteX1" fmla="*/ 4282900 w 4282900"/>
                <a:gd name="connsiteY1" fmla="*/ 1375930 h 4939454"/>
                <a:gd name="connsiteX2" fmla="*/ 4282900 w 4282900"/>
                <a:gd name="connsiteY2" fmla="*/ 1896984 h 4939454"/>
                <a:gd name="connsiteX3" fmla="*/ 4282900 w 4282900"/>
                <a:gd name="connsiteY3" fmla="*/ 2186898 h 4939454"/>
                <a:gd name="connsiteX4" fmla="*/ 4282900 w 4282900"/>
                <a:gd name="connsiteY4" fmla="*/ 2586108 h 4939454"/>
                <a:gd name="connsiteX5" fmla="*/ 4282900 w 4282900"/>
                <a:gd name="connsiteY5" fmla="*/ 2890495 h 4939454"/>
                <a:gd name="connsiteX6" fmla="*/ 3723546 w 4282900"/>
                <a:gd name="connsiteY6" fmla="*/ 4083882 h 4939454"/>
                <a:gd name="connsiteX7" fmla="*/ 2332829 w 4282900"/>
                <a:gd name="connsiteY7" fmla="*/ 4774738 h 4939454"/>
                <a:gd name="connsiteX8" fmla="*/ 2137940 w 4282900"/>
                <a:gd name="connsiteY8" fmla="*/ 4939454 h 4939454"/>
                <a:gd name="connsiteX9" fmla="*/ 1950069 w 4282900"/>
                <a:gd name="connsiteY9" fmla="*/ 4774738 h 4939454"/>
                <a:gd name="connsiteX10" fmla="*/ 559353 w 4282900"/>
                <a:gd name="connsiteY10" fmla="*/ 4083882 h 4939454"/>
                <a:gd name="connsiteX11" fmla="*/ 0 w 4282900"/>
                <a:gd name="connsiteY11" fmla="*/ 2890495 h 4939454"/>
                <a:gd name="connsiteX12" fmla="*/ 0 w 4282900"/>
                <a:gd name="connsiteY12" fmla="*/ 2586108 h 4939454"/>
                <a:gd name="connsiteX13" fmla="*/ 0 w 4282900"/>
                <a:gd name="connsiteY13" fmla="*/ 2186898 h 4939454"/>
                <a:gd name="connsiteX14" fmla="*/ 0 w 4282900"/>
                <a:gd name="connsiteY14" fmla="*/ 1896984 h 4939454"/>
                <a:gd name="connsiteX15" fmla="*/ 0 w 4282900"/>
                <a:gd name="connsiteY15" fmla="*/ 1375930 h 4939454"/>
                <a:gd name="connsiteX16" fmla="*/ 0 w 4282900"/>
                <a:gd name="connsiteY16" fmla="*/ 1193386 h 4939454"/>
                <a:gd name="connsiteX17" fmla="*/ 64279 w 4282900"/>
                <a:gd name="connsiteY17" fmla="*/ 660845 h 4939454"/>
                <a:gd name="connsiteX18" fmla="*/ 559354 w 4282900"/>
                <a:gd name="connsiteY18" fmla="*/ 0 h 493945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82900" h="4282434">
                  <a:moveTo>
                    <a:pt x="4213242" y="0"/>
                  </a:moveTo>
                  <a:cubicBezTo>
                    <a:pt x="4294511" y="306972"/>
                    <a:pt x="4271290" y="481595"/>
                    <a:pt x="4282900" y="718910"/>
                  </a:cubicBezTo>
                  <a:lnTo>
                    <a:pt x="4282900" y="1239964"/>
                  </a:lnTo>
                  <a:lnTo>
                    <a:pt x="4282900" y="1529878"/>
                  </a:lnTo>
                  <a:lnTo>
                    <a:pt x="4282900" y="1929088"/>
                  </a:lnTo>
                  <a:lnTo>
                    <a:pt x="4282900" y="2233475"/>
                  </a:lnTo>
                  <a:cubicBezTo>
                    <a:pt x="4282900" y="2849584"/>
                    <a:pt x="4108103" y="3157966"/>
                    <a:pt x="3723546" y="3426862"/>
                  </a:cubicBezTo>
                  <a:cubicBezTo>
                    <a:pt x="3323617" y="3658565"/>
                    <a:pt x="2798672" y="3757725"/>
                    <a:pt x="2332829" y="4117718"/>
                  </a:cubicBezTo>
                  <a:lnTo>
                    <a:pt x="2137940" y="4282434"/>
                  </a:lnTo>
                  <a:lnTo>
                    <a:pt x="1950069" y="4117718"/>
                  </a:lnTo>
                  <a:cubicBezTo>
                    <a:pt x="1484225" y="3757725"/>
                    <a:pt x="959280" y="3658565"/>
                    <a:pt x="559353" y="3426862"/>
                  </a:cubicBezTo>
                  <a:cubicBezTo>
                    <a:pt x="174796" y="3157966"/>
                    <a:pt x="0" y="2849584"/>
                    <a:pt x="0" y="2233475"/>
                  </a:cubicBezTo>
                  <a:lnTo>
                    <a:pt x="0" y="1929088"/>
                  </a:lnTo>
                  <a:lnTo>
                    <a:pt x="0" y="1529878"/>
                  </a:lnTo>
                  <a:lnTo>
                    <a:pt x="0" y="1239964"/>
                  </a:lnTo>
                  <a:lnTo>
                    <a:pt x="0" y="718910"/>
                  </a:lnTo>
                  <a:lnTo>
                    <a:pt x="0" y="536366"/>
                  </a:lnTo>
                  <a:cubicBezTo>
                    <a:pt x="10713" y="417185"/>
                    <a:pt x="19813" y="133066"/>
                    <a:pt x="64279" y="3825"/>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1" name="Freeform: Shape 10">
              <a:extLst>
                <a:ext uri="{FF2B5EF4-FFF2-40B4-BE49-F238E27FC236}">
                  <a16:creationId xmlns:a16="http://schemas.microsoft.com/office/drawing/2014/main" id="{9F0D6A17-AA80-4608-8660-8D1587A17704}"/>
                </a:ext>
              </a:extLst>
            </p:cNvPr>
            <p:cNvSpPr/>
            <p:nvPr/>
          </p:nvSpPr>
          <p:spPr>
            <a:xfrm>
              <a:off x="10536649" y="1823190"/>
              <a:ext cx="1654608" cy="3209758"/>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2144960 w 4282900"/>
                <a:gd name="connsiteY0" fmla="*/ 0 h 5795027"/>
                <a:gd name="connsiteX1" fmla="*/ 2332832 w 4282900"/>
                <a:gd name="connsiteY1" fmla="*/ 164715 h 5795027"/>
                <a:gd name="connsiteX2" fmla="*/ 2976290 w 4282900"/>
                <a:gd name="connsiteY2" fmla="*/ 524033 h 5795027"/>
                <a:gd name="connsiteX3" fmla="*/ 3723546 w 4282900"/>
                <a:gd name="connsiteY3" fmla="*/ 855573 h 5795027"/>
                <a:gd name="connsiteX4" fmla="*/ 4282900 w 4282900"/>
                <a:gd name="connsiteY4" fmla="*/ 2048959 h 5795027"/>
                <a:gd name="connsiteX5" fmla="*/ 4282900 w 4282900"/>
                <a:gd name="connsiteY5" fmla="*/ 2231503 h 5795027"/>
                <a:gd name="connsiteX6" fmla="*/ 4282900 w 4282900"/>
                <a:gd name="connsiteY6" fmla="*/ 2752557 h 5795027"/>
                <a:gd name="connsiteX7" fmla="*/ 4282900 w 4282900"/>
                <a:gd name="connsiteY7" fmla="*/ 3042471 h 5795027"/>
                <a:gd name="connsiteX8" fmla="*/ 4282900 w 4282900"/>
                <a:gd name="connsiteY8" fmla="*/ 3441681 h 5795027"/>
                <a:gd name="connsiteX9" fmla="*/ 4282900 w 4282900"/>
                <a:gd name="connsiteY9" fmla="*/ 3746068 h 5795027"/>
                <a:gd name="connsiteX10" fmla="*/ 3723546 w 4282900"/>
                <a:gd name="connsiteY10" fmla="*/ 4939455 h 5795027"/>
                <a:gd name="connsiteX11" fmla="*/ 2332829 w 4282900"/>
                <a:gd name="connsiteY11" fmla="*/ 5630311 h 5795027"/>
                <a:gd name="connsiteX12" fmla="*/ 2137940 w 4282900"/>
                <a:gd name="connsiteY12" fmla="*/ 5795027 h 5795027"/>
                <a:gd name="connsiteX13" fmla="*/ 1950069 w 4282900"/>
                <a:gd name="connsiteY13" fmla="*/ 5630311 h 5795027"/>
                <a:gd name="connsiteX14" fmla="*/ 559353 w 4282900"/>
                <a:gd name="connsiteY14" fmla="*/ 4939455 h 5795027"/>
                <a:gd name="connsiteX15" fmla="*/ 0 w 4282900"/>
                <a:gd name="connsiteY15" fmla="*/ 3746068 h 5795027"/>
                <a:gd name="connsiteX16" fmla="*/ 0 w 4282900"/>
                <a:gd name="connsiteY16" fmla="*/ 3441681 h 5795027"/>
                <a:gd name="connsiteX17" fmla="*/ 0 w 4282900"/>
                <a:gd name="connsiteY17" fmla="*/ 3042471 h 5795027"/>
                <a:gd name="connsiteX18" fmla="*/ 0 w 4282900"/>
                <a:gd name="connsiteY18" fmla="*/ 2752557 h 5795027"/>
                <a:gd name="connsiteX19" fmla="*/ 0 w 4282900"/>
                <a:gd name="connsiteY19" fmla="*/ 2231503 h 5795027"/>
                <a:gd name="connsiteX20" fmla="*/ 0 w 4282900"/>
                <a:gd name="connsiteY20" fmla="*/ 2048959 h 5795027"/>
                <a:gd name="connsiteX21" fmla="*/ 559354 w 4282900"/>
                <a:gd name="connsiteY21" fmla="*/ 855573 h 5795027"/>
                <a:gd name="connsiteX22" fmla="*/ 1950071 w 4282900"/>
                <a:gd name="connsiteY22" fmla="*/ 164715 h 5795027"/>
                <a:gd name="connsiteX23" fmla="*/ 2144960 w 4282900"/>
                <a:gd name="connsiteY23" fmla="*/ 0 h 5795027"/>
                <a:gd name="connsiteX0" fmla="*/ 3723546 w 4282900"/>
                <a:gd name="connsiteY0" fmla="*/ 855573 h 5795027"/>
                <a:gd name="connsiteX1" fmla="*/ 4282900 w 4282900"/>
                <a:gd name="connsiteY1" fmla="*/ 2048959 h 5795027"/>
                <a:gd name="connsiteX2" fmla="*/ 4282900 w 4282900"/>
                <a:gd name="connsiteY2" fmla="*/ 2231503 h 5795027"/>
                <a:gd name="connsiteX3" fmla="*/ 4282900 w 4282900"/>
                <a:gd name="connsiteY3" fmla="*/ 2752557 h 5795027"/>
                <a:gd name="connsiteX4" fmla="*/ 4282900 w 4282900"/>
                <a:gd name="connsiteY4" fmla="*/ 3042471 h 5795027"/>
                <a:gd name="connsiteX5" fmla="*/ 4282900 w 4282900"/>
                <a:gd name="connsiteY5" fmla="*/ 3441681 h 5795027"/>
                <a:gd name="connsiteX6" fmla="*/ 4282900 w 4282900"/>
                <a:gd name="connsiteY6" fmla="*/ 3746068 h 5795027"/>
                <a:gd name="connsiteX7" fmla="*/ 3723546 w 4282900"/>
                <a:gd name="connsiteY7" fmla="*/ 4939455 h 5795027"/>
                <a:gd name="connsiteX8" fmla="*/ 2332829 w 4282900"/>
                <a:gd name="connsiteY8" fmla="*/ 5630311 h 5795027"/>
                <a:gd name="connsiteX9" fmla="*/ 2137940 w 4282900"/>
                <a:gd name="connsiteY9" fmla="*/ 5795027 h 5795027"/>
                <a:gd name="connsiteX10" fmla="*/ 1950069 w 4282900"/>
                <a:gd name="connsiteY10" fmla="*/ 5630311 h 5795027"/>
                <a:gd name="connsiteX11" fmla="*/ 559353 w 4282900"/>
                <a:gd name="connsiteY11" fmla="*/ 4939455 h 5795027"/>
                <a:gd name="connsiteX12" fmla="*/ 0 w 4282900"/>
                <a:gd name="connsiteY12" fmla="*/ 3746068 h 5795027"/>
                <a:gd name="connsiteX13" fmla="*/ 0 w 4282900"/>
                <a:gd name="connsiteY13" fmla="*/ 3441681 h 5795027"/>
                <a:gd name="connsiteX14" fmla="*/ 0 w 4282900"/>
                <a:gd name="connsiteY14" fmla="*/ 3042471 h 5795027"/>
                <a:gd name="connsiteX15" fmla="*/ 0 w 4282900"/>
                <a:gd name="connsiteY15" fmla="*/ 2752557 h 5795027"/>
                <a:gd name="connsiteX16" fmla="*/ 0 w 4282900"/>
                <a:gd name="connsiteY16" fmla="*/ 2231503 h 5795027"/>
                <a:gd name="connsiteX17" fmla="*/ 0 w 4282900"/>
                <a:gd name="connsiteY17" fmla="*/ 2048959 h 5795027"/>
                <a:gd name="connsiteX18" fmla="*/ 559354 w 4282900"/>
                <a:gd name="connsiteY18" fmla="*/ 855573 h 5795027"/>
                <a:gd name="connsiteX19" fmla="*/ 1950071 w 4282900"/>
                <a:gd name="connsiteY19" fmla="*/ 164715 h 5795027"/>
                <a:gd name="connsiteX20" fmla="*/ 2144960 w 4282900"/>
                <a:gd name="connsiteY20" fmla="*/ 0 h 5795027"/>
                <a:gd name="connsiteX21" fmla="*/ 2332832 w 4282900"/>
                <a:gd name="connsiteY21" fmla="*/ 164715 h 5795027"/>
                <a:gd name="connsiteX22" fmla="*/ 2976290 w 4282900"/>
                <a:gd name="connsiteY22" fmla="*/ 524033 h 5795027"/>
                <a:gd name="connsiteX23" fmla="*/ 3888635 w 4282900"/>
                <a:gd name="connsiteY23"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22" fmla="*/ 3888635 w 4282900"/>
                <a:gd name="connsiteY22"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0" fmla="*/ 4282900 w 4282900"/>
                <a:gd name="connsiteY0" fmla="*/ 2231503 h 5795027"/>
                <a:gd name="connsiteX1" fmla="*/ 4282900 w 4282900"/>
                <a:gd name="connsiteY1" fmla="*/ 2752557 h 5795027"/>
                <a:gd name="connsiteX2" fmla="*/ 4282900 w 4282900"/>
                <a:gd name="connsiteY2" fmla="*/ 3042471 h 5795027"/>
                <a:gd name="connsiteX3" fmla="*/ 4282900 w 4282900"/>
                <a:gd name="connsiteY3" fmla="*/ 3441681 h 5795027"/>
                <a:gd name="connsiteX4" fmla="*/ 4282900 w 4282900"/>
                <a:gd name="connsiteY4" fmla="*/ 3746068 h 5795027"/>
                <a:gd name="connsiteX5" fmla="*/ 3723546 w 4282900"/>
                <a:gd name="connsiteY5" fmla="*/ 4939455 h 5795027"/>
                <a:gd name="connsiteX6" fmla="*/ 2332829 w 4282900"/>
                <a:gd name="connsiteY6" fmla="*/ 5630311 h 5795027"/>
                <a:gd name="connsiteX7" fmla="*/ 2137940 w 4282900"/>
                <a:gd name="connsiteY7" fmla="*/ 5795027 h 5795027"/>
                <a:gd name="connsiteX8" fmla="*/ 1950069 w 4282900"/>
                <a:gd name="connsiteY8" fmla="*/ 5630311 h 5795027"/>
                <a:gd name="connsiteX9" fmla="*/ 559353 w 4282900"/>
                <a:gd name="connsiteY9" fmla="*/ 4939455 h 5795027"/>
                <a:gd name="connsiteX10" fmla="*/ 0 w 4282900"/>
                <a:gd name="connsiteY10" fmla="*/ 3746068 h 5795027"/>
                <a:gd name="connsiteX11" fmla="*/ 0 w 4282900"/>
                <a:gd name="connsiteY11" fmla="*/ 3441681 h 5795027"/>
                <a:gd name="connsiteX12" fmla="*/ 0 w 4282900"/>
                <a:gd name="connsiteY12" fmla="*/ 3042471 h 5795027"/>
                <a:gd name="connsiteX13" fmla="*/ 0 w 4282900"/>
                <a:gd name="connsiteY13" fmla="*/ 2752557 h 5795027"/>
                <a:gd name="connsiteX14" fmla="*/ 0 w 4282900"/>
                <a:gd name="connsiteY14" fmla="*/ 2231503 h 5795027"/>
                <a:gd name="connsiteX15" fmla="*/ 0 w 4282900"/>
                <a:gd name="connsiteY15" fmla="*/ 2048959 h 5795027"/>
                <a:gd name="connsiteX16" fmla="*/ 559354 w 4282900"/>
                <a:gd name="connsiteY16" fmla="*/ 855573 h 5795027"/>
                <a:gd name="connsiteX17" fmla="*/ 1950071 w 4282900"/>
                <a:gd name="connsiteY17" fmla="*/ 164715 h 5795027"/>
                <a:gd name="connsiteX18" fmla="*/ 2144960 w 4282900"/>
                <a:gd name="connsiteY18" fmla="*/ 0 h 5795027"/>
                <a:gd name="connsiteX19" fmla="*/ 2332832 w 4282900"/>
                <a:gd name="connsiteY19" fmla="*/ 164715 h 5795027"/>
                <a:gd name="connsiteX20" fmla="*/ 2976290 w 4282900"/>
                <a:gd name="connsiteY20" fmla="*/ 524033 h 5795027"/>
                <a:gd name="connsiteX0" fmla="*/ 4282900 w 4282900"/>
                <a:gd name="connsiteY0" fmla="*/ 2752557 h 5795027"/>
                <a:gd name="connsiteX1" fmla="*/ 4282900 w 4282900"/>
                <a:gd name="connsiteY1" fmla="*/ 3042471 h 5795027"/>
                <a:gd name="connsiteX2" fmla="*/ 4282900 w 4282900"/>
                <a:gd name="connsiteY2" fmla="*/ 3441681 h 5795027"/>
                <a:gd name="connsiteX3" fmla="*/ 4282900 w 4282900"/>
                <a:gd name="connsiteY3" fmla="*/ 3746068 h 5795027"/>
                <a:gd name="connsiteX4" fmla="*/ 3723546 w 4282900"/>
                <a:gd name="connsiteY4" fmla="*/ 4939455 h 5795027"/>
                <a:gd name="connsiteX5" fmla="*/ 2332829 w 4282900"/>
                <a:gd name="connsiteY5" fmla="*/ 5630311 h 5795027"/>
                <a:gd name="connsiteX6" fmla="*/ 2137940 w 4282900"/>
                <a:gd name="connsiteY6" fmla="*/ 5795027 h 5795027"/>
                <a:gd name="connsiteX7" fmla="*/ 1950069 w 4282900"/>
                <a:gd name="connsiteY7" fmla="*/ 5630311 h 5795027"/>
                <a:gd name="connsiteX8" fmla="*/ 559353 w 4282900"/>
                <a:gd name="connsiteY8" fmla="*/ 4939455 h 5795027"/>
                <a:gd name="connsiteX9" fmla="*/ 0 w 4282900"/>
                <a:gd name="connsiteY9" fmla="*/ 3746068 h 5795027"/>
                <a:gd name="connsiteX10" fmla="*/ 0 w 4282900"/>
                <a:gd name="connsiteY10" fmla="*/ 3441681 h 5795027"/>
                <a:gd name="connsiteX11" fmla="*/ 0 w 4282900"/>
                <a:gd name="connsiteY11" fmla="*/ 3042471 h 5795027"/>
                <a:gd name="connsiteX12" fmla="*/ 0 w 4282900"/>
                <a:gd name="connsiteY12" fmla="*/ 2752557 h 5795027"/>
                <a:gd name="connsiteX13" fmla="*/ 0 w 4282900"/>
                <a:gd name="connsiteY13" fmla="*/ 2231503 h 5795027"/>
                <a:gd name="connsiteX14" fmla="*/ 0 w 4282900"/>
                <a:gd name="connsiteY14" fmla="*/ 2048959 h 5795027"/>
                <a:gd name="connsiteX15" fmla="*/ 559354 w 4282900"/>
                <a:gd name="connsiteY15" fmla="*/ 855573 h 5795027"/>
                <a:gd name="connsiteX16" fmla="*/ 1950071 w 4282900"/>
                <a:gd name="connsiteY16" fmla="*/ 164715 h 5795027"/>
                <a:gd name="connsiteX17" fmla="*/ 2144960 w 4282900"/>
                <a:gd name="connsiteY17" fmla="*/ 0 h 5795027"/>
                <a:gd name="connsiteX18" fmla="*/ 2332832 w 4282900"/>
                <a:gd name="connsiteY18" fmla="*/ 164715 h 5795027"/>
                <a:gd name="connsiteX19" fmla="*/ 2976290 w 4282900"/>
                <a:gd name="connsiteY19" fmla="*/ 524033 h 5795027"/>
                <a:gd name="connsiteX0" fmla="*/ 4282900 w 4282900"/>
                <a:gd name="connsiteY0" fmla="*/ 3042471 h 5795027"/>
                <a:gd name="connsiteX1" fmla="*/ 4282900 w 4282900"/>
                <a:gd name="connsiteY1" fmla="*/ 3441681 h 5795027"/>
                <a:gd name="connsiteX2" fmla="*/ 4282900 w 4282900"/>
                <a:gd name="connsiteY2" fmla="*/ 3746068 h 5795027"/>
                <a:gd name="connsiteX3" fmla="*/ 3723546 w 4282900"/>
                <a:gd name="connsiteY3" fmla="*/ 4939455 h 5795027"/>
                <a:gd name="connsiteX4" fmla="*/ 2332829 w 4282900"/>
                <a:gd name="connsiteY4" fmla="*/ 5630311 h 5795027"/>
                <a:gd name="connsiteX5" fmla="*/ 2137940 w 4282900"/>
                <a:gd name="connsiteY5" fmla="*/ 5795027 h 5795027"/>
                <a:gd name="connsiteX6" fmla="*/ 1950069 w 4282900"/>
                <a:gd name="connsiteY6" fmla="*/ 5630311 h 5795027"/>
                <a:gd name="connsiteX7" fmla="*/ 559353 w 4282900"/>
                <a:gd name="connsiteY7" fmla="*/ 4939455 h 5795027"/>
                <a:gd name="connsiteX8" fmla="*/ 0 w 4282900"/>
                <a:gd name="connsiteY8" fmla="*/ 3746068 h 5795027"/>
                <a:gd name="connsiteX9" fmla="*/ 0 w 4282900"/>
                <a:gd name="connsiteY9" fmla="*/ 3441681 h 5795027"/>
                <a:gd name="connsiteX10" fmla="*/ 0 w 4282900"/>
                <a:gd name="connsiteY10" fmla="*/ 3042471 h 5795027"/>
                <a:gd name="connsiteX11" fmla="*/ 0 w 4282900"/>
                <a:gd name="connsiteY11" fmla="*/ 2752557 h 5795027"/>
                <a:gd name="connsiteX12" fmla="*/ 0 w 4282900"/>
                <a:gd name="connsiteY12" fmla="*/ 2231503 h 5795027"/>
                <a:gd name="connsiteX13" fmla="*/ 0 w 4282900"/>
                <a:gd name="connsiteY13" fmla="*/ 2048959 h 5795027"/>
                <a:gd name="connsiteX14" fmla="*/ 559354 w 4282900"/>
                <a:gd name="connsiteY14" fmla="*/ 855573 h 5795027"/>
                <a:gd name="connsiteX15" fmla="*/ 1950071 w 4282900"/>
                <a:gd name="connsiteY15" fmla="*/ 164715 h 5795027"/>
                <a:gd name="connsiteX16" fmla="*/ 2144960 w 4282900"/>
                <a:gd name="connsiteY16" fmla="*/ 0 h 5795027"/>
                <a:gd name="connsiteX17" fmla="*/ 2332832 w 4282900"/>
                <a:gd name="connsiteY17" fmla="*/ 164715 h 5795027"/>
                <a:gd name="connsiteX18" fmla="*/ 2976290 w 4282900"/>
                <a:gd name="connsiteY18" fmla="*/ 524033 h 5795027"/>
                <a:gd name="connsiteX0" fmla="*/ 4282900 w 4282900"/>
                <a:gd name="connsiteY0" fmla="*/ 3441681 h 5795027"/>
                <a:gd name="connsiteX1" fmla="*/ 4282900 w 4282900"/>
                <a:gd name="connsiteY1" fmla="*/ 3746068 h 5795027"/>
                <a:gd name="connsiteX2" fmla="*/ 3723546 w 4282900"/>
                <a:gd name="connsiteY2" fmla="*/ 4939455 h 5795027"/>
                <a:gd name="connsiteX3" fmla="*/ 2332829 w 4282900"/>
                <a:gd name="connsiteY3" fmla="*/ 5630311 h 5795027"/>
                <a:gd name="connsiteX4" fmla="*/ 2137940 w 4282900"/>
                <a:gd name="connsiteY4" fmla="*/ 5795027 h 5795027"/>
                <a:gd name="connsiteX5" fmla="*/ 1950069 w 4282900"/>
                <a:gd name="connsiteY5" fmla="*/ 5630311 h 5795027"/>
                <a:gd name="connsiteX6" fmla="*/ 559353 w 4282900"/>
                <a:gd name="connsiteY6" fmla="*/ 4939455 h 5795027"/>
                <a:gd name="connsiteX7" fmla="*/ 0 w 4282900"/>
                <a:gd name="connsiteY7" fmla="*/ 3746068 h 5795027"/>
                <a:gd name="connsiteX8" fmla="*/ 0 w 4282900"/>
                <a:gd name="connsiteY8" fmla="*/ 3441681 h 5795027"/>
                <a:gd name="connsiteX9" fmla="*/ 0 w 4282900"/>
                <a:gd name="connsiteY9" fmla="*/ 3042471 h 5795027"/>
                <a:gd name="connsiteX10" fmla="*/ 0 w 4282900"/>
                <a:gd name="connsiteY10" fmla="*/ 2752557 h 5795027"/>
                <a:gd name="connsiteX11" fmla="*/ 0 w 4282900"/>
                <a:gd name="connsiteY11" fmla="*/ 2231503 h 5795027"/>
                <a:gd name="connsiteX12" fmla="*/ 0 w 4282900"/>
                <a:gd name="connsiteY12" fmla="*/ 2048959 h 5795027"/>
                <a:gd name="connsiteX13" fmla="*/ 559354 w 4282900"/>
                <a:gd name="connsiteY13" fmla="*/ 855573 h 5795027"/>
                <a:gd name="connsiteX14" fmla="*/ 1950071 w 4282900"/>
                <a:gd name="connsiteY14" fmla="*/ 164715 h 5795027"/>
                <a:gd name="connsiteX15" fmla="*/ 2144960 w 4282900"/>
                <a:gd name="connsiteY15" fmla="*/ 0 h 5795027"/>
                <a:gd name="connsiteX16" fmla="*/ 2332832 w 4282900"/>
                <a:gd name="connsiteY16" fmla="*/ 164715 h 5795027"/>
                <a:gd name="connsiteX17" fmla="*/ 2976290 w 4282900"/>
                <a:gd name="connsiteY17" fmla="*/ 524033 h 5795027"/>
                <a:gd name="connsiteX0" fmla="*/ 4282900 w 4282900"/>
                <a:gd name="connsiteY0" fmla="*/ 3441681 h 5795027"/>
                <a:gd name="connsiteX1" fmla="*/ 3723546 w 4282900"/>
                <a:gd name="connsiteY1" fmla="*/ 4939455 h 5795027"/>
                <a:gd name="connsiteX2" fmla="*/ 2332829 w 4282900"/>
                <a:gd name="connsiteY2" fmla="*/ 5630311 h 5795027"/>
                <a:gd name="connsiteX3" fmla="*/ 2137940 w 4282900"/>
                <a:gd name="connsiteY3" fmla="*/ 5795027 h 5795027"/>
                <a:gd name="connsiteX4" fmla="*/ 1950069 w 4282900"/>
                <a:gd name="connsiteY4" fmla="*/ 5630311 h 5795027"/>
                <a:gd name="connsiteX5" fmla="*/ 559353 w 4282900"/>
                <a:gd name="connsiteY5" fmla="*/ 4939455 h 5795027"/>
                <a:gd name="connsiteX6" fmla="*/ 0 w 4282900"/>
                <a:gd name="connsiteY6" fmla="*/ 3746068 h 5795027"/>
                <a:gd name="connsiteX7" fmla="*/ 0 w 4282900"/>
                <a:gd name="connsiteY7" fmla="*/ 3441681 h 5795027"/>
                <a:gd name="connsiteX8" fmla="*/ 0 w 4282900"/>
                <a:gd name="connsiteY8" fmla="*/ 3042471 h 5795027"/>
                <a:gd name="connsiteX9" fmla="*/ 0 w 4282900"/>
                <a:gd name="connsiteY9" fmla="*/ 2752557 h 5795027"/>
                <a:gd name="connsiteX10" fmla="*/ 0 w 4282900"/>
                <a:gd name="connsiteY10" fmla="*/ 2231503 h 5795027"/>
                <a:gd name="connsiteX11" fmla="*/ 0 w 4282900"/>
                <a:gd name="connsiteY11" fmla="*/ 2048959 h 5795027"/>
                <a:gd name="connsiteX12" fmla="*/ 559354 w 4282900"/>
                <a:gd name="connsiteY12" fmla="*/ 855573 h 5795027"/>
                <a:gd name="connsiteX13" fmla="*/ 1950071 w 4282900"/>
                <a:gd name="connsiteY13" fmla="*/ 164715 h 5795027"/>
                <a:gd name="connsiteX14" fmla="*/ 2144960 w 4282900"/>
                <a:gd name="connsiteY14" fmla="*/ 0 h 5795027"/>
                <a:gd name="connsiteX15" fmla="*/ 2332832 w 4282900"/>
                <a:gd name="connsiteY15" fmla="*/ 164715 h 5795027"/>
                <a:gd name="connsiteX16" fmla="*/ 2976290 w 4282900"/>
                <a:gd name="connsiteY16" fmla="*/ 524033 h 5795027"/>
                <a:gd name="connsiteX0" fmla="*/ 3723546 w 3723546"/>
                <a:gd name="connsiteY0" fmla="*/ 4939455 h 5795027"/>
                <a:gd name="connsiteX1" fmla="*/ 2332829 w 3723546"/>
                <a:gd name="connsiteY1" fmla="*/ 5630311 h 5795027"/>
                <a:gd name="connsiteX2" fmla="*/ 2137940 w 3723546"/>
                <a:gd name="connsiteY2" fmla="*/ 5795027 h 5795027"/>
                <a:gd name="connsiteX3" fmla="*/ 1950069 w 3723546"/>
                <a:gd name="connsiteY3" fmla="*/ 5630311 h 5795027"/>
                <a:gd name="connsiteX4" fmla="*/ 559353 w 3723546"/>
                <a:gd name="connsiteY4" fmla="*/ 4939455 h 5795027"/>
                <a:gd name="connsiteX5" fmla="*/ 0 w 3723546"/>
                <a:gd name="connsiteY5" fmla="*/ 3746068 h 5795027"/>
                <a:gd name="connsiteX6" fmla="*/ 0 w 3723546"/>
                <a:gd name="connsiteY6" fmla="*/ 3441681 h 5795027"/>
                <a:gd name="connsiteX7" fmla="*/ 0 w 3723546"/>
                <a:gd name="connsiteY7" fmla="*/ 3042471 h 5795027"/>
                <a:gd name="connsiteX8" fmla="*/ 0 w 3723546"/>
                <a:gd name="connsiteY8" fmla="*/ 2752557 h 5795027"/>
                <a:gd name="connsiteX9" fmla="*/ 0 w 3723546"/>
                <a:gd name="connsiteY9" fmla="*/ 2231503 h 5795027"/>
                <a:gd name="connsiteX10" fmla="*/ 0 w 3723546"/>
                <a:gd name="connsiteY10" fmla="*/ 2048959 h 5795027"/>
                <a:gd name="connsiteX11" fmla="*/ 559354 w 3723546"/>
                <a:gd name="connsiteY11" fmla="*/ 855573 h 5795027"/>
                <a:gd name="connsiteX12" fmla="*/ 1950071 w 3723546"/>
                <a:gd name="connsiteY12" fmla="*/ 164715 h 5795027"/>
                <a:gd name="connsiteX13" fmla="*/ 2144960 w 3723546"/>
                <a:gd name="connsiteY13" fmla="*/ 0 h 5795027"/>
                <a:gd name="connsiteX14" fmla="*/ 2332832 w 3723546"/>
                <a:gd name="connsiteY14" fmla="*/ 164715 h 5795027"/>
                <a:gd name="connsiteX15" fmla="*/ 2976290 w 3723546"/>
                <a:gd name="connsiteY15" fmla="*/ 524033 h 5795027"/>
                <a:gd name="connsiteX0" fmla="*/ 3723546 w 3723546"/>
                <a:gd name="connsiteY0" fmla="*/ 4939455 h 5795027"/>
                <a:gd name="connsiteX1" fmla="*/ 2989878 w 3723546"/>
                <a:gd name="connsiteY1" fmla="*/ 5266109 h 5795027"/>
                <a:gd name="connsiteX2" fmla="*/ 2332829 w 3723546"/>
                <a:gd name="connsiteY2" fmla="*/ 5630311 h 5795027"/>
                <a:gd name="connsiteX3" fmla="*/ 2137940 w 3723546"/>
                <a:gd name="connsiteY3" fmla="*/ 5795027 h 5795027"/>
                <a:gd name="connsiteX4" fmla="*/ 1950069 w 3723546"/>
                <a:gd name="connsiteY4" fmla="*/ 5630311 h 5795027"/>
                <a:gd name="connsiteX5" fmla="*/ 559353 w 3723546"/>
                <a:gd name="connsiteY5" fmla="*/ 4939455 h 5795027"/>
                <a:gd name="connsiteX6" fmla="*/ 0 w 3723546"/>
                <a:gd name="connsiteY6" fmla="*/ 3746068 h 5795027"/>
                <a:gd name="connsiteX7" fmla="*/ 0 w 3723546"/>
                <a:gd name="connsiteY7" fmla="*/ 3441681 h 5795027"/>
                <a:gd name="connsiteX8" fmla="*/ 0 w 3723546"/>
                <a:gd name="connsiteY8" fmla="*/ 3042471 h 5795027"/>
                <a:gd name="connsiteX9" fmla="*/ 0 w 3723546"/>
                <a:gd name="connsiteY9" fmla="*/ 2752557 h 5795027"/>
                <a:gd name="connsiteX10" fmla="*/ 0 w 3723546"/>
                <a:gd name="connsiteY10" fmla="*/ 2231503 h 5795027"/>
                <a:gd name="connsiteX11" fmla="*/ 0 w 3723546"/>
                <a:gd name="connsiteY11" fmla="*/ 2048959 h 5795027"/>
                <a:gd name="connsiteX12" fmla="*/ 559354 w 3723546"/>
                <a:gd name="connsiteY12" fmla="*/ 855573 h 5795027"/>
                <a:gd name="connsiteX13" fmla="*/ 1950071 w 3723546"/>
                <a:gd name="connsiteY13" fmla="*/ 164715 h 5795027"/>
                <a:gd name="connsiteX14" fmla="*/ 2144960 w 3723546"/>
                <a:gd name="connsiteY14" fmla="*/ 0 h 5795027"/>
                <a:gd name="connsiteX15" fmla="*/ 2332832 w 3723546"/>
                <a:gd name="connsiteY15" fmla="*/ 164715 h 5795027"/>
                <a:gd name="connsiteX16" fmla="*/ 2976290 w 3723546"/>
                <a:gd name="connsiteY16"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87296"/>
                <a:gd name="connsiteY0" fmla="*/ 5266109 h 5795027"/>
                <a:gd name="connsiteX1" fmla="*/ 2332829 w 2987296"/>
                <a:gd name="connsiteY1" fmla="*/ 5630311 h 5795027"/>
                <a:gd name="connsiteX2" fmla="*/ 2137940 w 2987296"/>
                <a:gd name="connsiteY2" fmla="*/ 5795027 h 5795027"/>
                <a:gd name="connsiteX3" fmla="*/ 1950069 w 2987296"/>
                <a:gd name="connsiteY3" fmla="*/ 5630311 h 5795027"/>
                <a:gd name="connsiteX4" fmla="*/ 559353 w 2987296"/>
                <a:gd name="connsiteY4" fmla="*/ 4939455 h 5795027"/>
                <a:gd name="connsiteX5" fmla="*/ 0 w 2987296"/>
                <a:gd name="connsiteY5" fmla="*/ 3746068 h 5795027"/>
                <a:gd name="connsiteX6" fmla="*/ 0 w 2987296"/>
                <a:gd name="connsiteY6" fmla="*/ 3441681 h 5795027"/>
                <a:gd name="connsiteX7" fmla="*/ 0 w 2987296"/>
                <a:gd name="connsiteY7" fmla="*/ 3042471 h 5795027"/>
                <a:gd name="connsiteX8" fmla="*/ 0 w 2987296"/>
                <a:gd name="connsiteY8" fmla="*/ 2752557 h 5795027"/>
                <a:gd name="connsiteX9" fmla="*/ 0 w 2987296"/>
                <a:gd name="connsiteY9" fmla="*/ 2231503 h 5795027"/>
                <a:gd name="connsiteX10" fmla="*/ 0 w 2987296"/>
                <a:gd name="connsiteY10" fmla="*/ 2048959 h 5795027"/>
                <a:gd name="connsiteX11" fmla="*/ 559354 w 2987296"/>
                <a:gd name="connsiteY11" fmla="*/ 855573 h 5795027"/>
                <a:gd name="connsiteX12" fmla="*/ 1950071 w 2987296"/>
                <a:gd name="connsiteY12" fmla="*/ 164715 h 5795027"/>
                <a:gd name="connsiteX13" fmla="*/ 2144960 w 2987296"/>
                <a:gd name="connsiteY13" fmla="*/ 0 h 5795027"/>
                <a:gd name="connsiteX14" fmla="*/ 2332832 w 2987296"/>
                <a:gd name="connsiteY14" fmla="*/ 164715 h 5795027"/>
                <a:gd name="connsiteX15" fmla="*/ 2987296 w 2987296"/>
                <a:gd name="connsiteY15" fmla="*/ 557051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7296" h="5795027">
                  <a:moveTo>
                    <a:pt x="2955049" y="5266109"/>
                  </a:moveTo>
                  <a:cubicBezTo>
                    <a:pt x="2737194" y="5332489"/>
                    <a:pt x="2474819" y="554215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lnTo>
                    <a:pt x="2144960" y="0"/>
                  </a:lnTo>
                  <a:lnTo>
                    <a:pt x="2332832" y="164715"/>
                  </a:lnTo>
                  <a:cubicBezTo>
                    <a:pt x="2471387" y="252054"/>
                    <a:pt x="2755510" y="441908"/>
                    <a:pt x="2987296" y="557051"/>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grpSp>
      <p:sp>
        <p:nvSpPr>
          <p:cNvPr id="2" name="Title Placeholder 1">
            <a:extLst>
              <a:ext uri="{FF2B5EF4-FFF2-40B4-BE49-F238E27FC236}">
                <a16:creationId xmlns:a16="http://schemas.microsoft.com/office/drawing/2014/main" id="{7E11B74D-DF90-4993-88AE-4D05C91F2A96}"/>
              </a:ext>
            </a:extLst>
          </p:cNvPr>
          <p:cNvSpPr>
            <a:spLocks noGrp="1"/>
          </p:cNvSpPr>
          <p:nvPr>
            <p:ph type="title"/>
          </p:nvPr>
        </p:nvSpPr>
        <p:spPr>
          <a:xfrm>
            <a:off x="966746" y="959588"/>
            <a:ext cx="9076329" cy="106427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79B3DE9-A495-4E75-819D-E0B2E5505072}"/>
              </a:ext>
            </a:extLst>
          </p:cNvPr>
          <p:cNvSpPr>
            <a:spLocks noGrp="1"/>
          </p:cNvSpPr>
          <p:nvPr>
            <p:ph type="body" idx="1"/>
          </p:nvPr>
        </p:nvSpPr>
        <p:spPr>
          <a:xfrm>
            <a:off x="966746" y="2248257"/>
            <a:ext cx="9076329" cy="365015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02430AC-DB07-423B-A52A-0065639AFE68}"/>
              </a:ext>
            </a:extLst>
          </p:cNvPr>
          <p:cNvSpPr>
            <a:spLocks noGrp="1"/>
          </p:cNvSpPr>
          <p:nvPr>
            <p:ph type="dt" sz="half" idx="2"/>
          </p:nvPr>
        </p:nvSpPr>
        <p:spPr>
          <a:xfrm>
            <a:off x="8266976" y="6356351"/>
            <a:ext cx="2960914" cy="365125"/>
          </a:xfrm>
          <a:prstGeom prst="rect">
            <a:avLst/>
          </a:prstGeom>
        </p:spPr>
        <p:txBody>
          <a:bodyPr vert="horz" lIns="91440" tIns="45720" rIns="91440" bIns="45720" rtlCol="0" anchor="ctr"/>
          <a:lstStyle>
            <a:lvl1pPr algn="r">
              <a:defRPr sz="1000" i="0">
                <a:solidFill>
                  <a:schemeClr val="tx2">
                    <a:alpha val="85000"/>
                  </a:schemeClr>
                </a:solidFill>
              </a:defRPr>
            </a:lvl1pPr>
          </a:lstStyle>
          <a:p>
            <a:fld id="{4ABF8044-AEF5-4840-A0E2-11A7850AB1BD}" type="datetime1">
              <a:rPr lang="tr-TR" smtClean="0"/>
              <a:t>27.09.2022</a:t>
            </a:fld>
            <a:endParaRPr lang="en-US" dirty="0"/>
          </a:p>
        </p:txBody>
      </p:sp>
      <p:sp>
        <p:nvSpPr>
          <p:cNvPr id="5" name="Footer Placeholder 4">
            <a:extLst>
              <a:ext uri="{FF2B5EF4-FFF2-40B4-BE49-F238E27FC236}">
                <a16:creationId xmlns:a16="http://schemas.microsoft.com/office/drawing/2014/main" id="{485FAFC9-FA18-4C55-8C92-B17603CAEEDC}"/>
              </a:ext>
            </a:extLst>
          </p:cNvPr>
          <p:cNvSpPr>
            <a:spLocks noGrp="1"/>
          </p:cNvSpPr>
          <p:nvPr>
            <p:ph type="ftr" sz="quarter" idx="3"/>
          </p:nvPr>
        </p:nvSpPr>
        <p:spPr>
          <a:xfrm>
            <a:off x="966745" y="501129"/>
            <a:ext cx="3311342" cy="365125"/>
          </a:xfrm>
          <a:prstGeom prst="rect">
            <a:avLst/>
          </a:prstGeom>
        </p:spPr>
        <p:txBody>
          <a:bodyPr vert="horz" lIns="91440" tIns="45720" rIns="91440" bIns="45720" rtlCol="0" anchor="ctr"/>
          <a:lstStyle>
            <a:lvl1pPr algn="l">
              <a:defRPr sz="1000" i="0">
                <a:solidFill>
                  <a:schemeClr val="tx2">
                    <a:alpha val="85000"/>
                  </a:schemeClr>
                </a:solidFill>
              </a:defRPr>
            </a:lvl1pPr>
          </a:lstStyle>
          <a:p>
            <a:endParaRPr lang="en-US" dirty="0"/>
          </a:p>
        </p:txBody>
      </p:sp>
      <p:sp>
        <p:nvSpPr>
          <p:cNvPr id="6" name="Slide Number Placeholder 5">
            <a:extLst>
              <a:ext uri="{FF2B5EF4-FFF2-40B4-BE49-F238E27FC236}">
                <a16:creationId xmlns:a16="http://schemas.microsoft.com/office/drawing/2014/main" id="{67D5A493-61FB-4764-90B6-8CC218A781C9}"/>
              </a:ext>
            </a:extLst>
          </p:cNvPr>
          <p:cNvSpPr>
            <a:spLocks noGrp="1"/>
          </p:cNvSpPr>
          <p:nvPr>
            <p:ph type="sldNum" sz="quarter" idx="4"/>
          </p:nvPr>
        </p:nvSpPr>
        <p:spPr>
          <a:xfrm>
            <a:off x="11239500" y="6356351"/>
            <a:ext cx="515479" cy="365125"/>
          </a:xfrm>
          <a:prstGeom prst="rect">
            <a:avLst/>
          </a:prstGeom>
        </p:spPr>
        <p:txBody>
          <a:bodyPr vert="horz" lIns="91440" tIns="45720" rIns="91440" bIns="45720" rtlCol="0" anchor="ctr"/>
          <a:lstStyle>
            <a:lvl1pPr algn="r">
              <a:defRPr sz="1000" i="0">
                <a:solidFill>
                  <a:schemeClr val="tx2">
                    <a:alpha val="85000"/>
                  </a:schemeClr>
                </a:solidFill>
              </a:defRPr>
            </a:lvl1pPr>
          </a:lstStyle>
          <a:p>
            <a:fld id="{0946259B-8396-46CD-AD42-FDEDA89DA278}" type="slidenum">
              <a:rPr lang="en-US" smtClean="0"/>
              <a:pPr/>
              <a:t>‹#›</a:t>
            </a:fld>
            <a:endParaRPr lang="en-US" dirty="0"/>
          </a:p>
        </p:txBody>
      </p:sp>
    </p:spTree>
    <p:extLst>
      <p:ext uri="{BB962C8B-B14F-4D97-AF65-F5344CB8AC3E}">
        <p14:creationId xmlns:p14="http://schemas.microsoft.com/office/powerpoint/2010/main" val="31349041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361" rtl="0" eaLnBrk="1" latinLnBrk="0" hangingPunct="1">
        <a:lnSpc>
          <a:spcPct val="100000"/>
        </a:lnSpc>
        <a:spcBef>
          <a:spcPct val="0"/>
        </a:spcBef>
        <a:buNone/>
        <a:defRPr sz="4000" kern="1200">
          <a:solidFill>
            <a:schemeClr val="tx2"/>
          </a:solidFill>
          <a:latin typeface="+mj-lt"/>
          <a:ea typeface="+mj-ea"/>
          <a:cs typeface="+mj-cs"/>
        </a:defRPr>
      </a:lvl1pPr>
    </p:titleStyle>
    <p:bodyStyle>
      <a:lvl1pPr marL="228591" indent="-228591" algn="l" defTabSz="914361" rtl="0" eaLnBrk="1" latinLnBrk="0" hangingPunct="1">
        <a:lnSpc>
          <a:spcPct val="110000"/>
        </a:lnSpc>
        <a:spcBef>
          <a:spcPts val="1000"/>
        </a:spcBef>
        <a:buSzPct val="150000"/>
        <a:buFont typeface="Goudy Old Style" panose="02020502050305020303" pitchFamily="18" charset="0"/>
        <a:buChar char="∙"/>
        <a:defRPr sz="2000" kern="1200">
          <a:solidFill>
            <a:schemeClr val="tx2"/>
          </a:solidFill>
          <a:latin typeface="+mn-lt"/>
          <a:ea typeface="+mn-ea"/>
          <a:cs typeface="+mn-cs"/>
        </a:defRPr>
      </a:lvl1pPr>
      <a:lvl2pPr marL="274309" indent="0" algn="l" defTabSz="914361" rtl="0" eaLnBrk="1" latinLnBrk="0" hangingPunct="1">
        <a:lnSpc>
          <a:spcPct val="110000"/>
        </a:lnSpc>
        <a:spcBef>
          <a:spcPts val="500"/>
        </a:spcBef>
        <a:buFontTx/>
        <a:buNone/>
        <a:defRPr sz="1800" kern="1200">
          <a:solidFill>
            <a:schemeClr val="tx2"/>
          </a:solidFill>
          <a:latin typeface="+mn-lt"/>
          <a:ea typeface="+mn-ea"/>
          <a:cs typeface="+mn-cs"/>
        </a:defRPr>
      </a:lvl2pPr>
      <a:lvl3pPr marL="548617" indent="-228591" algn="l" defTabSz="914361" rtl="0" eaLnBrk="1" latinLnBrk="0" hangingPunct="1">
        <a:lnSpc>
          <a:spcPct val="110000"/>
        </a:lnSpc>
        <a:spcBef>
          <a:spcPts val="500"/>
        </a:spcBef>
        <a:buSzPct val="150000"/>
        <a:buFont typeface="Goudy Old Style" panose="02020502050305020303" pitchFamily="18" charset="0"/>
        <a:buChar char="∙"/>
        <a:defRPr sz="1600" kern="1200">
          <a:solidFill>
            <a:schemeClr val="tx2"/>
          </a:solidFill>
          <a:latin typeface="+mn-lt"/>
          <a:ea typeface="+mn-ea"/>
          <a:cs typeface="+mn-cs"/>
        </a:defRPr>
      </a:lvl3pPr>
      <a:lvl4pPr marL="594335" indent="0" algn="l" defTabSz="914361" rtl="0" eaLnBrk="1" latinLnBrk="0" hangingPunct="1">
        <a:lnSpc>
          <a:spcPct val="110000"/>
        </a:lnSpc>
        <a:spcBef>
          <a:spcPts val="500"/>
        </a:spcBef>
        <a:buFontTx/>
        <a:buNone/>
        <a:defRPr sz="1400" kern="1200">
          <a:solidFill>
            <a:schemeClr val="tx2"/>
          </a:solidFill>
          <a:latin typeface="+mn-lt"/>
          <a:ea typeface="+mn-ea"/>
          <a:cs typeface="+mn-cs"/>
        </a:defRPr>
      </a:lvl4pPr>
      <a:lvl5pPr marL="822925" indent="-228591" algn="l" defTabSz="914361" rtl="0" eaLnBrk="1" latinLnBrk="0" hangingPunct="1">
        <a:lnSpc>
          <a:spcPct val="110000"/>
        </a:lnSpc>
        <a:spcBef>
          <a:spcPts val="500"/>
        </a:spcBef>
        <a:buSzPct val="150000"/>
        <a:buFont typeface="Goudy Old Style" panose="02020502050305020303" pitchFamily="18" charset="0"/>
        <a:buChar char="∙"/>
        <a:defRPr sz="1400" kern="1200">
          <a:solidFill>
            <a:schemeClr val="tx2"/>
          </a:solidFill>
          <a:latin typeface="+mn-lt"/>
          <a:ea typeface="+mn-ea"/>
          <a:cs typeface="+mn-cs"/>
        </a:defRPr>
      </a:lvl5pPr>
      <a:lvl6pPr marL="2514495" indent="-228591" algn="l" defTabSz="91436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76" indent="-228591" algn="l" defTabSz="91436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57" indent="-228591" algn="l" defTabSz="91436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37" indent="-228591" algn="l" defTabSz="91436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61" rtl="0" eaLnBrk="1" latinLnBrk="0" hangingPunct="1">
        <a:defRPr sz="1800" kern="1200">
          <a:solidFill>
            <a:schemeClr val="tx1"/>
          </a:solidFill>
          <a:latin typeface="+mn-lt"/>
          <a:ea typeface="+mn-ea"/>
          <a:cs typeface="+mn-cs"/>
        </a:defRPr>
      </a:lvl1pPr>
      <a:lvl2pPr marL="457181" algn="l" defTabSz="914361" rtl="0" eaLnBrk="1" latinLnBrk="0" hangingPunct="1">
        <a:defRPr sz="1800" kern="1200">
          <a:solidFill>
            <a:schemeClr val="tx1"/>
          </a:solidFill>
          <a:latin typeface="+mn-lt"/>
          <a:ea typeface="+mn-ea"/>
          <a:cs typeface="+mn-cs"/>
        </a:defRPr>
      </a:lvl2pPr>
      <a:lvl3pPr marL="914361" algn="l" defTabSz="914361" rtl="0" eaLnBrk="1" latinLnBrk="0" hangingPunct="1">
        <a:defRPr sz="1800" kern="1200">
          <a:solidFill>
            <a:schemeClr val="tx1"/>
          </a:solidFill>
          <a:latin typeface="+mn-lt"/>
          <a:ea typeface="+mn-ea"/>
          <a:cs typeface="+mn-cs"/>
        </a:defRPr>
      </a:lvl3pPr>
      <a:lvl4pPr marL="1371543" algn="l" defTabSz="914361" rtl="0" eaLnBrk="1" latinLnBrk="0" hangingPunct="1">
        <a:defRPr sz="1800" kern="1200">
          <a:solidFill>
            <a:schemeClr val="tx1"/>
          </a:solidFill>
          <a:latin typeface="+mn-lt"/>
          <a:ea typeface="+mn-ea"/>
          <a:cs typeface="+mn-cs"/>
        </a:defRPr>
      </a:lvl4pPr>
      <a:lvl5pPr marL="1828724" algn="l" defTabSz="914361" rtl="0" eaLnBrk="1" latinLnBrk="0" hangingPunct="1">
        <a:defRPr sz="1800" kern="1200">
          <a:solidFill>
            <a:schemeClr val="tx1"/>
          </a:solidFill>
          <a:latin typeface="+mn-lt"/>
          <a:ea typeface="+mn-ea"/>
          <a:cs typeface="+mn-cs"/>
        </a:defRPr>
      </a:lvl5pPr>
      <a:lvl6pPr marL="2285904" algn="l" defTabSz="914361" rtl="0" eaLnBrk="1" latinLnBrk="0" hangingPunct="1">
        <a:defRPr sz="1800" kern="1200">
          <a:solidFill>
            <a:schemeClr val="tx1"/>
          </a:solidFill>
          <a:latin typeface="+mn-lt"/>
          <a:ea typeface="+mn-ea"/>
          <a:cs typeface="+mn-cs"/>
        </a:defRPr>
      </a:lvl6pPr>
      <a:lvl7pPr marL="2743085" algn="l" defTabSz="914361" rtl="0" eaLnBrk="1" latinLnBrk="0" hangingPunct="1">
        <a:defRPr sz="1800" kern="1200">
          <a:solidFill>
            <a:schemeClr val="tx1"/>
          </a:solidFill>
          <a:latin typeface="+mn-lt"/>
          <a:ea typeface="+mn-ea"/>
          <a:cs typeface="+mn-cs"/>
        </a:defRPr>
      </a:lvl7pPr>
      <a:lvl8pPr marL="3200266" algn="l" defTabSz="914361" rtl="0" eaLnBrk="1" latinLnBrk="0" hangingPunct="1">
        <a:defRPr sz="1800" kern="1200">
          <a:solidFill>
            <a:schemeClr val="tx1"/>
          </a:solidFill>
          <a:latin typeface="+mn-lt"/>
          <a:ea typeface="+mn-ea"/>
          <a:cs typeface="+mn-cs"/>
        </a:defRPr>
      </a:lvl8pPr>
      <a:lvl9pPr marL="3657447" algn="l" defTabSz="914361"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B74DEA-7C41-451E-B4E9-94354B860C4E}" type="datetime1">
              <a:rPr lang="tr-TR" smtClean="0"/>
              <a:t>27.09.2022</a:t>
            </a:fld>
            <a:endParaRPr lang="tr-TR"/>
          </a:p>
        </p:txBody>
      </p:sp>
      <p:sp>
        <p:nvSpPr>
          <p:cNvPr id="5" name="Altbilgi Yer Tutucusu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BC6BAF-969E-4A62-8392-EC9FE5D1E995}" type="slidenum">
              <a:rPr lang="tr-TR" smtClean="0"/>
              <a:t>‹#›</a:t>
            </a:fld>
            <a:endParaRPr lang="tr-TR"/>
          </a:p>
        </p:txBody>
      </p:sp>
    </p:spTree>
    <p:extLst>
      <p:ext uri="{BB962C8B-B14F-4D97-AF65-F5344CB8AC3E}">
        <p14:creationId xmlns:p14="http://schemas.microsoft.com/office/powerpoint/2010/main" val="7860554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92A38DF1-A33C-4F01-BDA0-D2B2228560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29AFDBC4-F7BC-44C3-810B-79B2AF052C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F732BE76-8630-4B0A-8CB1-1067E5C8BD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A9A140-D806-47BA-AA8D-7CC94DF2DED9}" type="datetime1">
              <a:rPr lang="tr-TR" smtClean="0"/>
              <a:t>27.09.2022</a:t>
            </a:fld>
            <a:endParaRPr lang="en-US" dirty="0"/>
          </a:p>
        </p:txBody>
      </p:sp>
      <p:sp>
        <p:nvSpPr>
          <p:cNvPr id="5" name="Alt Bilgi Yer Tutucusu 4">
            <a:extLst>
              <a:ext uri="{FF2B5EF4-FFF2-40B4-BE49-F238E27FC236}">
                <a16:creationId xmlns:a16="http://schemas.microsoft.com/office/drawing/2014/main" id="{BEB7A005-AD6F-4377-BB2A-D453A8D1BF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ayt Numarası Yer Tutucusu 5">
            <a:extLst>
              <a:ext uri="{FF2B5EF4-FFF2-40B4-BE49-F238E27FC236}">
                <a16:creationId xmlns:a16="http://schemas.microsoft.com/office/drawing/2014/main" id="{456C7FC5-5CAA-468E-A651-7667F6C92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17031051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rgbClr val="538022"/>
            </a:gs>
            <a:gs pos="100000">
              <a:srgbClr val="6EA92D"/>
            </a:gs>
            <a:gs pos="100000">
              <a:srgbClr val="538022"/>
            </a:gs>
          </a:gsLst>
          <a:lin ang="0" scaled="1"/>
          <a:tileRect/>
        </a:gra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206359A-F1E3-49EE-BBC2-40888C4A3628}"/>
              </a:ext>
            </a:extLst>
          </p:cNvPr>
          <p:cNvGrpSpPr/>
          <p:nvPr/>
        </p:nvGrpSpPr>
        <p:grpSpPr>
          <a:xfrm>
            <a:off x="9265700" y="2027"/>
            <a:ext cx="2926300" cy="5030922"/>
            <a:chOff x="9265700" y="2026"/>
            <a:chExt cx="2926300" cy="5030922"/>
          </a:xfrm>
        </p:grpSpPr>
        <p:sp>
          <p:nvSpPr>
            <p:cNvPr id="8" name="Freeform: Shape 7">
              <a:extLst>
                <a:ext uri="{FF2B5EF4-FFF2-40B4-BE49-F238E27FC236}">
                  <a16:creationId xmlns:a16="http://schemas.microsoft.com/office/drawing/2014/main" id="{CED90C42-6A0F-48E8-BF96-7D3E2A395EC7}"/>
                </a:ext>
              </a:extLst>
            </p:cNvPr>
            <p:cNvSpPr/>
            <p:nvPr/>
          </p:nvSpPr>
          <p:spPr>
            <a:xfrm>
              <a:off x="9326904" y="2026"/>
              <a:ext cx="2249810" cy="2294745"/>
            </a:xfrm>
            <a:custGeom>
              <a:avLst/>
              <a:gdLst>
                <a:gd name="connsiteX0" fmla="*/ 49162 w 2249810"/>
                <a:gd name="connsiteY0" fmla="*/ 0 h 2294745"/>
                <a:gd name="connsiteX1" fmla="*/ 2200648 w 2249810"/>
                <a:gd name="connsiteY1" fmla="*/ 0 h 2294745"/>
                <a:gd name="connsiteX2" fmla="*/ 2210105 w 2249810"/>
                <a:gd name="connsiteY2" fmla="*/ 23601 h 2294745"/>
                <a:gd name="connsiteX3" fmla="*/ 2249810 w 2249810"/>
                <a:gd name="connsiteY3" fmla="*/ 326934 h 2294745"/>
                <a:gd name="connsiteX4" fmla="*/ 2249810 w 2249810"/>
                <a:gd name="connsiteY4" fmla="*/ 422824 h 2294745"/>
                <a:gd name="connsiteX5" fmla="*/ 2249810 w 2249810"/>
                <a:gd name="connsiteY5" fmla="*/ 696534 h 2294745"/>
                <a:gd name="connsiteX6" fmla="*/ 2249810 w 2249810"/>
                <a:gd name="connsiteY6" fmla="*/ 848826 h 2294745"/>
                <a:gd name="connsiteX7" fmla="*/ 2249810 w 2249810"/>
                <a:gd name="connsiteY7" fmla="*/ 1058531 h 2294745"/>
                <a:gd name="connsiteX8" fmla="*/ 2249810 w 2249810"/>
                <a:gd name="connsiteY8" fmla="*/ 1218426 h 2294745"/>
                <a:gd name="connsiteX9" fmla="*/ 1955981 w 2249810"/>
                <a:gd name="connsiteY9" fmla="*/ 1845313 h 2294745"/>
                <a:gd name="connsiteX10" fmla="*/ 1225437 w 2249810"/>
                <a:gd name="connsiteY10" fmla="*/ 2208220 h 2294745"/>
                <a:gd name="connsiteX11" fmla="*/ 1123061 w 2249810"/>
                <a:gd name="connsiteY11" fmla="*/ 2294745 h 2294745"/>
                <a:gd name="connsiteX12" fmla="*/ 1024372 w 2249810"/>
                <a:gd name="connsiteY12" fmla="*/ 2208220 h 2294745"/>
                <a:gd name="connsiteX13" fmla="*/ 293828 w 2249810"/>
                <a:gd name="connsiteY13" fmla="*/ 1845313 h 2294745"/>
                <a:gd name="connsiteX14" fmla="*/ 0 w 2249810"/>
                <a:gd name="connsiteY14" fmla="*/ 1218426 h 2294745"/>
                <a:gd name="connsiteX15" fmla="*/ 0 w 2249810"/>
                <a:gd name="connsiteY15" fmla="*/ 1058531 h 2294745"/>
                <a:gd name="connsiteX16" fmla="*/ 0 w 2249810"/>
                <a:gd name="connsiteY16" fmla="*/ 848826 h 2294745"/>
                <a:gd name="connsiteX17" fmla="*/ 0 w 2249810"/>
                <a:gd name="connsiteY17" fmla="*/ 696534 h 2294745"/>
                <a:gd name="connsiteX18" fmla="*/ 0 w 2249810"/>
                <a:gd name="connsiteY18" fmla="*/ 422824 h 2294745"/>
                <a:gd name="connsiteX19" fmla="*/ 0 w 2249810"/>
                <a:gd name="connsiteY19" fmla="*/ 326934 h 2294745"/>
                <a:gd name="connsiteX20" fmla="*/ 39705 w 2249810"/>
                <a:gd name="connsiteY20" fmla="*/ 23601 h 229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49810" h="2294745">
                  <a:moveTo>
                    <a:pt x="49162" y="0"/>
                  </a:moveTo>
                  <a:lnTo>
                    <a:pt x="2200648" y="0"/>
                  </a:lnTo>
                  <a:lnTo>
                    <a:pt x="2210105" y="23601"/>
                  </a:lnTo>
                  <a:cubicBezTo>
                    <a:pt x="2236898" y="106934"/>
                    <a:pt x="2249810" y="205568"/>
                    <a:pt x="2249810" y="326934"/>
                  </a:cubicBezTo>
                  <a:lnTo>
                    <a:pt x="2249810" y="422824"/>
                  </a:lnTo>
                  <a:lnTo>
                    <a:pt x="2249810" y="696534"/>
                  </a:lnTo>
                  <a:lnTo>
                    <a:pt x="2249810" y="848826"/>
                  </a:lnTo>
                  <a:lnTo>
                    <a:pt x="2249810" y="1058531"/>
                  </a:lnTo>
                  <a:lnTo>
                    <a:pt x="2249810" y="1218426"/>
                  </a:lnTo>
                  <a:cubicBezTo>
                    <a:pt x="2249810" y="1542068"/>
                    <a:pt x="2157989" y="1704061"/>
                    <a:pt x="1955981" y="1845313"/>
                  </a:cubicBezTo>
                  <a:cubicBezTo>
                    <a:pt x="1745898" y="1967026"/>
                    <a:pt x="1470144" y="2019115"/>
                    <a:pt x="1225437" y="2208220"/>
                  </a:cubicBezTo>
                  <a:lnTo>
                    <a:pt x="1123061" y="2294745"/>
                  </a:lnTo>
                  <a:lnTo>
                    <a:pt x="1024372" y="2208220"/>
                  </a:lnTo>
                  <a:cubicBezTo>
                    <a:pt x="779664" y="2019115"/>
                    <a:pt x="503910" y="1967026"/>
                    <a:pt x="293828" y="1845313"/>
                  </a:cubicBezTo>
                  <a:cubicBezTo>
                    <a:pt x="91820" y="1704061"/>
                    <a:pt x="0" y="1542068"/>
                    <a:pt x="0" y="1218426"/>
                  </a:cubicBezTo>
                  <a:lnTo>
                    <a:pt x="0" y="1058531"/>
                  </a:lnTo>
                  <a:lnTo>
                    <a:pt x="0" y="848826"/>
                  </a:lnTo>
                  <a:lnTo>
                    <a:pt x="0" y="696534"/>
                  </a:lnTo>
                  <a:lnTo>
                    <a:pt x="0" y="422824"/>
                  </a:lnTo>
                  <a:lnTo>
                    <a:pt x="0" y="326934"/>
                  </a:lnTo>
                  <a:cubicBezTo>
                    <a:pt x="0" y="205568"/>
                    <a:pt x="12912" y="106934"/>
                    <a:pt x="39705" y="23601"/>
                  </a:cubicBezTo>
                  <a:close/>
                </a:path>
              </a:pathLst>
            </a:custGeom>
            <a:solidFill>
              <a:schemeClr val="bg2">
                <a:lumMod val="75000"/>
                <a:alpha val="1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Freeform: Shape 8">
              <a:extLst>
                <a:ext uri="{FF2B5EF4-FFF2-40B4-BE49-F238E27FC236}">
                  <a16:creationId xmlns:a16="http://schemas.microsoft.com/office/drawing/2014/main" id="{5DA0863A-55F7-4EB0-9451-F3EE4D65DBDB}"/>
                </a:ext>
              </a:extLst>
            </p:cNvPr>
            <p:cNvSpPr/>
            <p:nvPr/>
          </p:nvSpPr>
          <p:spPr>
            <a:xfrm>
              <a:off x="10597154" y="1907348"/>
              <a:ext cx="1594846" cy="3044131"/>
            </a:xfrm>
            <a:custGeom>
              <a:avLst/>
              <a:gdLst>
                <a:gd name="connsiteX0" fmla="*/ 1126749 w 1594846"/>
                <a:gd name="connsiteY0" fmla="*/ 0 h 3044131"/>
                <a:gd name="connsiteX1" fmla="*/ 1225438 w 1594846"/>
                <a:gd name="connsiteY1" fmla="*/ 86525 h 3044131"/>
                <a:gd name="connsiteX2" fmla="*/ 1413279 w 1594846"/>
                <a:gd name="connsiteY2" fmla="*/ 205892 h 3044131"/>
                <a:gd name="connsiteX3" fmla="*/ 1594846 w 1594846"/>
                <a:gd name="connsiteY3" fmla="*/ 289191 h 3044131"/>
                <a:gd name="connsiteX4" fmla="*/ 1594846 w 1594846"/>
                <a:gd name="connsiteY4" fmla="*/ 2754939 h 3044131"/>
                <a:gd name="connsiteX5" fmla="*/ 1413277 w 1594846"/>
                <a:gd name="connsiteY5" fmla="*/ 2838239 h 3044131"/>
                <a:gd name="connsiteX6" fmla="*/ 1225436 w 1594846"/>
                <a:gd name="connsiteY6" fmla="*/ 2957606 h 3044131"/>
                <a:gd name="connsiteX7" fmla="*/ 1123061 w 1594846"/>
                <a:gd name="connsiteY7" fmla="*/ 3044131 h 3044131"/>
                <a:gd name="connsiteX8" fmla="*/ 1024372 w 1594846"/>
                <a:gd name="connsiteY8" fmla="*/ 2957606 h 3044131"/>
                <a:gd name="connsiteX9" fmla="*/ 293828 w 1594846"/>
                <a:gd name="connsiteY9" fmla="*/ 2594699 h 3044131"/>
                <a:gd name="connsiteX10" fmla="*/ 0 w 1594846"/>
                <a:gd name="connsiteY10" fmla="*/ 1967812 h 3044131"/>
                <a:gd name="connsiteX11" fmla="*/ 0 w 1594846"/>
                <a:gd name="connsiteY11" fmla="*/ 1807917 h 3044131"/>
                <a:gd name="connsiteX12" fmla="*/ 0 w 1594846"/>
                <a:gd name="connsiteY12" fmla="*/ 1598212 h 3044131"/>
                <a:gd name="connsiteX13" fmla="*/ 0 w 1594846"/>
                <a:gd name="connsiteY13" fmla="*/ 1445920 h 3044131"/>
                <a:gd name="connsiteX14" fmla="*/ 0 w 1594846"/>
                <a:gd name="connsiteY14" fmla="*/ 1172210 h 3044131"/>
                <a:gd name="connsiteX15" fmla="*/ 0 w 1594846"/>
                <a:gd name="connsiteY15" fmla="*/ 1076320 h 3044131"/>
                <a:gd name="connsiteX16" fmla="*/ 293829 w 1594846"/>
                <a:gd name="connsiteY16" fmla="*/ 449433 h 3044131"/>
                <a:gd name="connsiteX17" fmla="*/ 1024374 w 1594846"/>
                <a:gd name="connsiteY17" fmla="*/ 86525 h 3044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94846" h="3044131">
                  <a:moveTo>
                    <a:pt x="1126749" y="0"/>
                  </a:moveTo>
                  <a:lnTo>
                    <a:pt x="1225438" y="86525"/>
                  </a:lnTo>
                  <a:cubicBezTo>
                    <a:pt x="1286615" y="133801"/>
                    <a:pt x="1349732" y="172514"/>
                    <a:pt x="1413279" y="205892"/>
                  </a:cubicBezTo>
                  <a:lnTo>
                    <a:pt x="1594846" y="289191"/>
                  </a:lnTo>
                  <a:lnTo>
                    <a:pt x="1594846" y="2754939"/>
                  </a:lnTo>
                  <a:lnTo>
                    <a:pt x="1413277" y="2838239"/>
                  </a:lnTo>
                  <a:cubicBezTo>
                    <a:pt x="1349730" y="2871617"/>
                    <a:pt x="1286613" y="2910330"/>
                    <a:pt x="1225436" y="2957606"/>
                  </a:cubicBezTo>
                  <a:lnTo>
                    <a:pt x="1123061" y="3044131"/>
                  </a:lnTo>
                  <a:lnTo>
                    <a:pt x="1024372" y="2957606"/>
                  </a:lnTo>
                  <a:cubicBezTo>
                    <a:pt x="779664" y="2768501"/>
                    <a:pt x="503910" y="2716412"/>
                    <a:pt x="293828" y="2594699"/>
                  </a:cubicBezTo>
                  <a:cubicBezTo>
                    <a:pt x="91820" y="2453447"/>
                    <a:pt x="0" y="2291454"/>
                    <a:pt x="0" y="1967812"/>
                  </a:cubicBezTo>
                  <a:lnTo>
                    <a:pt x="0" y="1807917"/>
                  </a:lnTo>
                  <a:lnTo>
                    <a:pt x="0" y="1598212"/>
                  </a:lnTo>
                  <a:lnTo>
                    <a:pt x="0" y="1445920"/>
                  </a:lnTo>
                  <a:lnTo>
                    <a:pt x="0" y="1172210"/>
                  </a:lnTo>
                  <a:lnTo>
                    <a:pt x="0" y="1076320"/>
                  </a:lnTo>
                  <a:cubicBezTo>
                    <a:pt x="0" y="752678"/>
                    <a:pt x="91821" y="590684"/>
                    <a:pt x="293829" y="449433"/>
                  </a:cubicBezTo>
                  <a:cubicBezTo>
                    <a:pt x="503912" y="327719"/>
                    <a:pt x="779665" y="275630"/>
                    <a:pt x="1024374" y="86525"/>
                  </a:cubicBezTo>
                  <a:close/>
                </a:path>
              </a:pathLst>
            </a:custGeom>
            <a:solidFill>
              <a:schemeClr val="bg2">
                <a:lumMod val="7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0" name="Freeform: Shape 9">
              <a:extLst>
                <a:ext uri="{FF2B5EF4-FFF2-40B4-BE49-F238E27FC236}">
                  <a16:creationId xmlns:a16="http://schemas.microsoft.com/office/drawing/2014/main" id="{5FE7CFE2-40F6-44B2-8AAD-0C384EEFCF7E}"/>
                </a:ext>
              </a:extLst>
            </p:cNvPr>
            <p:cNvSpPr/>
            <p:nvPr/>
          </p:nvSpPr>
          <p:spPr>
            <a:xfrm>
              <a:off x="9265700" y="7622"/>
              <a:ext cx="2372219" cy="2371961"/>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4282900 w 4447989"/>
                <a:gd name="connsiteY0" fmla="*/ 2048959 h 5795027"/>
                <a:gd name="connsiteX1" fmla="*/ 4282900 w 4447989"/>
                <a:gd name="connsiteY1" fmla="*/ 2231503 h 5795027"/>
                <a:gd name="connsiteX2" fmla="*/ 4282900 w 4447989"/>
                <a:gd name="connsiteY2" fmla="*/ 2752557 h 5795027"/>
                <a:gd name="connsiteX3" fmla="*/ 4282900 w 4447989"/>
                <a:gd name="connsiteY3" fmla="*/ 3042471 h 5795027"/>
                <a:gd name="connsiteX4" fmla="*/ 4282900 w 4447989"/>
                <a:gd name="connsiteY4" fmla="*/ 3441681 h 5795027"/>
                <a:gd name="connsiteX5" fmla="*/ 4282900 w 4447989"/>
                <a:gd name="connsiteY5" fmla="*/ 3746068 h 5795027"/>
                <a:gd name="connsiteX6" fmla="*/ 3723546 w 4447989"/>
                <a:gd name="connsiteY6" fmla="*/ 4939455 h 5795027"/>
                <a:gd name="connsiteX7" fmla="*/ 2332829 w 4447989"/>
                <a:gd name="connsiteY7" fmla="*/ 5630311 h 5795027"/>
                <a:gd name="connsiteX8" fmla="*/ 2137940 w 4447989"/>
                <a:gd name="connsiteY8" fmla="*/ 5795027 h 5795027"/>
                <a:gd name="connsiteX9" fmla="*/ 1950069 w 4447989"/>
                <a:gd name="connsiteY9" fmla="*/ 5630311 h 5795027"/>
                <a:gd name="connsiteX10" fmla="*/ 559353 w 4447989"/>
                <a:gd name="connsiteY10" fmla="*/ 4939455 h 5795027"/>
                <a:gd name="connsiteX11" fmla="*/ 0 w 4447989"/>
                <a:gd name="connsiteY11" fmla="*/ 3746068 h 5795027"/>
                <a:gd name="connsiteX12" fmla="*/ 0 w 4447989"/>
                <a:gd name="connsiteY12" fmla="*/ 3441681 h 5795027"/>
                <a:gd name="connsiteX13" fmla="*/ 0 w 4447989"/>
                <a:gd name="connsiteY13" fmla="*/ 3042471 h 5795027"/>
                <a:gd name="connsiteX14" fmla="*/ 0 w 4447989"/>
                <a:gd name="connsiteY14" fmla="*/ 2752557 h 5795027"/>
                <a:gd name="connsiteX15" fmla="*/ 0 w 4447989"/>
                <a:gd name="connsiteY15" fmla="*/ 2231503 h 5795027"/>
                <a:gd name="connsiteX16" fmla="*/ 0 w 4447989"/>
                <a:gd name="connsiteY16" fmla="*/ 2048959 h 5795027"/>
                <a:gd name="connsiteX17" fmla="*/ 559354 w 4447989"/>
                <a:gd name="connsiteY17" fmla="*/ 855573 h 5795027"/>
                <a:gd name="connsiteX18" fmla="*/ 1950071 w 4447989"/>
                <a:gd name="connsiteY18" fmla="*/ 164715 h 5795027"/>
                <a:gd name="connsiteX19" fmla="*/ 2144960 w 4447989"/>
                <a:gd name="connsiteY19" fmla="*/ 0 h 5795027"/>
                <a:gd name="connsiteX20" fmla="*/ 2332832 w 4447989"/>
                <a:gd name="connsiteY20" fmla="*/ 164715 h 5795027"/>
                <a:gd name="connsiteX21" fmla="*/ 3723546 w 4447989"/>
                <a:gd name="connsiteY21" fmla="*/ 855573 h 5795027"/>
                <a:gd name="connsiteX22" fmla="*/ 4447989 w 4447989"/>
                <a:gd name="connsiteY22" fmla="*/ 2214048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82900"/>
                <a:gd name="connsiteY0" fmla="*/ 1519558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92243"/>
                <a:gd name="connsiteY0" fmla="*/ 1519558 h 5795027"/>
                <a:gd name="connsiteX1" fmla="*/ 4282900 w 4292243"/>
                <a:gd name="connsiteY1" fmla="*/ 2231503 h 5795027"/>
                <a:gd name="connsiteX2" fmla="*/ 4282900 w 4292243"/>
                <a:gd name="connsiteY2" fmla="*/ 2752557 h 5795027"/>
                <a:gd name="connsiteX3" fmla="*/ 4282900 w 4292243"/>
                <a:gd name="connsiteY3" fmla="*/ 3042471 h 5795027"/>
                <a:gd name="connsiteX4" fmla="*/ 4282900 w 4292243"/>
                <a:gd name="connsiteY4" fmla="*/ 3441681 h 5795027"/>
                <a:gd name="connsiteX5" fmla="*/ 4282900 w 4292243"/>
                <a:gd name="connsiteY5" fmla="*/ 3746068 h 5795027"/>
                <a:gd name="connsiteX6" fmla="*/ 3723546 w 4292243"/>
                <a:gd name="connsiteY6" fmla="*/ 4939455 h 5795027"/>
                <a:gd name="connsiteX7" fmla="*/ 2332829 w 4292243"/>
                <a:gd name="connsiteY7" fmla="*/ 5630311 h 5795027"/>
                <a:gd name="connsiteX8" fmla="*/ 2137940 w 4292243"/>
                <a:gd name="connsiteY8" fmla="*/ 5795027 h 5795027"/>
                <a:gd name="connsiteX9" fmla="*/ 1950069 w 4292243"/>
                <a:gd name="connsiteY9" fmla="*/ 5630311 h 5795027"/>
                <a:gd name="connsiteX10" fmla="*/ 559353 w 4292243"/>
                <a:gd name="connsiteY10" fmla="*/ 4939455 h 5795027"/>
                <a:gd name="connsiteX11" fmla="*/ 0 w 4292243"/>
                <a:gd name="connsiteY11" fmla="*/ 3746068 h 5795027"/>
                <a:gd name="connsiteX12" fmla="*/ 0 w 4292243"/>
                <a:gd name="connsiteY12" fmla="*/ 3441681 h 5795027"/>
                <a:gd name="connsiteX13" fmla="*/ 0 w 4292243"/>
                <a:gd name="connsiteY13" fmla="*/ 3042471 h 5795027"/>
                <a:gd name="connsiteX14" fmla="*/ 0 w 4292243"/>
                <a:gd name="connsiteY14" fmla="*/ 2752557 h 5795027"/>
                <a:gd name="connsiteX15" fmla="*/ 0 w 4292243"/>
                <a:gd name="connsiteY15" fmla="*/ 2231503 h 5795027"/>
                <a:gd name="connsiteX16" fmla="*/ 0 w 4292243"/>
                <a:gd name="connsiteY16" fmla="*/ 2048959 h 5795027"/>
                <a:gd name="connsiteX17" fmla="*/ 559354 w 4292243"/>
                <a:gd name="connsiteY17" fmla="*/ 855573 h 5795027"/>
                <a:gd name="connsiteX18" fmla="*/ 1950071 w 4292243"/>
                <a:gd name="connsiteY18" fmla="*/ 164715 h 5795027"/>
                <a:gd name="connsiteX19" fmla="*/ 2144960 w 4292243"/>
                <a:gd name="connsiteY19" fmla="*/ 0 h 5795027"/>
                <a:gd name="connsiteX20" fmla="*/ 2332832 w 4292243"/>
                <a:gd name="connsiteY20" fmla="*/ 164715 h 5795027"/>
                <a:gd name="connsiteX21" fmla="*/ 3723546 w 4292243"/>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2144960 w 4282900"/>
                <a:gd name="connsiteY18"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64279 w 4282900"/>
                <a:gd name="connsiteY17" fmla="*/ 1516418 h 5795027"/>
                <a:gd name="connsiteX18" fmla="*/ 559354 w 4282900"/>
                <a:gd name="connsiteY18" fmla="*/ 855573 h 5795027"/>
                <a:gd name="connsiteX19" fmla="*/ 2144960 w 4282900"/>
                <a:gd name="connsiteY19" fmla="*/ 0 h 5795027"/>
                <a:gd name="connsiteX0" fmla="*/ 4213242 w 4282900"/>
                <a:gd name="connsiteY0" fmla="*/ 657020 h 4939454"/>
                <a:gd name="connsiteX1" fmla="*/ 4282900 w 4282900"/>
                <a:gd name="connsiteY1" fmla="*/ 1375930 h 4939454"/>
                <a:gd name="connsiteX2" fmla="*/ 4282900 w 4282900"/>
                <a:gd name="connsiteY2" fmla="*/ 1896984 h 4939454"/>
                <a:gd name="connsiteX3" fmla="*/ 4282900 w 4282900"/>
                <a:gd name="connsiteY3" fmla="*/ 2186898 h 4939454"/>
                <a:gd name="connsiteX4" fmla="*/ 4282900 w 4282900"/>
                <a:gd name="connsiteY4" fmla="*/ 2586108 h 4939454"/>
                <a:gd name="connsiteX5" fmla="*/ 4282900 w 4282900"/>
                <a:gd name="connsiteY5" fmla="*/ 2890495 h 4939454"/>
                <a:gd name="connsiteX6" fmla="*/ 3723546 w 4282900"/>
                <a:gd name="connsiteY6" fmla="*/ 4083882 h 4939454"/>
                <a:gd name="connsiteX7" fmla="*/ 2332829 w 4282900"/>
                <a:gd name="connsiteY7" fmla="*/ 4774738 h 4939454"/>
                <a:gd name="connsiteX8" fmla="*/ 2137940 w 4282900"/>
                <a:gd name="connsiteY8" fmla="*/ 4939454 h 4939454"/>
                <a:gd name="connsiteX9" fmla="*/ 1950069 w 4282900"/>
                <a:gd name="connsiteY9" fmla="*/ 4774738 h 4939454"/>
                <a:gd name="connsiteX10" fmla="*/ 559353 w 4282900"/>
                <a:gd name="connsiteY10" fmla="*/ 4083882 h 4939454"/>
                <a:gd name="connsiteX11" fmla="*/ 0 w 4282900"/>
                <a:gd name="connsiteY11" fmla="*/ 2890495 h 4939454"/>
                <a:gd name="connsiteX12" fmla="*/ 0 w 4282900"/>
                <a:gd name="connsiteY12" fmla="*/ 2586108 h 4939454"/>
                <a:gd name="connsiteX13" fmla="*/ 0 w 4282900"/>
                <a:gd name="connsiteY13" fmla="*/ 2186898 h 4939454"/>
                <a:gd name="connsiteX14" fmla="*/ 0 w 4282900"/>
                <a:gd name="connsiteY14" fmla="*/ 1896984 h 4939454"/>
                <a:gd name="connsiteX15" fmla="*/ 0 w 4282900"/>
                <a:gd name="connsiteY15" fmla="*/ 1375930 h 4939454"/>
                <a:gd name="connsiteX16" fmla="*/ 0 w 4282900"/>
                <a:gd name="connsiteY16" fmla="*/ 1193386 h 4939454"/>
                <a:gd name="connsiteX17" fmla="*/ 64279 w 4282900"/>
                <a:gd name="connsiteY17" fmla="*/ 660845 h 4939454"/>
                <a:gd name="connsiteX18" fmla="*/ 559354 w 4282900"/>
                <a:gd name="connsiteY18" fmla="*/ 0 h 493945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82900" h="4282434">
                  <a:moveTo>
                    <a:pt x="4213242" y="0"/>
                  </a:moveTo>
                  <a:cubicBezTo>
                    <a:pt x="4294511" y="306972"/>
                    <a:pt x="4271290" y="481595"/>
                    <a:pt x="4282900" y="718910"/>
                  </a:cubicBezTo>
                  <a:lnTo>
                    <a:pt x="4282900" y="1239964"/>
                  </a:lnTo>
                  <a:lnTo>
                    <a:pt x="4282900" y="1529878"/>
                  </a:lnTo>
                  <a:lnTo>
                    <a:pt x="4282900" y="1929088"/>
                  </a:lnTo>
                  <a:lnTo>
                    <a:pt x="4282900" y="2233475"/>
                  </a:lnTo>
                  <a:cubicBezTo>
                    <a:pt x="4282900" y="2849584"/>
                    <a:pt x="4108103" y="3157966"/>
                    <a:pt x="3723546" y="3426862"/>
                  </a:cubicBezTo>
                  <a:cubicBezTo>
                    <a:pt x="3323617" y="3658565"/>
                    <a:pt x="2798672" y="3757725"/>
                    <a:pt x="2332829" y="4117718"/>
                  </a:cubicBezTo>
                  <a:lnTo>
                    <a:pt x="2137940" y="4282434"/>
                  </a:lnTo>
                  <a:lnTo>
                    <a:pt x="1950069" y="4117718"/>
                  </a:lnTo>
                  <a:cubicBezTo>
                    <a:pt x="1484225" y="3757725"/>
                    <a:pt x="959280" y="3658565"/>
                    <a:pt x="559353" y="3426862"/>
                  </a:cubicBezTo>
                  <a:cubicBezTo>
                    <a:pt x="174796" y="3157966"/>
                    <a:pt x="0" y="2849584"/>
                    <a:pt x="0" y="2233475"/>
                  </a:cubicBezTo>
                  <a:lnTo>
                    <a:pt x="0" y="1929088"/>
                  </a:lnTo>
                  <a:lnTo>
                    <a:pt x="0" y="1529878"/>
                  </a:lnTo>
                  <a:lnTo>
                    <a:pt x="0" y="1239964"/>
                  </a:lnTo>
                  <a:lnTo>
                    <a:pt x="0" y="718910"/>
                  </a:lnTo>
                  <a:lnTo>
                    <a:pt x="0" y="536366"/>
                  </a:lnTo>
                  <a:cubicBezTo>
                    <a:pt x="10713" y="417185"/>
                    <a:pt x="19813" y="133066"/>
                    <a:pt x="64279" y="3825"/>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1" name="Freeform: Shape 10">
              <a:extLst>
                <a:ext uri="{FF2B5EF4-FFF2-40B4-BE49-F238E27FC236}">
                  <a16:creationId xmlns:a16="http://schemas.microsoft.com/office/drawing/2014/main" id="{9F0D6A17-AA80-4608-8660-8D1587A17704}"/>
                </a:ext>
              </a:extLst>
            </p:cNvPr>
            <p:cNvSpPr/>
            <p:nvPr/>
          </p:nvSpPr>
          <p:spPr>
            <a:xfrm>
              <a:off x="10536649" y="1823190"/>
              <a:ext cx="1654608" cy="3209758"/>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2144960 w 4282900"/>
                <a:gd name="connsiteY0" fmla="*/ 0 h 5795027"/>
                <a:gd name="connsiteX1" fmla="*/ 2332832 w 4282900"/>
                <a:gd name="connsiteY1" fmla="*/ 164715 h 5795027"/>
                <a:gd name="connsiteX2" fmla="*/ 2976290 w 4282900"/>
                <a:gd name="connsiteY2" fmla="*/ 524033 h 5795027"/>
                <a:gd name="connsiteX3" fmla="*/ 3723546 w 4282900"/>
                <a:gd name="connsiteY3" fmla="*/ 855573 h 5795027"/>
                <a:gd name="connsiteX4" fmla="*/ 4282900 w 4282900"/>
                <a:gd name="connsiteY4" fmla="*/ 2048959 h 5795027"/>
                <a:gd name="connsiteX5" fmla="*/ 4282900 w 4282900"/>
                <a:gd name="connsiteY5" fmla="*/ 2231503 h 5795027"/>
                <a:gd name="connsiteX6" fmla="*/ 4282900 w 4282900"/>
                <a:gd name="connsiteY6" fmla="*/ 2752557 h 5795027"/>
                <a:gd name="connsiteX7" fmla="*/ 4282900 w 4282900"/>
                <a:gd name="connsiteY7" fmla="*/ 3042471 h 5795027"/>
                <a:gd name="connsiteX8" fmla="*/ 4282900 w 4282900"/>
                <a:gd name="connsiteY8" fmla="*/ 3441681 h 5795027"/>
                <a:gd name="connsiteX9" fmla="*/ 4282900 w 4282900"/>
                <a:gd name="connsiteY9" fmla="*/ 3746068 h 5795027"/>
                <a:gd name="connsiteX10" fmla="*/ 3723546 w 4282900"/>
                <a:gd name="connsiteY10" fmla="*/ 4939455 h 5795027"/>
                <a:gd name="connsiteX11" fmla="*/ 2332829 w 4282900"/>
                <a:gd name="connsiteY11" fmla="*/ 5630311 h 5795027"/>
                <a:gd name="connsiteX12" fmla="*/ 2137940 w 4282900"/>
                <a:gd name="connsiteY12" fmla="*/ 5795027 h 5795027"/>
                <a:gd name="connsiteX13" fmla="*/ 1950069 w 4282900"/>
                <a:gd name="connsiteY13" fmla="*/ 5630311 h 5795027"/>
                <a:gd name="connsiteX14" fmla="*/ 559353 w 4282900"/>
                <a:gd name="connsiteY14" fmla="*/ 4939455 h 5795027"/>
                <a:gd name="connsiteX15" fmla="*/ 0 w 4282900"/>
                <a:gd name="connsiteY15" fmla="*/ 3746068 h 5795027"/>
                <a:gd name="connsiteX16" fmla="*/ 0 w 4282900"/>
                <a:gd name="connsiteY16" fmla="*/ 3441681 h 5795027"/>
                <a:gd name="connsiteX17" fmla="*/ 0 w 4282900"/>
                <a:gd name="connsiteY17" fmla="*/ 3042471 h 5795027"/>
                <a:gd name="connsiteX18" fmla="*/ 0 w 4282900"/>
                <a:gd name="connsiteY18" fmla="*/ 2752557 h 5795027"/>
                <a:gd name="connsiteX19" fmla="*/ 0 w 4282900"/>
                <a:gd name="connsiteY19" fmla="*/ 2231503 h 5795027"/>
                <a:gd name="connsiteX20" fmla="*/ 0 w 4282900"/>
                <a:gd name="connsiteY20" fmla="*/ 2048959 h 5795027"/>
                <a:gd name="connsiteX21" fmla="*/ 559354 w 4282900"/>
                <a:gd name="connsiteY21" fmla="*/ 855573 h 5795027"/>
                <a:gd name="connsiteX22" fmla="*/ 1950071 w 4282900"/>
                <a:gd name="connsiteY22" fmla="*/ 164715 h 5795027"/>
                <a:gd name="connsiteX23" fmla="*/ 2144960 w 4282900"/>
                <a:gd name="connsiteY23" fmla="*/ 0 h 5795027"/>
                <a:gd name="connsiteX0" fmla="*/ 3723546 w 4282900"/>
                <a:gd name="connsiteY0" fmla="*/ 855573 h 5795027"/>
                <a:gd name="connsiteX1" fmla="*/ 4282900 w 4282900"/>
                <a:gd name="connsiteY1" fmla="*/ 2048959 h 5795027"/>
                <a:gd name="connsiteX2" fmla="*/ 4282900 w 4282900"/>
                <a:gd name="connsiteY2" fmla="*/ 2231503 h 5795027"/>
                <a:gd name="connsiteX3" fmla="*/ 4282900 w 4282900"/>
                <a:gd name="connsiteY3" fmla="*/ 2752557 h 5795027"/>
                <a:gd name="connsiteX4" fmla="*/ 4282900 w 4282900"/>
                <a:gd name="connsiteY4" fmla="*/ 3042471 h 5795027"/>
                <a:gd name="connsiteX5" fmla="*/ 4282900 w 4282900"/>
                <a:gd name="connsiteY5" fmla="*/ 3441681 h 5795027"/>
                <a:gd name="connsiteX6" fmla="*/ 4282900 w 4282900"/>
                <a:gd name="connsiteY6" fmla="*/ 3746068 h 5795027"/>
                <a:gd name="connsiteX7" fmla="*/ 3723546 w 4282900"/>
                <a:gd name="connsiteY7" fmla="*/ 4939455 h 5795027"/>
                <a:gd name="connsiteX8" fmla="*/ 2332829 w 4282900"/>
                <a:gd name="connsiteY8" fmla="*/ 5630311 h 5795027"/>
                <a:gd name="connsiteX9" fmla="*/ 2137940 w 4282900"/>
                <a:gd name="connsiteY9" fmla="*/ 5795027 h 5795027"/>
                <a:gd name="connsiteX10" fmla="*/ 1950069 w 4282900"/>
                <a:gd name="connsiteY10" fmla="*/ 5630311 h 5795027"/>
                <a:gd name="connsiteX11" fmla="*/ 559353 w 4282900"/>
                <a:gd name="connsiteY11" fmla="*/ 4939455 h 5795027"/>
                <a:gd name="connsiteX12" fmla="*/ 0 w 4282900"/>
                <a:gd name="connsiteY12" fmla="*/ 3746068 h 5795027"/>
                <a:gd name="connsiteX13" fmla="*/ 0 w 4282900"/>
                <a:gd name="connsiteY13" fmla="*/ 3441681 h 5795027"/>
                <a:gd name="connsiteX14" fmla="*/ 0 w 4282900"/>
                <a:gd name="connsiteY14" fmla="*/ 3042471 h 5795027"/>
                <a:gd name="connsiteX15" fmla="*/ 0 w 4282900"/>
                <a:gd name="connsiteY15" fmla="*/ 2752557 h 5795027"/>
                <a:gd name="connsiteX16" fmla="*/ 0 w 4282900"/>
                <a:gd name="connsiteY16" fmla="*/ 2231503 h 5795027"/>
                <a:gd name="connsiteX17" fmla="*/ 0 w 4282900"/>
                <a:gd name="connsiteY17" fmla="*/ 2048959 h 5795027"/>
                <a:gd name="connsiteX18" fmla="*/ 559354 w 4282900"/>
                <a:gd name="connsiteY18" fmla="*/ 855573 h 5795027"/>
                <a:gd name="connsiteX19" fmla="*/ 1950071 w 4282900"/>
                <a:gd name="connsiteY19" fmla="*/ 164715 h 5795027"/>
                <a:gd name="connsiteX20" fmla="*/ 2144960 w 4282900"/>
                <a:gd name="connsiteY20" fmla="*/ 0 h 5795027"/>
                <a:gd name="connsiteX21" fmla="*/ 2332832 w 4282900"/>
                <a:gd name="connsiteY21" fmla="*/ 164715 h 5795027"/>
                <a:gd name="connsiteX22" fmla="*/ 2976290 w 4282900"/>
                <a:gd name="connsiteY22" fmla="*/ 524033 h 5795027"/>
                <a:gd name="connsiteX23" fmla="*/ 3888635 w 4282900"/>
                <a:gd name="connsiteY23"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22" fmla="*/ 3888635 w 4282900"/>
                <a:gd name="connsiteY22"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0" fmla="*/ 4282900 w 4282900"/>
                <a:gd name="connsiteY0" fmla="*/ 2231503 h 5795027"/>
                <a:gd name="connsiteX1" fmla="*/ 4282900 w 4282900"/>
                <a:gd name="connsiteY1" fmla="*/ 2752557 h 5795027"/>
                <a:gd name="connsiteX2" fmla="*/ 4282900 w 4282900"/>
                <a:gd name="connsiteY2" fmla="*/ 3042471 h 5795027"/>
                <a:gd name="connsiteX3" fmla="*/ 4282900 w 4282900"/>
                <a:gd name="connsiteY3" fmla="*/ 3441681 h 5795027"/>
                <a:gd name="connsiteX4" fmla="*/ 4282900 w 4282900"/>
                <a:gd name="connsiteY4" fmla="*/ 3746068 h 5795027"/>
                <a:gd name="connsiteX5" fmla="*/ 3723546 w 4282900"/>
                <a:gd name="connsiteY5" fmla="*/ 4939455 h 5795027"/>
                <a:gd name="connsiteX6" fmla="*/ 2332829 w 4282900"/>
                <a:gd name="connsiteY6" fmla="*/ 5630311 h 5795027"/>
                <a:gd name="connsiteX7" fmla="*/ 2137940 w 4282900"/>
                <a:gd name="connsiteY7" fmla="*/ 5795027 h 5795027"/>
                <a:gd name="connsiteX8" fmla="*/ 1950069 w 4282900"/>
                <a:gd name="connsiteY8" fmla="*/ 5630311 h 5795027"/>
                <a:gd name="connsiteX9" fmla="*/ 559353 w 4282900"/>
                <a:gd name="connsiteY9" fmla="*/ 4939455 h 5795027"/>
                <a:gd name="connsiteX10" fmla="*/ 0 w 4282900"/>
                <a:gd name="connsiteY10" fmla="*/ 3746068 h 5795027"/>
                <a:gd name="connsiteX11" fmla="*/ 0 w 4282900"/>
                <a:gd name="connsiteY11" fmla="*/ 3441681 h 5795027"/>
                <a:gd name="connsiteX12" fmla="*/ 0 w 4282900"/>
                <a:gd name="connsiteY12" fmla="*/ 3042471 h 5795027"/>
                <a:gd name="connsiteX13" fmla="*/ 0 w 4282900"/>
                <a:gd name="connsiteY13" fmla="*/ 2752557 h 5795027"/>
                <a:gd name="connsiteX14" fmla="*/ 0 w 4282900"/>
                <a:gd name="connsiteY14" fmla="*/ 2231503 h 5795027"/>
                <a:gd name="connsiteX15" fmla="*/ 0 w 4282900"/>
                <a:gd name="connsiteY15" fmla="*/ 2048959 h 5795027"/>
                <a:gd name="connsiteX16" fmla="*/ 559354 w 4282900"/>
                <a:gd name="connsiteY16" fmla="*/ 855573 h 5795027"/>
                <a:gd name="connsiteX17" fmla="*/ 1950071 w 4282900"/>
                <a:gd name="connsiteY17" fmla="*/ 164715 h 5795027"/>
                <a:gd name="connsiteX18" fmla="*/ 2144960 w 4282900"/>
                <a:gd name="connsiteY18" fmla="*/ 0 h 5795027"/>
                <a:gd name="connsiteX19" fmla="*/ 2332832 w 4282900"/>
                <a:gd name="connsiteY19" fmla="*/ 164715 h 5795027"/>
                <a:gd name="connsiteX20" fmla="*/ 2976290 w 4282900"/>
                <a:gd name="connsiteY20" fmla="*/ 524033 h 5795027"/>
                <a:gd name="connsiteX0" fmla="*/ 4282900 w 4282900"/>
                <a:gd name="connsiteY0" fmla="*/ 2752557 h 5795027"/>
                <a:gd name="connsiteX1" fmla="*/ 4282900 w 4282900"/>
                <a:gd name="connsiteY1" fmla="*/ 3042471 h 5795027"/>
                <a:gd name="connsiteX2" fmla="*/ 4282900 w 4282900"/>
                <a:gd name="connsiteY2" fmla="*/ 3441681 h 5795027"/>
                <a:gd name="connsiteX3" fmla="*/ 4282900 w 4282900"/>
                <a:gd name="connsiteY3" fmla="*/ 3746068 h 5795027"/>
                <a:gd name="connsiteX4" fmla="*/ 3723546 w 4282900"/>
                <a:gd name="connsiteY4" fmla="*/ 4939455 h 5795027"/>
                <a:gd name="connsiteX5" fmla="*/ 2332829 w 4282900"/>
                <a:gd name="connsiteY5" fmla="*/ 5630311 h 5795027"/>
                <a:gd name="connsiteX6" fmla="*/ 2137940 w 4282900"/>
                <a:gd name="connsiteY6" fmla="*/ 5795027 h 5795027"/>
                <a:gd name="connsiteX7" fmla="*/ 1950069 w 4282900"/>
                <a:gd name="connsiteY7" fmla="*/ 5630311 h 5795027"/>
                <a:gd name="connsiteX8" fmla="*/ 559353 w 4282900"/>
                <a:gd name="connsiteY8" fmla="*/ 4939455 h 5795027"/>
                <a:gd name="connsiteX9" fmla="*/ 0 w 4282900"/>
                <a:gd name="connsiteY9" fmla="*/ 3746068 h 5795027"/>
                <a:gd name="connsiteX10" fmla="*/ 0 w 4282900"/>
                <a:gd name="connsiteY10" fmla="*/ 3441681 h 5795027"/>
                <a:gd name="connsiteX11" fmla="*/ 0 w 4282900"/>
                <a:gd name="connsiteY11" fmla="*/ 3042471 h 5795027"/>
                <a:gd name="connsiteX12" fmla="*/ 0 w 4282900"/>
                <a:gd name="connsiteY12" fmla="*/ 2752557 h 5795027"/>
                <a:gd name="connsiteX13" fmla="*/ 0 w 4282900"/>
                <a:gd name="connsiteY13" fmla="*/ 2231503 h 5795027"/>
                <a:gd name="connsiteX14" fmla="*/ 0 w 4282900"/>
                <a:gd name="connsiteY14" fmla="*/ 2048959 h 5795027"/>
                <a:gd name="connsiteX15" fmla="*/ 559354 w 4282900"/>
                <a:gd name="connsiteY15" fmla="*/ 855573 h 5795027"/>
                <a:gd name="connsiteX16" fmla="*/ 1950071 w 4282900"/>
                <a:gd name="connsiteY16" fmla="*/ 164715 h 5795027"/>
                <a:gd name="connsiteX17" fmla="*/ 2144960 w 4282900"/>
                <a:gd name="connsiteY17" fmla="*/ 0 h 5795027"/>
                <a:gd name="connsiteX18" fmla="*/ 2332832 w 4282900"/>
                <a:gd name="connsiteY18" fmla="*/ 164715 h 5795027"/>
                <a:gd name="connsiteX19" fmla="*/ 2976290 w 4282900"/>
                <a:gd name="connsiteY19" fmla="*/ 524033 h 5795027"/>
                <a:gd name="connsiteX0" fmla="*/ 4282900 w 4282900"/>
                <a:gd name="connsiteY0" fmla="*/ 3042471 h 5795027"/>
                <a:gd name="connsiteX1" fmla="*/ 4282900 w 4282900"/>
                <a:gd name="connsiteY1" fmla="*/ 3441681 h 5795027"/>
                <a:gd name="connsiteX2" fmla="*/ 4282900 w 4282900"/>
                <a:gd name="connsiteY2" fmla="*/ 3746068 h 5795027"/>
                <a:gd name="connsiteX3" fmla="*/ 3723546 w 4282900"/>
                <a:gd name="connsiteY3" fmla="*/ 4939455 h 5795027"/>
                <a:gd name="connsiteX4" fmla="*/ 2332829 w 4282900"/>
                <a:gd name="connsiteY4" fmla="*/ 5630311 h 5795027"/>
                <a:gd name="connsiteX5" fmla="*/ 2137940 w 4282900"/>
                <a:gd name="connsiteY5" fmla="*/ 5795027 h 5795027"/>
                <a:gd name="connsiteX6" fmla="*/ 1950069 w 4282900"/>
                <a:gd name="connsiteY6" fmla="*/ 5630311 h 5795027"/>
                <a:gd name="connsiteX7" fmla="*/ 559353 w 4282900"/>
                <a:gd name="connsiteY7" fmla="*/ 4939455 h 5795027"/>
                <a:gd name="connsiteX8" fmla="*/ 0 w 4282900"/>
                <a:gd name="connsiteY8" fmla="*/ 3746068 h 5795027"/>
                <a:gd name="connsiteX9" fmla="*/ 0 w 4282900"/>
                <a:gd name="connsiteY9" fmla="*/ 3441681 h 5795027"/>
                <a:gd name="connsiteX10" fmla="*/ 0 w 4282900"/>
                <a:gd name="connsiteY10" fmla="*/ 3042471 h 5795027"/>
                <a:gd name="connsiteX11" fmla="*/ 0 w 4282900"/>
                <a:gd name="connsiteY11" fmla="*/ 2752557 h 5795027"/>
                <a:gd name="connsiteX12" fmla="*/ 0 w 4282900"/>
                <a:gd name="connsiteY12" fmla="*/ 2231503 h 5795027"/>
                <a:gd name="connsiteX13" fmla="*/ 0 w 4282900"/>
                <a:gd name="connsiteY13" fmla="*/ 2048959 h 5795027"/>
                <a:gd name="connsiteX14" fmla="*/ 559354 w 4282900"/>
                <a:gd name="connsiteY14" fmla="*/ 855573 h 5795027"/>
                <a:gd name="connsiteX15" fmla="*/ 1950071 w 4282900"/>
                <a:gd name="connsiteY15" fmla="*/ 164715 h 5795027"/>
                <a:gd name="connsiteX16" fmla="*/ 2144960 w 4282900"/>
                <a:gd name="connsiteY16" fmla="*/ 0 h 5795027"/>
                <a:gd name="connsiteX17" fmla="*/ 2332832 w 4282900"/>
                <a:gd name="connsiteY17" fmla="*/ 164715 h 5795027"/>
                <a:gd name="connsiteX18" fmla="*/ 2976290 w 4282900"/>
                <a:gd name="connsiteY18" fmla="*/ 524033 h 5795027"/>
                <a:gd name="connsiteX0" fmla="*/ 4282900 w 4282900"/>
                <a:gd name="connsiteY0" fmla="*/ 3441681 h 5795027"/>
                <a:gd name="connsiteX1" fmla="*/ 4282900 w 4282900"/>
                <a:gd name="connsiteY1" fmla="*/ 3746068 h 5795027"/>
                <a:gd name="connsiteX2" fmla="*/ 3723546 w 4282900"/>
                <a:gd name="connsiteY2" fmla="*/ 4939455 h 5795027"/>
                <a:gd name="connsiteX3" fmla="*/ 2332829 w 4282900"/>
                <a:gd name="connsiteY3" fmla="*/ 5630311 h 5795027"/>
                <a:gd name="connsiteX4" fmla="*/ 2137940 w 4282900"/>
                <a:gd name="connsiteY4" fmla="*/ 5795027 h 5795027"/>
                <a:gd name="connsiteX5" fmla="*/ 1950069 w 4282900"/>
                <a:gd name="connsiteY5" fmla="*/ 5630311 h 5795027"/>
                <a:gd name="connsiteX6" fmla="*/ 559353 w 4282900"/>
                <a:gd name="connsiteY6" fmla="*/ 4939455 h 5795027"/>
                <a:gd name="connsiteX7" fmla="*/ 0 w 4282900"/>
                <a:gd name="connsiteY7" fmla="*/ 3746068 h 5795027"/>
                <a:gd name="connsiteX8" fmla="*/ 0 w 4282900"/>
                <a:gd name="connsiteY8" fmla="*/ 3441681 h 5795027"/>
                <a:gd name="connsiteX9" fmla="*/ 0 w 4282900"/>
                <a:gd name="connsiteY9" fmla="*/ 3042471 h 5795027"/>
                <a:gd name="connsiteX10" fmla="*/ 0 w 4282900"/>
                <a:gd name="connsiteY10" fmla="*/ 2752557 h 5795027"/>
                <a:gd name="connsiteX11" fmla="*/ 0 w 4282900"/>
                <a:gd name="connsiteY11" fmla="*/ 2231503 h 5795027"/>
                <a:gd name="connsiteX12" fmla="*/ 0 w 4282900"/>
                <a:gd name="connsiteY12" fmla="*/ 2048959 h 5795027"/>
                <a:gd name="connsiteX13" fmla="*/ 559354 w 4282900"/>
                <a:gd name="connsiteY13" fmla="*/ 855573 h 5795027"/>
                <a:gd name="connsiteX14" fmla="*/ 1950071 w 4282900"/>
                <a:gd name="connsiteY14" fmla="*/ 164715 h 5795027"/>
                <a:gd name="connsiteX15" fmla="*/ 2144960 w 4282900"/>
                <a:gd name="connsiteY15" fmla="*/ 0 h 5795027"/>
                <a:gd name="connsiteX16" fmla="*/ 2332832 w 4282900"/>
                <a:gd name="connsiteY16" fmla="*/ 164715 h 5795027"/>
                <a:gd name="connsiteX17" fmla="*/ 2976290 w 4282900"/>
                <a:gd name="connsiteY17" fmla="*/ 524033 h 5795027"/>
                <a:gd name="connsiteX0" fmla="*/ 4282900 w 4282900"/>
                <a:gd name="connsiteY0" fmla="*/ 3441681 h 5795027"/>
                <a:gd name="connsiteX1" fmla="*/ 3723546 w 4282900"/>
                <a:gd name="connsiteY1" fmla="*/ 4939455 h 5795027"/>
                <a:gd name="connsiteX2" fmla="*/ 2332829 w 4282900"/>
                <a:gd name="connsiteY2" fmla="*/ 5630311 h 5795027"/>
                <a:gd name="connsiteX3" fmla="*/ 2137940 w 4282900"/>
                <a:gd name="connsiteY3" fmla="*/ 5795027 h 5795027"/>
                <a:gd name="connsiteX4" fmla="*/ 1950069 w 4282900"/>
                <a:gd name="connsiteY4" fmla="*/ 5630311 h 5795027"/>
                <a:gd name="connsiteX5" fmla="*/ 559353 w 4282900"/>
                <a:gd name="connsiteY5" fmla="*/ 4939455 h 5795027"/>
                <a:gd name="connsiteX6" fmla="*/ 0 w 4282900"/>
                <a:gd name="connsiteY6" fmla="*/ 3746068 h 5795027"/>
                <a:gd name="connsiteX7" fmla="*/ 0 w 4282900"/>
                <a:gd name="connsiteY7" fmla="*/ 3441681 h 5795027"/>
                <a:gd name="connsiteX8" fmla="*/ 0 w 4282900"/>
                <a:gd name="connsiteY8" fmla="*/ 3042471 h 5795027"/>
                <a:gd name="connsiteX9" fmla="*/ 0 w 4282900"/>
                <a:gd name="connsiteY9" fmla="*/ 2752557 h 5795027"/>
                <a:gd name="connsiteX10" fmla="*/ 0 w 4282900"/>
                <a:gd name="connsiteY10" fmla="*/ 2231503 h 5795027"/>
                <a:gd name="connsiteX11" fmla="*/ 0 w 4282900"/>
                <a:gd name="connsiteY11" fmla="*/ 2048959 h 5795027"/>
                <a:gd name="connsiteX12" fmla="*/ 559354 w 4282900"/>
                <a:gd name="connsiteY12" fmla="*/ 855573 h 5795027"/>
                <a:gd name="connsiteX13" fmla="*/ 1950071 w 4282900"/>
                <a:gd name="connsiteY13" fmla="*/ 164715 h 5795027"/>
                <a:gd name="connsiteX14" fmla="*/ 2144960 w 4282900"/>
                <a:gd name="connsiteY14" fmla="*/ 0 h 5795027"/>
                <a:gd name="connsiteX15" fmla="*/ 2332832 w 4282900"/>
                <a:gd name="connsiteY15" fmla="*/ 164715 h 5795027"/>
                <a:gd name="connsiteX16" fmla="*/ 2976290 w 4282900"/>
                <a:gd name="connsiteY16" fmla="*/ 524033 h 5795027"/>
                <a:gd name="connsiteX0" fmla="*/ 3723546 w 3723546"/>
                <a:gd name="connsiteY0" fmla="*/ 4939455 h 5795027"/>
                <a:gd name="connsiteX1" fmla="*/ 2332829 w 3723546"/>
                <a:gd name="connsiteY1" fmla="*/ 5630311 h 5795027"/>
                <a:gd name="connsiteX2" fmla="*/ 2137940 w 3723546"/>
                <a:gd name="connsiteY2" fmla="*/ 5795027 h 5795027"/>
                <a:gd name="connsiteX3" fmla="*/ 1950069 w 3723546"/>
                <a:gd name="connsiteY3" fmla="*/ 5630311 h 5795027"/>
                <a:gd name="connsiteX4" fmla="*/ 559353 w 3723546"/>
                <a:gd name="connsiteY4" fmla="*/ 4939455 h 5795027"/>
                <a:gd name="connsiteX5" fmla="*/ 0 w 3723546"/>
                <a:gd name="connsiteY5" fmla="*/ 3746068 h 5795027"/>
                <a:gd name="connsiteX6" fmla="*/ 0 w 3723546"/>
                <a:gd name="connsiteY6" fmla="*/ 3441681 h 5795027"/>
                <a:gd name="connsiteX7" fmla="*/ 0 w 3723546"/>
                <a:gd name="connsiteY7" fmla="*/ 3042471 h 5795027"/>
                <a:gd name="connsiteX8" fmla="*/ 0 w 3723546"/>
                <a:gd name="connsiteY8" fmla="*/ 2752557 h 5795027"/>
                <a:gd name="connsiteX9" fmla="*/ 0 w 3723546"/>
                <a:gd name="connsiteY9" fmla="*/ 2231503 h 5795027"/>
                <a:gd name="connsiteX10" fmla="*/ 0 w 3723546"/>
                <a:gd name="connsiteY10" fmla="*/ 2048959 h 5795027"/>
                <a:gd name="connsiteX11" fmla="*/ 559354 w 3723546"/>
                <a:gd name="connsiteY11" fmla="*/ 855573 h 5795027"/>
                <a:gd name="connsiteX12" fmla="*/ 1950071 w 3723546"/>
                <a:gd name="connsiteY12" fmla="*/ 164715 h 5795027"/>
                <a:gd name="connsiteX13" fmla="*/ 2144960 w 3723546"/>
                <a:gd name="connsiteY13" fmla="*/ 0 h 5795027"/>
                <a:gd name="connsiteX14" fmla="*/ 2332832 w 3723546"/>
                <a:gd name="connsiteY14" fmla="*/ 164715 h 5795027"/>
                <a:gd name="connsiteX15" fmla="*/ 2976290 w 3723546"/>
                <a:gd name="connsiteY15" fmla="*/ 524033 h 5795027"/>
                <a:gd name="connsiteX0" fmla="*/ 3723546 w 3723546"/>
                <a:gd name="connsiteY0" fmla="*/ 4939455 h 5795027"/>
                <a:gd name="connsiteX1" fmla="*/ 2989878 w 3723546"/>
                <a:gd name="connsiteY1" fmla="*/ 5266109 h 5795027"/>
                <a:gd name="connsiteX2" fmla="*/ 2332829 w 3723546"/>
                <a:gd name="connsiteY2" fmla="*/ 5630311 h 5795027"/>
                <a:gd name="connsiteX3" fmla="*/ 2137940 w 3723546"/>
                <a:gd name="connsiteY3" fmla="*/ 5795027 h 5795027"/>
                <a:gd name="connsiteX4" fmla="*/ 1950069 w 3723546"/>
                <a:gd name="connsiteY4" fmla="*/ 5630311 h 5795027"/>
                <a:gd name="connsiteX5" fmla="*/ 559353 w 3723546"/>
                <a:gd name="connsiteY5" fmla="*/ 4939455 h 5795027"/>
                <a:gd name="connsiteX6" fmla="*/ 0 w 3723546"/>
                <a:gd name="connsiteY6" fmla="*/ 3746068 h 5795027"/>
                <a:gd name="connsiteX7" fmla="*/ 0 w 3723546"/>
                <a:gd name="connsiteY7" fmla="*/ 3441681 h 5795027"/>
                <a:gd name="connsiteX8" fmla="*/ 0 w 3723546"/>
                <a:gd name="connsiteY8" fmla="*/ 3042471 h 5795027"/>
                <a:gd name="connsiteX9" fmla="*/ 0 w 3723546"/>
                <a:gd name="connsiteY9" fmla="*/ 2752557 h 5795027"/>
                <a:gd name="connsiteX10" fmla="*/ 0 w 3723546"/>
                <a:gd name="connsiteY10" fmla="*/ 2231503 h 5795027"/>
                <a:gd name="connsiteX11" fmla="*/ 0 w 3723546"/>
                <a:gd name="connsiteY11" fmla="*/ 2048959 h 5795027"/>
                <a:gd name="connsiteX12" fmla="*/ 559354 w 3723546"/>
                <a:gd name="connsiteY12" fmla="*/ 855573 h 5795027"/>
                <a:gd name="connsiteX13" fmla="*/ 1950071 w 3723546"/>
                <a:gd name="connsiteY13" fmla="*/ 164715 h 5795027"/>
                <a:gd name="connsiteX14" fmla="*/ 2144960 w 3723546"/>
                <a:gd name="connsiteY14" fmla="*/ 0 h 5795027"/>
                <a:gd name="connsiteX15" fmla="*/ 2332832 w 3723546"/>
                <a:gd name="connsiteY15" fmla="*/ 164715 h 5795027"/>
                <a:gd name="connsiteX16" fmla="*/ 2976290 w 3723546"/>
                <a:gd name="connsiteY16"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87296"/>
                <a:gd name="connsiteY0" fmla="*/ 5266109 h 5795027"/>
                <a:gd name="connsiteX1" fmla="*/ 2332829 w 2987296"/>
                <a:gd name="connsiteY1" fmla="*/ 5630311 h 5795027"/>
                <a:gd name="connsiteX2" fmla="*/ 2137940 w 2987296"/>
                <a:gd name="connsiteY2" fmla="*/ 5795027 h 5795027"/>
                <a:gd name="connsiteX3" fmla="*/ 1950069 w 2987296"/>
                <a:gd name="connsiteY3" fmla="*/ 5630311 h 5795027"/>
                <a:gd name="connsiteX4" fmla="*/ 559353 w 2987296"/>
                <a:gd name="connsiteY4" fmla="*/ 4939455 h 5795027"/>
                <a:gd name="connsiteX5" fmla="*/ 0 w 2987296"/>
                <a:gd name="connsiteY5" fmla="*/ 3746068 h 5795027"/>
                <a:gd name="connsiteX6" fmla="*/ 0 w 2987296"/>
                <a:gd name="connsiteY6" fmla="*/ 3441681 h 5795027"/>
                <a:gd name="connsiteX7" fmla="*/ 0 w 2987296"/>
                <a:gd name="connsiteY7" fmla="*/ 3042471 h 5795027"/>
                <a:gd name="connsiteX8" fmla="*/ 0 w 2987296"/>
                <a:gd name="connsiteY8" fmla="*/ 2752557 h 5795027"/>
                <a:gd name="connsiteX9" fmla="*/ 0 w 2987296"/>
                <a:gd name="connsiteY9" fmla="*/ 2231503 h 5795027"/>
                <a:gd name="connsiteX10" fmla="*/ 0 w 2987296"/>
                <a:gd name="connsiteY10" fmla="*/ 2048959 h 5795027"/>
                <a:gd name="connsiteX11" fmla="*/ 559354 w 2987296"/>
                <a:gd name="connsiteY11" fmla="*/ 855573 h 5795027"/>
                <a:gd name="connsiteX12" fmla="*/ 1950071 w 2987296"/>
                <a:gd name="connsiteY12" fmla="*/ 164715 h 5795027"/>
                <a:gd name="connsiteX13" fmla="*/ 2144960 w 2987296"/>
                <a:gd name="connsiteY13" fmla="*/ 0 h 5795027"/>
                <a:gd name="connsiteX14" fmla="*/ 2332832 w 2987296"/>
                <a:gd name="connsiteY14" fmla="*/ 164715 h 5795027"/>
                <a:gd name="connsiteX15" fmla="*/ 2987296 w 2987296"/>
                <a:gd name="connsiteY15" fmla="*/ 557051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7296" h="5795027">
                  <a:moveTo>
                    <a:pt x="2955049" y="5266109"/>
                  </a:moveTo>
                  <a:cubicBezTo>
                    <a:pt x="2737194" y="5332489"/>
                    <a:pt x="2474819" y="554215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lnTo>
                    <a:pt x="2144960" y="0"/>
                  </a:lnTo>
                  <a:lnTo>
                    <a:pt x="2332832" y="164715"/>
                  </a:lnTo>
                  <a:cubicBezTo>
                    <a:pt x="2471387" y="252054"/>
                    <a:pt x="2755510" y="441908"/>
                    <a:pt x="2987296" y="557051"/>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grpSp>
      <p:sp>
        <p:nvSpPr>
          <p:cNvPr id="2" name="Title Placeholder 1">
            <a:extLst>
              <a:ext uri="{FF2B5EF4-FFF2-40B4-BE49-F238E27FC236}">
                <a16:creationId xmlns:a16="http://schemas.microsoft.com/office/drawing/2014/main" id="{7E11B74D-DF90-4993-88AE-4D05C91F2A96}"/>
              </a:ext>
            </a:extLst>
          </p:cNvPr>
          <p:cNvSpPr>
            <a:spLocks noGrp="1"/>
          </p:cNvSpPr>
          <p:nvPr>
            <p:ph type="title"/>
          </p:nvPr>
        </p:nvSpPr>
        <p:spPr>
          <a:xfrm>
            <a:off x="966746" y="959588"/>
            <a:ext cx="9076329" cy="106427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79B3DE9-A495-4E75-819D-E0B2E5505072}"/>
              </a:ext>
            </a:extLst>
          </p:cNvPr>
          <p:cNvSpPr>
            <a:spLocks noGrp="1"/>
          </p:cNvSpPr>
          <p:nvPr>
            <p:ph type="body" idx="1"/>
          </p:nvPr>
        </p:nvSpPr>
        <p:spPr>
          <a:xfrm>
            <a:off x="966746" y="2248257"/>
            <a:ext cx="9076329" cy="365015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02430AC-DB07-423B-A52A-0065639AFE68}"/>
              </a:ext>
            </a:extLst>
          </p:cNvPr>
          <p:cNvSpPr>
            <a:spLocks noGrp="1"/>
          </p:cNvSpPr>
          <p:nvPr>
            <p:ph type="dt" sz="half" idx="2"/>
          </p:nvPr>
        </p:nvSpPr>
        <p:spPr>
          <a:xfrm>
            <a:off x="8266976" y="6356351"/>
            <a:ext cx="2960914" cy="365125"/>
          </a:xfrm>
          <a:prstGeom prst="rect">
            <a:avLst/>
          </a:prstGeom>
        </p:spPr>
        <p:txBody>
          <a:bodyPr vert="horz" lIns="91440" tIns="45720" rIns="91440" bIns="45720" rtlCol="0" anchor="ctr"/>
          <a:lstStyle>
            <a:lvl1pPr algn="r">
              <a:defRPr sz="1000" i="0">
                <a:solidFill>
                  <a:schemeClr val="tx2">
                    <a:alpha val="85000"/>
                  </a:schemeClr>
                </a:solidFill>
              </a:defRPr>
            </a:lvl1pPr>
          </a:lstStyle>
          <a:p>
            <a:fld id="{672C9C96-8818-4460-94A7-A275B85733A4}" type="datetime1">
              <a:rPr lang="tr-TR" smtClean="0"/>
              <a:t>27.09.2022</a:t>
            </a:fld>
            <a:endParaRPr lang="en-US" dirty="0"/>
          </a:p>
        </p:txBody>
      </p:sp>
      <p:sp>
        <p:nvSpPr>
          <p:cNvPr id="5" name="Footer Placeholder 4">
            <a:extLst>
              <a:ext uri="{FF2B5EF4-FFF2-40B4-BE49-F238E27FC236}">
                <a16:creationId xmlns:a16="http://schemas.microsoft.com/office/drawing/2014/main" id="{485FAFC9-FA18-4C55-8C92-B17603CAEEDC}"/>
              </a:ext>
            </a:extLst>
          </p:cNvPr>
          <p:cNvSpPr>
            <a:spLocks noGrp="1"/>
          </p:cNvSpPr>
          <p:nvPr>
            <p:ph type="ftr" sz="quarter" idx="3"/>
          </p:nvPr>
        </p:nvSpPr>
        <p:spPr>
          <a:xfrm>
            <a:off x="966745" y="501129"/>
            <a:ext cx="3311342" cy="365125"/>
          </a:xfrm>
          <a:prstGeom prst="rect">
            <a:avLst/>
          </a:prstGeom>
        </p:spPr>
        <p:txBody>
          <a:bodyPr vert="horz" lIns="91440" tIns="45720" rIns="91440" bIns="45720" rtlCol="0" anchor="ctr"/>
          <a:lstStyle>
            <a:lvl1pPr algn="l">
              <a:defRPr sz="1000" i="0">
                <a:solidFill>
                  <a:schemeClr val="tx2">
                    <a:alpha val="85000"/>
                  </a:schemeClr>
                </a:solidFill>
              </a:defRPr>
            </a:lvl1pPr>
          </a:lstStyle>
          <a:p>
            <a:endParaRPr lang="en-US" dirty="0"/>
          </a:p>
        </p:txBody>
      </p:sp>
      <p:sp>
        <p:nvSpPr>
          <p:cNvPr id="6" name="Slide Number Placeholder 5">
            <a:extLst>
              <a:ext uri="{FF2B5EF4-FFF2-40B4-BE49-F238E27FC236}">
                <a16:creationId xmlns:a16="http://schemas.microsoft.com/office/drawing/2014/main" id="{67D5A493-61FB-4764-90B6-8CC218A781C9}"/>
              </a:ext>
            </a:extLst>
          </p:cNvPr>
          <p:cNvSpPr>
            <a:spLocks noGrp="1"/>
          </p:cNvSpPr>
          <p:nvPr>
            <p:ph type="sldNum" sz="quarter" idx="4"/>
          </p:nvPr>
        </p:nvSpPr>
        <p:spPr>
          <a:xfrm>
            <a:off x="11239500" y="6356351"/>
            <a:ext cx="515479" cy="365125"/>
          </a:xfrm>
          <a:prstGeom prst="rect">
            <a:avLst/>
          </a:prstGeom>
        </p:spPr>
        <p:txBody>
          <a:bodyPr vert="horz" lIns="91440" tIns="45720" rIns="91440" bIns="45720" rtlCol="0" anchor="ctr"/>
          <a:lstStyle>
            <a:lvl1pPr algn="r">
              <a:defRPr sz="1000" i="0">
                <a:solidFill>
                  <a:schemeClr val="tx2">
                    <a:alpha val="85000"/>
                  </a:schemeClr>
                </a:solidFill>
              </a:defRPr>
            </a:lvl1pPr>
          </a:lstStyle>
          <a:p>
            <a:fld id="{0946259B-8396-46CD-AD42-FDEDA89DA278}" type="slidenum">
              <a:rPr lang="en-US" smtClean="0"/>
              <a:pPr/>
              <a:t>‹#›</a:t>
            </a:fld>
            <a:endParaRPr lang="en-US" dirty="0"/>
          </a:p>
        </p:txBody>
      </p:sp>
    </p:spTree>
    <p:extLst>
      <p:ext uri="{BB962C8B-B14F-4D97-AF65-F5344CB8AC3E}">
        <p14:creationId xmlns:p14="http://schemas.microsoft.com/office/powerpoint/2010/main" val="152189982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l" defTabSz="914361" rtl="0" eaLnBrk="1" latinLnBrk="0" hangingPunct="1">
        <a:lnSpc>
          <a:spcPct val="100000"/>
        </a:lnSpc>
        <a:spcBef>
          <a:spcPct val="0"/>
        </a:spcBef>
        <a:buNone/>
        <a:defRPr sz="4000" kern="1200">
          <a:solidFill>
            <a:schemeClr val="tx2"/>
          </a:solidFill>
          <a:latin typeface="+mj-lt"/>
          <a:ea typeface="+mj-ea"/>
          <a:cs typeface="+mj-cs"/>
        </a:defRPr>
      </a:lvl1pPr>
    </p:titleStyle>
    <p:bodyStyle>
      <a:lvl1pPr marL="228591" indent="-228591" algn="l" defTabSz="914361" rtl="0" eaLnBrk="1" latinLnBrk="0" hangingPunct="1">
        <a:lnSpc>
          <a:spcPct val="110000"/>
        </a:lnSpc>
        <a:spcBef>
          <a:spcPts val="1000"/>
        </a:spcBef>
        <a:buSzPct val="150000"/>
        <a:buFont typeface="Goudy Old Style" panose="02020502050305020303" pitchFamily="18" charset="0"/>
        <a:buChar char="∙"/>
        <a:defRPr sz="2000" kern="1200">
          <a:solidFill>
            <a:schemeClr val="tx2"/>
          </a:solidFill>
          <a:latin typeface="+mn-lt"/>
          <a:ea typeface="+mn-ea"/>
          <a:cs typeface="+mn-cs"/>
        </a:defRPr>
      </a:lvl1pPr>
      <a:lvl2pPr marL="274309" indent="0" algn="l" defTabSz="914361" rtl="0" eaLnBrk="1" latinLnBrk="0" hangingPunct="1">
        <a:lnSpc>
          <a:spcPct val="110000"/>
        </a:lnSpc>
        <a:spcBef>
          <a:spcPts val="500"/>
        </a:spcBef>
        <a:buFontTx/>
        <a:buNone/>
        <a:defRPr sz="1800" kern="1200">
          <a:solidFill>
            <a:schemeClr val="tx2"/>
          </a:solidFill>
          <a:latin typeface="+mn-lt"/>
          <a:ea typeface="+mn-ea"/>
          <a:cs typeface="+mn-cs"/>
        </a:defRPr>
      </a:lvl2pPr>
      <a:lvl3pPr marL="548617" indent="-228591" algn="l" defTabSz="914361" rtl="0" eaLnBrk="1" latinLnBrk="0" hangingPunct="1">
        <a:lnSpc>
          <a:spcPct val="110000"/>
        </a:lnSpc>
        <a:spcBef>
          <a:spcPts val="500"/>
        </a:spcBef>
        <a:buSzPct val="150000"/>
        <a:buFont typeface="Goudy Old Style" panose="02020502050305020303" pitchFamily="18" charset="0"/>
        <a:buChar char="∙"/>
        <a:defRPr sz="1600" kern="1200">
          <a:solidFill>
            <a:schemeClr val="tx2"/>
          </a:solidFill>
          <a:latin typeface="+mn-lt"/>
          <a:ea typeface="+mn-ea"/>
          <a:cs typeface="+mn-cs"/>
        </a:defRPr>
      </a:lvl3pPr>
      <a:lvl4pPr marL="594335" indent="0" algn="l" defTabSz="914361" rtl="0" eaLnBrk="1" latinLnBrk="0" hangingPunct="1">
        <a:lnSpc>
          <a:spcPct val="110000"/>
        </a:lnSpc>
        <a:spcBef>
          <a:spcPts val="500"/>
        </a:spcBef>
        <a:buFontTx/>
        <a:buNone/>
        <a:defRPr sz="1400" kern="1200">
          <a:solidFill>
            <a:schemeClr val="tx2"/>
          </a:solidFill>
          <a:latin typeface="+mn-lt"/>
          <a:ea typeface="+mn-ea"/>
          <a:cs typeface="+mn-cs"/>
        </a:defRPr>
      </a:lvl4pPr>
      <a:lvl5pPr marL="822925" indent="-228591" algn="l" defTabSz="914361" rtl="0" eaLnBrk="1" latinLnBrk="0" hangingPunct="1">
        <a:lnSpc>
          <a:spcPct val="110000"/>
        </a:lnSpc>
        <a:spcBef>
          <a:spcPts val="500"/>
        </a:spcBef>
        <a:buSzPct val="150000"/>
        <a:buFont typeface="Goudy Old Style" panose="02020502050305020303" pitchFamily="18" charset="0"/>
        <a:buChar char="∙"/>
        <a:defRPr sz="1400" kern="1200">
          <a:solidFill>
            <a:schemeClr val="tx2"/>
          </a:solidFill>
          <a:latin typeface="+mn-lt"/>
          <a:ea typeface="+mn-ea"/>
          <a:cs typeface="+mn-cs"/>
        </a:defRPr>
      </a:lvl5pPr>
      <a:lvl6pPr marL="2514495" indent="-228591" algn="l" defTabSz="91436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76" indent="-228591" algn="l" defTabSz="91436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57" indent="-228591" algn="l" defTabSz="91436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37" indent="-228591" algn="l" defTabSz="91436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61" rtl="0" eaLnBrk="1" latinLnBrk="0" hangingPunct="1">
        <a:defRPr sz="1800" kern="1200">
          <a:solidFill>
            <a:schemeClr val="tx1"/>
          </a:solidFill>
          <a:latin typeface="+mn-lt"/>
          <a:ea typeface="+mn-ea"/>
          <a:cs typeface="+mn-cs"/>
        </a:defRPr>
      </a:lvl1pPr>
      <a:lvl2pPr marL="457181" algn="l" defTabSz="914361" rtl="0" eaLnBrk="1" latinLnBrk="0" hangingPunct="1">
        <a:defRPr sz="1800" kern="1200">
          <a:solidFill>
            <a:schemeClr val="tx1"/>
          </a:solidFill>
          <a:latin typeface="+mn-lt"/>
          <a:ea typeface="+mn-ea"/>
          <a:cs typeface="+mn-cs"/>
        </a:defRPr>
      </a:lvl2pPr>
      <a:lvl3pPr marL="914361" algn="l" defTabSz="914361" rtl="0" eaLnBrk="1" latinLnBrk="0" hangingPunct="1">
        <a:defRPr sz="1800" kern="1200">
          <a:solidFill>
            <a:schemeClr val="tx1"/>
          </a:solidFill>
          <a:latin typeface="+mn-lt"/>
          <a:ea typeface="+mn-ea"/>
          <a:cs typeface="+mn-cs"/>
        </a:defRPr>
      </a:lvl3pPr>
      <a:lvl4pPr marL="1371543" algn="l" defTabSz="914361" rtl="0" eaLnBrk="1" latinLnBrk="0" hangingPunct="1">
        <a:defRPr sz="1800" kern="1200">
          <a:solidFill>
            <a:schemeClr val="tx1"/>
          </a:solidFill>
          <a:latin typeface="+mn-lt"/>
          <a:ea typeface="+mn-ea"/>
          <a:cs typeface="+mn-cs"/>
        </a:defRPr>
      </a:lvl4pPr>
      <a:lvl5pPr marL="1828724" algn="l" defTabSz="914361" rtl="0" eaLnBrk="1" latinLnBrk="0" hangingPunct="1">
        <a:defRPr sz="1800" kern="1200">
          <a:solidFill>
            <a:schemeClr val="tx1"/>
          </a:solidFill>
          <a:latin typeface="+mn-lt"/>
          <a:ea typeface="+mn-ea"/>
          <a:cs typeface="+mn-cs"/>
        </a:defRPr>
      </a:lvl5pPr>
      <a:lvl6pPr marL="2285904" algn="l" defTabSz="914361" rtl="0" eaLnBrk="1" latinLnBrk="0" hangingPunct="1">
        <a:defRPr sz="1800" kern="1200">
          <a:solidFill>
            <a:schemeClr val="tx1"/>
          </a:solidFill>
          <a:latin typeface="+mn-lt"/>
          <a:ea typeface="+mn-ea"/>
          <a:cs typeface="+mn-cs"/>
        </a:defRPr>
      </a:lvl6pPr>
      <a:lvl7pPr marL="2743085" algn="l" defTabSz="914361" rtl="0" eaLnBrk="1" latinLnBrk="0" hangingPunct="1">
        <a:defRPr sz="1800" kern="1200">
          <a:solidFill>
            <a:schemeClr val="tx1"/>
          </a:solidFill>
          <a:latin typeface="+mn-lt"/>
          <a:ea typeface="+mn-ea"/>
          <a:cs typeface="+mn-cs"/>
        </a:defRPr>
      </a:lvl7pPr>
      <a:lvl8pPr marL="3200266" algn="l" defTabSz="914361" rtl="0" eaLnBrk="1" latinLnBrk="0" hangingPunct="1">
        <a:defRPr sz="1800" kern="1200">
          <a:solidFill>
            <a:schemeClr val="tx1"/>
          </a:solidFill>
          <a:latin typeface="+mn-lt"/>
          <a:ea typeface="+mn-ea"/>
          <a:cs typeface="+mn-cs"/>
        </a:defRPr>
      </a:lvl8pPr>
      <a:lvl9pPr marL="3657447" algn="l" defTabSz="914361"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6962899B-B7E0-4D2E-93B5-C0B9D790B15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C97FAF90-A048-4FE7-97C1-438D136C03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38684F9D-6E33-4CAB-A4B0-9A37BABF67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0D5B4E-A4CE-4DCB-BD69-49017E65F381}" type="datetime1">
              <a:rPr lang="tr-TR" smtClean="0"/>
              <a:t>27.09.2022</a:t>
            </a:fld>
            <a:endParaRPr lang="tr-TR"/>
          </a:p>
        </p:txBody>
      </p:sp>
      <p:sp>
        <p:nvSpPr>
          <p:cNvPr id="5" name="Alt Bilgi Yer Tutucusu 4">
            <a:extLst>
              <a:ext uri="{FF2B5EF4-FFF2-40B4-BE49-F238E27FC236}">
                <a16:creationId xmlns:a16="http://schemas.microsoft.com/office/drawing/2014/main" id="{2E839B13-261A-4B95-A924-9FE941FAF6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86DC637D-8D98-4144-A263-AFCE808ACF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D4D871-5EF9-4280-A9DC-BFA83DD2DF8E}" type="slidenum">
              <a:rPr lang="tr-TR" smtClean="0"/>
              <a:t>‹#›</a:t>
            </a:fld>
            <a:endParaRPr lang="tr-TR"/>
          </a:p>
        </p:txBody>
      </p:sp>
    </p:spTree>
    <p:extLst>
      <p:ext uri="{BB962C8B-B14F-4D97-AF65-F5344CB8AC3E}">
        <p14:creationId xmlns:p14="http://schemas.microsoft.com/office/powerpoint/2010/main" val="60957026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EFB6A19A-F6F1-48F2-9672-532B8E9486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E5BE83B4-E652-4B52-8944-1F88753666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50EC16E3-775C-4550-9BE4-2AC92C384C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58CE9B-C4D2-4952-BFB7-6229EB5EBC9B}" type="datetimeFigureOut">
              <a:rPr lang="tr-TR" smtClean="0"/>
              <a:t>27.09.2022</a:t>
            </a:fld>
            <a:endParaRPr lang="tr-TR"/>
          </a:p>
        </p:txBody>
      </p:sp>
      <p:sp>
        <p:nvSpPr>
          <p:cNvPr id="5" name="Alt Bilgi Yer Tutucusu 4">
            <a:extLst>
              <a:ext uri="{FF2B5EF4-FFF2-40B4-BE49-F238E27FC236}">
                <a16:creationId xmlns:a16="http://schemas.microsoft.com/office/drawing/2014/main" id="{3C7B5DDF-0FA4-451D-A475-FD1B8BEC557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74AE8FA5-12CE-4FAC-A3AD-12D294EBFB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EFB514-F885-4980-A589-5827893066CC}" type="slidenum">
              <a:rPr lang="tr-TR" smtClean="0"/>
              <a:t>‹#›</a:t>
            </a:fld>
            <a:endParaRPr lang="tr-TR"/>
          </a:p>
        </p:txBody>
      </p:sp>
    </p:spTree>
    <p:extLst>
      <p:ext uri="{BB962C8B-B14F-4D97-AF65-F5344CB8AC3E}">
        <p14:creationId xmlns:p14="http://schemas.microsoft.com/office/powerpoint/2010/main" val="4288239661"/>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70D98E2-86CE-4D4F-9F8F-17C83D19A271}"/>
              </a:ext>
            </a:extLst>
          </p:cNvPr>
          <p:cNvSpPr>
            <a:spLocks noGrp="1"/>
          </p:cNvSpPr>
          <p:nvPr>
            <p:ph type="title"/>
          </p:nvPr>
        </p:nvSpPr>
        <p:spPr>
          <a:xfrm>
            <a:off x="565150" y="770890"/>
            <a:ext cx="7335835" cy="1268984"/>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8804B4F2-48A4-A140-B59B-7A2ED9FD4653}"/>
              </a:ext>
            </a:extLst>
          </p:cNvPr>
          <p:cNvSpPr>
            <a:spLocks noGrp="1"/>
          </p:cNvSpPr>
          <p:nvPr>
            <p:ph type="body" idx="1"/>
          </p:nvPr>
        </p:nvSpPr>
        <p:spPr>
          <a:xfrm>
            <a:off x="565150" y="2160016"/>
            <a:ext cx="7335835" cy="360121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FCF4A7E-D5FF-BF48-8E01-8F46150ABFD5}"/>
              </a:ext>
            </a:extLst>
          </p:cNvPr>
          <p:cNvSpPr>
            <a:spLocks noGrp="1"/>
          </p:cNvSpPr>
          <p:nvPr>
            <p:ph type="dt" sz="half" idx="2"/>
          </p:nvPr>
        </p:nvSpPr>
        <p:spPr>
          <a:xfrm>
            <a:off x="566928" y="457200"/>
            <a:ext cx="3608205" cy="365125"/>
          </a:xfrm>
          <a:prstGeom prst="rect">
            <a:avLst/>
          </a:prstGeom>
        </p:spPr>
        <p:txBody>
          <a:bodyPr vert="horz" lIns="91440" tIns="45720" rIns="91440" bIns="45720" rtlCol="0" anchor="ctr"/>
          <a:lstStyle>
            <a:lvl1pPr algn="l">
              <a:defRPr sz="1050" b="0" i="0">
                <a:solidFill>
                  <a:schemeClr val="tx1">
                    <a:tint val="75000"/>
                  </a:schemeClr>
                </a:solidFill>
                <a:latin typeface="+mn-lt"/>
              </a:defRPr>
            </a:lvl1pPr>
          </a:lstStyle>
          <a:p>
            <a:fld id="{A5B0A250-5CC0-1746-B209-08E8B0DAE6AF}" type="datetimeFigureOut">
              <a:rPr lang="en-US" smtClean="0"/>
              <a:pPr/>
              <a:t>9/27/2022</a:t>
            </a:fld>
            <a:endParaRPr lang="en-US" dirty="0"/>
          </a:p>
        </p:txBody>
      </p:sp>
      <p:sp>
        <p:nvSpPr>
          <p:cNvPr id="5" name="Footer Placeholder 4">
            <a:extLst>
              <a:ext uri="{FF2B5EF4-FFF2-40B4-BE49-F238E27FC236}">
                <a16:creationId xmlns:a16="http://schemas.microsoft.com/office/drawing/2014/main" id="{CA131757-5039-BF46-B47A-50DA8FFBC078}"/>
              </a:ext>
            </a:extLst>
          </p:cNvPr>
          <p:cNvSpPr>
            <a:spLocks noGrp="1"/>
          </p:cNvSpPr>
          <p:nvPr>
            <p:ph type="ftr" sz="quarter" idx="3"/>
          </p:nvPr>
        </p:nvSpPr>
        <p:spPr>
          <a:xfrm>
            <a:off x="565150" y="6141085"/>
            <a:ext cx="3608205" cy="365125"/>
          </a:xfrm>
          <a:prstGeom prst="rect">
            <a:avLst/>
          </a:prstGeom>
        </p:spPr>
        <p:txBody>
          <a:bodyPr vert="horz" lIns="91440" tIns="45720" rIns="91440" bIns="45720" rtlCol="0" anchor="ctr"/>
          <a:lstStyle>
            <a:lvl1pPr algn="l">
              <a:defRPr sz="1050" b="0" i="0">
                <a:solidFill>
                  <a:schemeClr val="tx1">
                    <a:tint val="75000"/>
                  </a:schemeClr>
                </a:solidFill>
                <a:latin typeface="+mn-lt"/>
              </a:defRPr>
            </a:lvl1pPr>
          </a:lstStyle>
          <a:p>
            <a:endParaRPr lang="en-US" dirty="0"/>
          </a:p>
        </p:txBody>
      </p:sp>
      <p:sp>
        <p:nvSpPr>
          <p:cNvPr id="6" name="Slide Number Placeholder 5">
            <a:extLst>
              <a:ext uri="{FF2B5EF4-FFF2-40B4-BE49-F238E27FC236}">
                <a16:creationId xmlns:a16="http://schemas.microsoft.com/office/drawing/2014/main" id="{AA83FD16-4337-B940-905E-D20A26FD483A}"/>
              </a:ext>
            </a:extLst>
          </p:cNvPr>
          <p:cNvSpPr>
            <a:spLocks noGrp="1"/>
          </p:cNvSpPr>
          <p:nvPr>
            <p:ph type="sldNum" sz="quarter" idx="4"/>
          </p:nvPr>
        </p:nvSpPr>
        <p:spPr>
          <a:xfrm>
            <a:off x="10809678" y="6141085"/>
            <a:ext cx="813816" cy="365125"/>
          </a:xfrm>
          <a:prstGeom prst="rect">
            <a:avLst/>
          </a:prstGeom>
        </p:spPr>
        <p:txBody>
          <a:bodyPr vert="horz" lIns="91440" tIns="45720" rIns="91440" bIns="45720" rtlCol="0" anchor="ctr"/>
          <a:lstStyle>
            <a:lvl1pPr algn="r">
              <a:defRPr sz="1050" b="0" i="0">
                <a:solidFill>
                  <a:schemeClr val="tx1">
                    <a:tint val="75000"/>
                  </a:schemeClr>
                </a:solidFill>
                <a:latin typeface="+mn-lt"/>
              </a:defRPr>
            </a:lvl1pPr>
          </a:lstStyle>
          <a:p>
            <a:fld id="{49ABCAEC-7D34-E549-A96E-FCEDAADBE4B0}" type="slidenum">
              <a:rPr lang="en-US" smtClean="0"/>
              <a:pPr/>
              <a:t>‹#›</a:t>
            </a:fld>
            <a:endParaRPr lang="en-US" dirty="0"/>
          </a:p>
        </p:txBody>
      </p:sp>
    </p:spTree>
    <p:extLst>
      <p:ext uri="{BB962C8B-B14F-4D97-AF65-F5344CB8AC3E}">
        <p14:creationId xmlns:p14="http://schemas.microsoft.com/office/powerpoint/2010/main" val="268108569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900"/>
        </a:spcBef>
        <a:buFont typeface="Arial" panose="020B0604020202020204" pitchFamily="34" charset="0"/>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900"/>
        </a:spcBef>
        <a:buFont typeface="Arial" panose="020B0604020202020204" pitchFamily="34" charset="0"/>
        <a:buChar char="•"/>
        <a:defRPr sz="2000" b="0" i="0" kern="1200">
          <a:solidFill>
            <a:schemeClr val="tx1"/>
          </a:solidFill>
          <a:latin typeface="+mn-lt"/>
          <a:ea typeface="+mn-ea"/>
          <a:cs typeface="+mn-cs"/>
        </a:defRPr>
      </a:lvl2pPr>
      <a:lvl3pPr marL="1143000" indent="-228600" algn="l" defTabSz="914400" rtl="0" eaLnBrk="1" latinLnBrk="0" hangingPunct="1">
        <a:lnSpc>
          <a:spcPct val="100000"/>
        </a:lnSpc>
        <a:spcBef>
          <a:spcPts val="900"/>
        </a:spcBef>
        <a:buFont typeface="Arial" panose="020B0604020202020204" pitchFamily="34" charset="0"/>
        <a:buChar char="•"/>
        <a:defRPr sz="1800" b="0" i="0" kern="1200">
          <a:solidFill>
            <a:schemeClr val="tx1"/>
          </a:solidFill>
          <a:latin typeface="+mn-lt"/>
          <a:ea typeface="+mn-ea"/>
          <a:cs typeface="+mn-cs"/>
        </a:defRPr>
      </a:lvl3pPr>
      <a:lvl4pPr marL="1600200" indent="-228600" algn="l" defTabSz="914400" rtl="0" eaLnBrk="1" latinLnBrk="0" hangingPunct="1">
        <a:lnSpc>
          <a:spcPct val="100000"/>
        </a:lnSpc>
        <a:spcBef>
          <a:spcPts val="900"/>
        </a:spcBef>
        <a:buFont typeface="Arial" panose="020B0604020202020204" pitchFamily="34" charset="0"/>
        <a:buChar char="•"/>
        <a:defRPr sz="1600" b="0" i="0" kern="1200">
          <a:solidFill>
            <a:schemeClr val="tx1"/>
          </a:solidFill>
          <a:latin typeface="+mn-lt"/>
          <a:ea typeface="+mn-ea"/>
          <a:cs typeface="+mn-cs"/>
        </a:defRPr>
      </a:lvl4pPr>
      <a:lvl5pPr marL="2057400" indent="-228600" algn="l" defTabSz="914400" rtl="0" eaLnBrk="1" latinLnBrk="0" hangingPunct="1">
        <a:lnSpc>
          <a:spcPct val="100000"/>
        </a:lnSpc>
        <a:spcBef>
          <a:spcPts val="9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4BE0589B-6C36-4B56-A6A0-A040A7CEDD74}"/>
              </a:ext>
            </a:extLst>
          </p:cNvPr>
          <p:cNvSpPr>
            <a:spLocks noGrp="1" noChangeArrowheads="1"/>
          </p:cNvSpPr>
          <p:nvPr>
            <p:ph type="title"/>
          </p:nvPr>
        </p:nvSpPr>
        <p:spPr bwMode="auto">
          <a:xfrm>
            <a:off x="609600" y="381001"/>
            <a:ext cx="9753600" cy="71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tr-TR" altLang="tr-TR"/>
              <a:t>Asıl başlık stilini düzenlemek için tıklayın</a:t>
            </a:r>
            <a:endParaRPr lang="en-US" altLang="tr-TR"/>
          </a:p>
        </p:txBody>
      </p:sp>
      <p:sp>
        <p:nvSpPr>
          <p:cNvPr id="1027" name="Rectangle 3">
            <a:extLst>
              <a:ext uri="{FF2B5EF4-FFF2-40B4-BE49-F238E27FC236}">
                <a16:creationId xmlns:a16="http://schemas.microsoft.com/office/drawing/2014/main" id="{4F2A9545-DD5A-4B9E-96EC-CE9FF385B19C}"/>
              </a:ext>
            </a:extLst>
          </p:cNvPr>
          <p:cNvSpPr>
            <a:spLocks noGrp="1" noChangeArrowheads="1"/>
          </p:cNvSpPr>
          <p:nvPr>
            <p:ph type="body" idx="1"/>
          </p:nvPr>
        </p:nvSpPr>
        <p:spPr bwMode="auto">
          <a:xfrm>
            <a:off x="1320800" y="2133600"/>
            <a:ext cx="97536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tr-TR" altLang="tr-TR"/>
              <a:t>Asıl metin stillerini düzenlemek için tıklayın</a:t>
            </a:r>
          </a:p>
          <a:p>
            <a:pPr lvl="1"/>
            <a:r>
              <a:rPr lang="tr-TR" altLang="tr-TR"/>
              <a:t>İkinci düzey</a:t>
            </a:r>
          </a:p>
          <a:p>
            <a:pPr lvl="2"/>
            <a:r>
              <a:rPr lang="tr-TR" altLang="tr-TR"/>
              <a:t>Üçüncü düzey</a:t>
            </a:r>
          </a:p>
          <a:p>
            <a:pPr lvl="3"/>
            <a:r>
              <a:rPr lang="tr-TR" altLang="tr-TR"/>
              <a:t>Dördüncü düzey</a:t>
            </a:r>
          </a:p>
          <a:p>
            <a:pPr lvl="4"/>
            <a:r>
              <a:rPr lang="tr-TR" altLang="tr-TR"/>
              <a:t>Beşinci düzey</a:t>
            </a:r>
            <a:endParaRPr lang="en-US" altLang="tr-TR"/>
          </a:p>
        </p:txBody>
      </p:sp>
    </p:spTree>
    <p:extLst>
      <p:ext uri="{BB962C8B-B14F-4D97-AF65-F5344CB8AC3E}">
        <p14:creationId xmlns:p14="http://schemas.microsoft.com/office/powerpoint/2010/main" val="1589322533"/>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p:titleStyle>
    <p:bodyStyle>
      <a:lvl1pPr marL="342900" indent="-342900" algn="l" rtl="0" eaLnBrk="1" fontAlgn="base" hangingPunct="1">
        <a:spcBef>
          <a:spcPct val="20000"/>
        </a:spcBef>
        <a:spcAft>
          <a:spcPct val="0"/>
        </a:spcAft>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Layout" Target="../slideLayouts/slideLayout24.xml"/><Relationship Id="rId4" Type="http://schemas.openxmlformats.org/officeDocument/2006/relationships/image" Target="../media/image12.jpeg"/></Relationships>
</file>

<file path=ppt/slides/_rels/slide10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0.jpeg"/><Relationship Id="rId1" Type="http://schemas.openxmlformats.org/officeDocument/2006/relationships/slideLayout" Target="../slideLayouts/slideLayout67.xml"/></Relationships>
</file>

<file path=ppt/slides/_rels/slide10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eg"/><Relationship Id="rId1" Type="http://schemas.openxmlformats.org/officeDocument/2006/relationships/slideLayout" Target="../slideLayouts/slideLayout67.xml"/><Relationship Id="rId4" Type="http://schemas.openxmlformats.org/officeDocument/2006/relationships/image" Target="../media/image6.png"/></Relationships>
</file>

<file path=ppt/slides/_rels/slide10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0.jpeg"/><Relationship Id="rId1" Type="http://schemas.openxmlformats.org/officeDocument/2006/relationships/slideLayout" Target="../slideLayouts/slideLayout67.xml"/><Relationship Id="rId4" Type="http://schemas.openxmlformats.org/officeDocument/2006/relationships/image" Target="../media/image6.png"/></Relationships>
</file>

<file path=ppt/slides/_rels/slide10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1.jpeg"/><Relationship Id="rId1" Type="http://schemas.openxmlformats.org/officeDocument/2006/relationships/slideLayout" Target="../slideLayouts/slideLayout67.xml"/></Relationships>
</file>

<file path=ppt/slides/_rels/slide10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1.jpeg"/><Relationship Id="rId1" Type="http://schemas.openxmlformats.org/officeDocument/2006/relationships/slideLayout" Target="../slideLayouts/slideLayout67.xml"/></Relationships>
</file>

<file path=ppt/slides/_rels/slide10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1.jpeg"/><Relationship Id="rId1" Type="http://schemas.openxmlformats.org/officeDocument/2006/relationships/slideLayout" Target="../slideLayouts/slideLayout67.xml"/><Relationship Id="rId4" Type="http://schemas.openxmlformats.org/officeDocument/2006/relationships/image" Target="../media/image6.png"/></Relationships>
</file>

<file path=ppt/slides/_rels/slide10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1.jpeg"/><Relationship Id="rId1" Type="http://schemas.openxmlformats.org/officeDocument/2006/relationships/slideLayout" Target="../slideLayouts/slideLayout67.xml"/><Relationship Id="rId4" Type="http://schemas.openxmlformats.org/officeDocument/2006/relationships/image" Target="../media/image6.png"/></Relationships>
</file>

<file path=ppt/slides/_rels/slide10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1.jpeg"/><Relationship Id="rId1" Type="http://schemas.openxmlformats.org/officeDocument/2006/relationships/slideLayout" Target="../slideLayouts/slideLayout67.xml"/><Relationship Id="rId4" Type="http://schemas.openxmlformats.org/officeDocument/2006/relationships/image" Target="../media/image6.png"/></Relationships>
</file>

<file path=ppt/slides/_rels/slide10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60.png"/><Relationship Id="rId1" Type="http://schemas.openxmlformats.org/officeDocument/2006/relationships/slideLayout" Target="../slideLayouts/slideLayout67.xml"/></Relationships>
</file>

<file path=ppt/slides/_rels/slide109.xml.rels><?xml version="1.0" encoding="UTF-8" standalone="yes"?>
<Relationships xmlns="http://schemas.openxmlformats.org/package/2006/relationships"><Relationship Id="rId3" Type="http://schemas.openxmlformats.org/officeDocument/2006/relationships/image" Target="../media/image380.png"/><Relationship Id="rId2" Type="http://schemas.openxmlformats.org/officeDocument/2006/relationships/image" Target="../media/image85.emf"/><Relationship Id="rId1" Type="http://schemas.openxmlformats.org/officeDocument/2006/relationships/slideLayout" Target="../slideLayouts/slideLayout67.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Layout" Target="../slideLayouts/slideLayout24.xml"/></Relationships>
</file>

<file path=ppt/slides/_rels/slide11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4.jpeg"/><Relationship Id="rId1" Type="http://schemas.openxmlformats.org/officeDocument/2006/relationships/slideLayout" Target="../slideLayouts/slideLayout67.xml"/><Relationship Id="rId4" Type="http://schemas.openxmlformats.org/officeDocument/2006/relationships/image" Target="../media/image87.png"/></Relationships>
</file>

<file path=ppt/slides/_rels/slide1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13.xml.rels><?xml version="1.0" encoding="UTF-8" standalone="yes"?>
<Relationships xmlns="http://schemas.openxmlformats.org/package/2006/relationships"><Relationship Id="rId3" Type="http://schemas.openxmlformats.org/officeDocument/2006/relationships/hyperlink" Target="https://forms.office.com/r/WEdtGgLqdT" TargetMode="External"/><Relationship Id="rId2" Type="http://schemas.openxmlformats.org/officeDocument/2006/relationships/image" Target="../media/image88.png"/><Relationship Id="rId1" Type="http://schemas.openxmlformats.org/officeDocument/2006/relationships/slideLayout" Target="../slideLayouts/slideLayout67.xml"/></Relationships>
</file>

<file path=ppt/slides/_rels/slide1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9.jpeg"/><Relationship Id="rId1" Type="http://schemas.openxmlformats.org/officeDocument/2006/relationships/slideLayout" Target="../slideLayouts/slideLayout68.xml"/></Relationships>
</file>

<file path=ppt/slides/_rels/slide1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0.jpeg"/><Relationship Id="rId1" Type="http://schemas.openxmlformats.org/officeDocument/2006/relationships/slideLayout" Target="../slideLayouts/slideLayout68.xml"/></Relationships>
</file>

<file path=ppt/slides/_rels/slide1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7.xml"/></Relationships>
</file>

<file path=ppt/slides/_rels/slide12.xml.rels><?xml version="1.0" encoding="UTF-8" standalone="yes"?>
<Relationships xmlns="http://schemas.openxmlformats.org/package/2006/relationships"><Relationship Id="rId3" Type="http://schemas.openxmlformats.org/officeDocument/2006/relationships/hyperlink" Target="https://oidb.karabuk.edu.tr/icerikGoster.aspx?K=S&amp;id=40&amp;BA=index.aspx" TargetMode="External"/><Relationship Id="rId2" Type="http://schemas.openxmlformats.org/officeDocument/2006/relationships/image" Target="../media/image14.png"/><Relationship Id="rId1" Type="http://schemas.openxmlformats.org/officeDocument/2006/relationships/slideLayout" Target="../slideLayouts/slideLayout24.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90.xml"/><Relationship Id="rId4" Type="http://schemas.openxmlformats.org/officeDocument/2006/relationships/hyperlink" Target="https://oidb.karabuk.edu.tr/yonerge/ogrdanisma.pdf"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90.xml"/><Relationship Id="rId4" Type="http://schemas.openxmlformats.org/officeDocument/2006/relationships/hyperlink" Target="https://oidb.karabuk.edu.tr/yonerge/ogrdanisma.pdf"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90.xml"/><Relationship Id="rId4" Type="http://schemas.openxmlformats.org/officeDocument/2006/relationships/hyperlink" Target="https://oidb.karabuk.edu.tr/yonerge/ogrdanisma.pdf"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90.xml"/><Relationship Id="rId4" Type="http://schemas.openxmlformats.org/officeDocument/2006/relationships/hyperlink" Target="https://oidb.karabuk.edu.tr/yonerge/ogrdanisma.pdf"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90.xml"/><Relationship Id="rId5" Type="http://schemas.openxmlformats.org/officeDocument/2006/relationships/hyperlink" Target="https://oidb.karabuk.edu.tr/yonerge/ogrdanisma.pdf" TargetMode="External"/><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90.xml"/><Relationship Id="rId5" Type="http://schemas.openxmlformats.org/officeDocument/2006/relationships/hyperlink" Target="https://oidb.karabuk.edu.tr/yonerge/ogrdanisma.pdf" TargetMode="Externa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90.xml"/><Relationship Id="rId4" Type="http://schemas.openxmlformats.org/officeDocument/2006/relationships/hyperlink" Target="https://oidb.karabuk.edu.tr/yonerge/ogrdanisma.pdf" TargetMode="External"/></Relationships>
</file>

<file path=ppt/slides/_rels/slide2.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image" Target="../media/image6.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90.xml"/><Relationship Id="rId4" Type="http://schemas.openxmlformats.org/officeDocument/2006/relationships/hyperlink" Target="https://oidb.karabuk.edu.tr/yonerge/ogrdanisma.pdf"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90.xml"/><Relationship Id="rId5" Type="http://schemas.openxmlformats.org/officeDocument/2006/relationships/hyperlink" Target="https://oidb.karabuk.edu.tr/yonerge/ogrdanisma.pdf" TargetMode="External"/><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hyperlink" Target="https://rimer.karabuk.edu.tr/" TargetMode="External"/><Relationship Id="rId2" Type="http://schemas.openxmlformats.org/officeDocument/2006/relationships/image" Target="../media/image18.png"/><Relationship Id="rId1" Type="http://schemas.openxmlformats.org/officeDocument/2006/relationships/slideLayout" Target="../slideLayouts/slideLayout24.xml"/><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pn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pn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hyperlink" Target="https://www.resmigazete.gov.tr/eskiler/2020/06/20200613-5.htm"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hyperlink" Target="https://www.resmigazete.gov.tr/eskiler/2020/06/20200613-5.htm"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www.resmigazete.gov.tr/eskiler/2020/06/20200613-5.htm"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oidb.karabuk.edu.tr/yuklenen/dosyalar/12697202141444.pdf" TargetMode="Externa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oidb.karabuk.edu.tr/yuklenen/dosyalar/12697202141444.pdf" TargetMode="Externa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9.xml"/><Relationship Id="rId5" Type="http://schemas.openxmlformats.org/officeDocument/2006/relationships/hyperlink" Target="https://www.karabuk.edu.tr/belgeler/secmelidersler.pdf" TargetMode="External"/><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5.jpeg"/><Relationship Id="rId1" Type="http://schemas.openxmlformats.org/officeDocument/2006/relationships/slideLayout" Target="../slideLayouts/slideLayout79.xml"/><Relationship Id="rId4" Type="http://schemas.openxmlformats.org/officeDocument/2006/relationships/hyperlink" Target="https://www.karabuk.edu.tr/belgeler/secmelidersler.pdf"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hyperlink" Target="https://www.karabuk.edu.tr/belgeler/secmelidersler.pdf"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6.jpeg"/><Relationship Id="rId1" Type="http://schemas.openxmlformats.org/officeDocument/2006/relationships/slideLayout" Target="../slideLayouts/slideLayout79.xml"/><Relationship Id="rId4" Type="http://schemas.openxmlformats.org/officeDocument/2006/relationships/hyperlink" Target="https://www.karabuk.edu.tr/belgeler/secmelidersler.pdf"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7.jpeg"/><Relationship Id="rId1" Type="http://schemas.openxmlformats.org/officeDocument/2006/relationships/slideLayout" Target="../slideLayouts/slideLayout79.xml"/><Relationship Id="rId4" Type="http://schemas.openxmlformats.org/officeDocument/2006/relationships/hyperlink" Target="https://www.karabuk.edu.tr/belgeler/secmelidersler.pdf"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7.jpeg"/><Relationship Id="rId1" Type="http://schemas.openxmlformats.org/officeDocument/2006/relationships/slideLayout" Target="../slideLayouts/slideLayout79.xml"/><Relationship Id="rId4" Type="http://schemas.openxmlformats.org/officeDocument/2006/relationships/hyperlink" Target="https://www.karabuk.edu.tr/belgeler/secmelidersler.pdf"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9.xml"/><Relationship Id="rId5" Type="http://schemas.openxmlformats.org/officeDocument/2006/relationships/hyperlink" Target="https://www.karabuk.edu.tr/belgeler/secmelidersler.pdf" TargetMode="External"/><Relationship Id="rId4" Type="http://schemas.openxmlformats.org/officeDocument/2006/relationships/image" Target="../media/image6.png"/></Relationships>
</file>

<file path=ppt/slides/_rels/slide3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7.jpeg"/><Relationship Id="rId1" Type="http://schemas.openxmlformats.org/officeDocument/2006/relationships/slideLayout" Target="../slideLayouts/slideLayout79.xml"/><Relationship Id="rId5" Type="http://schemas.openxmlformats.org/officeDocument/2006/relationships/hyperlink" Target="https://www.karabuk.edu.tr/belgeler/secmelidersler.pdf" TargetMode="Externa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7.jpeg"/><Relationship Id="rId1" Type="http://schemas.openxmlformats.org/officeDocument/2006/relationships/slideLayout" Target="../slideLayouts/slideLayout79.xml"/><Relationship Id="rId5" Type="http://schemas.openxmlformats.org/officeDocument/2006/relationships/hyperlink" Target="https://www.karabuk.edu.tr/belgeler/secmelidersler.pdf" TargetMode="External"/><Relationship Id="rId4" Type="http://schemas.openxmlformats.org/officeDocument/2006/relationships/image" Target="../media/image6.png"/></Relationships>
</file>

<file path=ppt/slides/_rels/slide4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9.xml"/><Relationship Id="rId5" Type="http://schemas.openxmlformats.org/officeDocument/2006/relationships/hyperlink" Target="https://www.karabuk.edu.tr/belgeler/secmelidersler.pdf" TargetMode="External"/><Relationship Id="rId4" Type="http://schemas.openxmlformats.org/officeDocument/2006/relationships/image" Target="../media/image6.png"/></Relationships>
</file>

<file path=ppt/slides/_rels/slide4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9.xml"/><Relationship Id="rId5" Type="http://schemas.openxmlformats.org/officeDocument/2006/relationships/hyperlink" Target="https://www.karabuk.edu.tr/belgeler/secmelidersler.pdf" TargetMode="External"/><Relationship Id="rId4" Type="http://schemas.openxmlformats.org/officeDocument/2006/relationships/image" Target="../media/image6.png"/></Relationships>
</file>

<file path=ppt/slides/_rels/slide4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2.jpeg"/><Relationship Id="rId1" Type="http://schemas.openxmlformats.org/officeDocument/2006/relationships/slideLayout" Target="../slideLayouts/slideLayout79.xml"/><Relationship Id="rId5" Type="http://schemas.openxmlformats.org/officeDocument/2006/relationships/hyperlink" Target="https://www.karabuk.edu.tr/belgeler/secmelidersler.pdf" TargetMode="External"/><Relationship Id="rId4" Type="http://schemas.openxmlformats.org/officeDocument/2006/relationships/image" Target="../media/image6.png"/></Relationships>
</file>

<file path=ppt/slides/_rels/slide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oidb.karabuk.edu.tr/yuklenen/dosyalar/12697202141444.pdf"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6.png"/><Relationship Id="rId1" Type="http://schemas.openxmlformats.org/officeDocument/2006/relationships/slideLayout" Target="../slideLayouts/slideLayout12.xml"/><Relationship Id="rId5" Type="http://schemas.openxmlformats.org/officeDocument/2006/relationships/hyperlink" Target="https://oidb.karabuk.edu.tr/yuklenen/dosyalar/12697202141444.pdf" TargetMode="External"/><Relationship Id="rId4" Type="http://schemas.openxmlformats.org/officeDocument/2006/relationships/image" Target="../media/image36.jpeg"/></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6.png"/><Relationship Id="rId1" Type="http://schemas.openxmlformats.org/officeDocument/2006/relationships/slideLayout" Target="../slideLayouts/slideLayout12.xml"/><Relationship Id="rId5" Type="http://schemas.openxmlformats.org/officeDocument/2006/relationships/hyperlink" Target="https://oidb.karabuk.edu.tr/yuklenen/dosyalar/1261129201810951.pdf" TargetMode="External"/><Relationship Id="rId4" Type="http://schemas.openxmlformats.org/officeDocument/2006/relationships/hyperlink" Target="https://oidb.karabuk.edu.tr/yuklenen/dosyalar/12697202141444.pdf"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oidb.karabuk.edu.tr/yuklenen/dosyalar/12697202141444.pdf"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oidb.karabuk.edu.tr/yuklenen/dosyalar/12697202141444.pdf"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diagramQuickStyle" Target="../diagrams/quickStyle6.xml"/><Relationship Id="rId3" Type="http://schemas.openxmlformats.org/officeDocument/2006/relationships/hyperlink" Target="https://www.yok.gov.tr/ogrenci/guz-ve-bahar-donemi-ek-madde-1-uygulama-ilkeleri" TargetMode="External"/><Relationship Id="rId7" Type="http://schemas.openxmlformats.org/officeDocument/2006/relationships/diagramLayout" Target="../diagrams/layout6.xml"/><Relationship Id="rId2" Type="http://schemas.openxmlformats.org/officeDocument/2006/relationships/hyperlink" Target="https://www.mevzuat.gov.tr/mevzuat?MevzuatNo=13948&amp;MevzuatTur=7&amp;MevzuatTertip=5" TargetMode="External"/><Relationship Id="rId1" Type="http://schemas.openxmlformats.org/officeDocument/2006/relationships/slideLayout" Target="../slideLayouts/slideLayout2.xml"/><Relationship Id="rId6" Type="http://schemas.openxmlformats.org/officeDocument/2006/relationships/diagramData" Target="../diagrams/data6.xml"/><Relationship Id="rId5" Type="http://schemas.openxmlformats.org/officeDocument/2006/relationships/image" Target="../media/image6.png"/><Relationship Id="rId10" Type="http://schemas.microsoft.com/office/2007/relationships/diagramDrawing" Target="../diagrams/drawing6.xml"/><Relationship Id="rId4" Type="http://schemas.openxmlformats.org/officeDocument/2006/relationships/hyperlink" Target="https://oidb.karabuk.edu.tr/yonerge/yataygecis.pdf" TargetMode="External"/><Relationship Id="rId9" Type="http://schemas.openxmlformats.org/officeDocument/2006/relationships/diagramColors" Target="../diagrams/colors6.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mailto:ogrenci.isleri@karabuk.edu.tr" TargetMode="External"/><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image" Target="../media/image48.svg"/><Relationship Id="rId4" Type="http://schemas.openxmlformats.org/officeDocument/2006/relationships/image" Target="../media/image47.png"/></Relationships>
</file>

<file path=ppt/slides/_rels/slide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mailto:ogrenci.isleri@karabuk.edu.tr" TargetMode="External"/><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image" Target="../media/image48.svg"/><Relationship Id="rId4" Type="http://schemas.openxmlformats.org/officeDocument/2006/relationships/image" Target="../media/image47.png"/></Relationships>
</file>

<file path=ppt/slides/_rels/slide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mailto:ogrenci.isleri@karabuk.edu.tr" TargetMode="External"/><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image" Target="../media/image48.svg"/><Relationship Id="rId4" Type="http://schemas.openxmlformats.org/officeDocument/2006/relationships/image" Target="../media/image47.png"/></Relationships>
</file>

<file path=ppt/slides/_rels/slide53.xml.rels><?xml version="1.0" encoding="UTF-8" standalone="yes"?>
<Relationships xmlns="http://schemas.openxmlformats.org/package/2006/relationships"><Relationship Id="rId3" Type="http://schemas.openxmlformats.org/officeDocument/2006/relationships/hyperlink" Target="https://oidb.karabuk.edu.tr/yonerge/capyandal.pdf" TargetMode="External"/><Relationship Id="rId2" Type="http://schemas.openxmlformats.org/officeDocument/2006/relationships/hyperlink" Target="https://www.mevzuat.gov.tr/mevzuat?MevzuatNo=13948&amp;MevzuatTur=7&amp;MevzuatTertip=5" TargetMode="Externa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6.png"/><Relationship Id="rId4" Type="http://schemas.openxmlformats.org/officeDocument/2006/relationships/hyperlink" Target="https://oidb.karabuk.edu.tr/yonerge/yataygecis.pdf" TargetMode="External"/></Relationships>
</file>

<file path=ppt/slides/_rels/slide5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s://oidb.karabuk.edu.tr/yuklenen/dosyalar/126810202243045.pdf" TargetMode="External"/><Relationship Id="rId2" Type="http://schemas.openxmlformats.org/officeDocument/2006/relationships/hyperlink" Target="https://oidb.karabuk.edu.tr/yuklenen/dosyalar/126772022103124.pdf" TargetMode="Externa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oidb.karabuk.edu.tr/yuklenen/dosyalar/126772022103124.pdf"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24.xml"/></Relationships>
</file>

<file path=ppt/slides/_rels/slide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oidb.karabuk.edu.tr/yuklenen/dosyalar/126772022103124.pdf"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hyperlink" Target="https://oidb.karabuk.edu.tr/yuklenen/dosyalar/12697202141444.pdf" TargetMode="External"/></Relationships>
</file>

<file path=ppt/slides/_rels/slide62.xml.rels><?xml version="1.0" encoding="UTF-8" standalone="yes"?>
<Relationships xmlns="http://schemas.openxmlformats.org/package/2006/relationships"><Relationship Id="rId3" Type="http://schemas.openxmlformats.org/officeDocument/2006/relationships/hyperlink" Target="https://oidb.karabuk.edu.tr/yuklenen/dosyalar/12697202141444.pdf"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s://oidb.karabuk.edu.tr/yuklenen/dosyalar/12697202141444.pdf"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s://oidb.karabuk.edu.tr/yuklenen/dosyalar/12697202141444.pdf"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s://oidb.karabuk.edu.tr/yuklenen/dosyalar/12697202141444.pdf"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https://oidb.karabuk.edu.tr/yuklenen/dosyalar/12697202141444.pdf"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s://oidb.karabuk.edu.tr/yuklenen/dosyalar/12697202141444.pdf"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https://oidb.karabuk.edu.tr/yuklenen/dosyalar/12697202141444.pdf"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hyperlink" Target="https://oidb.karabuk.edu.tr/yuklenen/dosyalar/12697202141444.pdf"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24.xml"/></Relationships>
</file>

<file path=ppt/slides/_rels/slide70.xml.rels><?xml version="1.0" encoding="UTF-8" standalone="yes"?>
<Relationships xmlns="http://schemas.openxmlformats.org/package/2006/relationships"><Relationship Id="rId3" Type="http://schemas.openxmlformats.org/officeDocument/2006/relationships/hyperlink" Target="https://oidb.karabuk.edu.tr/yuklenen/dosyalar/12697202141444.pdf"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hyperlink" Target="https://oidb.karabuk.edu.tr/yuklenen/dosyalar/12697202141444.pdf"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hyperlink" Target="https://oidb.karabuk.edu.tr/yuklenen/dosyalar/12697202141444.pdf"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hyperlink" Target="https://oidb.karabuk.edu.tr/yuklenen/dosyalar/12697202141444.pdf"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hyperlink" Target="https://kalite.karabuk.edu.tr/yuklenen/dosyalar/126126202212711.docx" TargetMode="External"/><Relationship Id="rId7" Type="http://schemas.openxmlformats.org/officeDocument/2006/relationships/image" Target="../media/image48.svg"/><Relationship Id="rId2" Type="http://schemas.openxmlformats.org/officeDocument/2006/relationships/hyperlink" Target="mailto:ogrenci.isleri@karabuk.edu.tr" TargetMode="External"/><Relationship Id="rId1" Type="http://schemas.openxmlformats.org/officeDocument/2006/relationships/slideLayout" Target="../slideLayouts/slideLayout12.xml"/><Relationship Id="rId6" Type="http://schemas.openxmlformats.org/officeDocument/2006/relationships/image" Target="../media/image47.png"/><Relationship Id="rId5" Type="http://schemas.openxmlformats.org/officeDocument/2006/relationships/image" Target="../media/image6.png"/><Relationship Id="rId4" Type="http://schemas.openxmlformats.org/officeDocument/2006/relationships/hyperlink" Target="https://oidb.karabuk.edu.tr/icerikGoster.aspx?K=S&amp;id=40&amp;BA=index.aspx" TargetMode="External"/><Relationship Id="rId9" Type="http://schemas.openxmlformats.org/officeDocument/2006/relationships/image" Target="../media/image52.png"/></Relationships>
</file>

<file path=ppt/slides/_rels/slide7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mailto:ogrenci.isleri@karabuk.edu.tr" TargetMode="External"/><Relationship Id="rId1" Type="http://schemas.openxmlformats.org/officeDocument/2006/relationships/slideLayout" Target="../slideLayouts/slideLayout12.xml"/><Relationship Id="rId6" Type="http://schemas.openxmlformats.org/officeDocument/2006/relationships/hyperlink" Target="https://kalite.karabuk.edu.tr/yuklenen/dosyalar/126126202212631.docx" TargetMode="External"/><Relationship Id="rId5" Type="http://schemas.openxmlformats.org/officeDocument/2006/relationships/image" Target="../media/image48.svg"/><Relationship Id="rId4" Type="http://schemas.openxmlformats.org/officeDocument/2006/relationships/image" Target="../media/image47.png"/></Relationships>
</file>

<file path=ppt/slides/_rels/slide7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7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24.xml"/></Relationships>
</file>

<file path=ppt/slides/_rels/slide8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oidb.karabuk.edu.tr/yonerge/ozelogrenci.pdf" TargetMode="Externa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oidb.karabuk.edu.tr/yonerge/ozelogrenci.pdf" TargetMode="Externa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8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6.png"/><Relationship Id="rId7" Type="http://schemas.openxmlformats.org/officeDocument/2006/relationships/hyperlink" Target="https://oidb.karabuk.edu.tr/KartBasvuru/" TargetMode="External"/><Relationship Id="rId2" Type="http://schemas.openxmlformats.org/officeDocument/2006/relationships/hyperlink" Target="mailto:ogrenci.isleri@karabuk.edu.tr" TargetMode="External"/><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image" Target="../media/image48.svg"/><Relationship Id="rId4" Type="http://schemas.openxmlformats.org/officeDocument/2006/relationships/image" Target="../media/image47.png"/></Relationships>
</file>

<file path=ppt/slides/_rels/slide88.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6.png"/><Relationship Id="rId7" Type="http://schemas.openxmlformats.org/officeDocument/2006/relationships/hyperlink" Target="https://www.ziraatbank.com.tr/tr/dijital-bankacilik/musteri-iletisim-merkezi/musteri-iletisim-merkezi" TargetMode="External"/><Relationship Id="rId2" Type="http://schemas.openxmlformats.org/officeDocument/2006/relationships/hyperlink" Target="mailto:ogrenci.isleri@karabuk.edu.tr" TargetMode="External"/><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image" Target="../media/image48.svg"/><Relationship Id="rId4" Type="http://schemas.openxmlformats.org/officeDocument/2006/relationships/image" Target="../media/image47.png"/></Relationships>
</file>

<file path=ppt/slides/_rels/slide8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2.jpg"/><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Layout" Target="../slideLayouts/slideLayout24.xml"/><Relationship Id="rId4" Type="http://schemas.openxmlformats.org/officeDocument/2006/relationships/image" Target="../media/image10.jpeg"/></Relationships>
</file>

<file path=ppt/slides/_rels/slide90.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11.xml"/><Relationship Id="rId1" Type="http://schemas.openxmlformats.org/officeDocument/2006/relationships/slideLayout" Target="../slideLayouts/slideLayout34.xml"/><Relationship Id="rId4" Type="http://schemas.openxmlformats.org/officeDocument/2006/relationships/image" Target="../media/image63.jpeg"/></Relationships>
</file>

<file path=ppt/slides/_rels/slide91.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12.xml"/><Relationship Id="rId1" Type="http://schemas.openxmlformats.org/officeDocument/2006/relationships/slideLayout" Target="../slideLayouts/slideLayout34.xml"/><Relationship Id="rId5" Type="http://schemas.openxmlformats.org/officeDocument/2006/relationships/image" Target="../media/image65.jpeg"/><Relationship Id="rId4" Type="http://schemas.openxmlformats.org/officeDocument/2006/relationships/image" Target="../media/image64.jpeg"/></Relationships>
</file>

<file path=ppt/slides/_rels/slide92.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13.xml"/><Relationship Id="rId1" Type="http://schemas.openxmlformats.org/officeDocument/2006/relationships/slideLayout" Target="../slideLayouts/slideLayout34.xml"/><Relationship Id="rId4" Type="http://schemas.openxmlformats.org/officeDocument/2006/relationships/image" Target="../media/image66.jpeg"/></Relationships>
</file>

<file path=ppt/slides/_rels/slide93.xml.rels><?xml version="1.0" encoding="UTF-8" standalone="yes"?>
<Relationships xmlns="http://schemas.openxmlformats.org/package/2006/relationships"><Relationship Id="rId8" Type="http://schemas.openxmlformats.org/officeDocument/2006/relationships/hyperlink" Target="mailto:ogrenci.isleri@karabuk.edu.tr" TargetMode="External"/><Relationship Id="rId13" Type="http://schemas.openxmlformats.org/officeDocument/2006/relationships/image" Target="../media/image35.png"/><Relationship Id="rId3" Type="http://schemas.openxmlformats.org/officeDocument/2006/relationships/image" Target="../media/image67.jpeg"/><Relationship Id="rId7" Type="http://schemas.openxmlformats.org/officeDocument/2006/relationships/hyperlink" Target="https://obs.karabuk.edu.tr/oibs/ogrsis/no_query.aspx" TargetMode="External"/><Relationship Id="rId12" Type="http://schemas.openxmlformats.org/officeDocument/2006/relationships/image" Target="../media/image72.jpeg"/><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image" Target="../media/image69.png"/><Relationship Id="rId11" Type="http://schemas.openxmlformats.org/officeDocument/2006/relationships/hyperlink" Target="https://giris.turkiye.gov.tr/Giris/gir" TargetMode="External"/><Relationship Id="rId5" Type="http://schemas.openxmlformats.org/officeDocument/2006/relationships/image" Target="../media/image68.png"/><Relationship Id="rId10" Type="http://schemas.openxmlformats.org/officeDocument/2006/relationships/image" Target="../media/image71.svg"/><Relationship Id="rId4" Type="http://schemas.openxmlformats.org/officeDocument/2006/relationships/hyperlink" Target="https://obs.karabuk.edu.tr/oibs/ogrenci/login.aspx" TargetMode="External"/><Relationship Id="rId9" Type="http://schemas.openxmlformats.org/officeDocument/2006/relationships/image" Target="../media/image70.png"/></Relationships>
</file>

<file path=ppt/slides/_rels/slide9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3.xml"/><Relationship Id="rId6" Type="http://schemas.openxmlformats.org/officeDocument/2006/relationships/image" Target="../media/image35.png"/><Relationship Id="rId5" Type="http://schemas.openxmlformats.org/officeDocument/2006/relationships/image" Target="../media/image6.png"/><Relationship Id="rId4" Type="http://schemas.openxmlformats.org/officeDocument/2006/relationships/image" Target="../media/image75.png"/></Relationships>
</file>

<file path=ppt/slides/_rels/slide9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7.png"/><Relationship Id="rId2" Type="http://schemas.openxmlformats.org/officeDocument/2006/relationships/hyperlink" Target="mailto:ogrenci.isleri@karabuk.edu.tr" TargetMode="External"/><Relationship Id="rId1" Type="http://schemas.openxmlformats.org/officeDocument/2006/relationships/slideLayout" Target="../slideLayouts/slideLayout12.xml"/><Relationship Id="rId6" Type="http://schemas.openxmlformats.org/officeDocument/2006/relationships/image" Target="../media/image76.png"/><Relationship Id="rId5" Type="http://schemas.openxmlformats.org/officeDocument/2006/relationships/hyperlink" Target="https://kalite.karabuk.edu.tr/yuklenen/dosyalar/126126202213129.docx" TargetMode="External"/><Relationship Id="rId4" Type="http://schemas.openxmlformats.org/officeDocument/2006/relationships/image" Target="../media/image35.png"/></Relationships>
</file>

<file path=ppt/slides/_rels/slide96.xml.rels><?xml version="1.0" encoding="UTF-8" standalone="yes"?>
<Relationships xmlns="http://schemas.openxmlformats.org/package/2006/relationships"><Relationship Id="rId3" Type="http://schemas.openxmlformats.org/officeDocument/2006/relationships/hyperlink" Target="https://www.resmigazete.gov.tr/eskiler/2019/06/20190626-1.htm" TargetMode="External"/><Relationship Id="rId7" Type="http://schemas.openxmlformats.org/officeDocument/2006/relationships/image" Target="../media/image35.png"/><Relationship Id="rId2" Type="http://schemas.openxmlformats.org/officeDocument/2006/relationships/hyperlink" Target="mailto:ogrenci.isleri@karabuk.edu.tr" TargetMode="External"/><Relationship Id="rId1" Type="http://schemas.openxmlformats.org/officeDocument/2006/relationships/slideLayout" Target="../slideLayouts/slideLayout45.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6.png"/></Relationships>
</file>

<file path=ppt/slides/_rels/slide97.xml.rels><?xml version="1.0" encoding="UTF-8" standalone="yes"?>
<Relationships xmlns="http://schemas.openxmlformats.org/package/2006/relationships"><Relationship Id="rId3" Type="http://schemas.openxmlformats.org/officeDocument/2006/relationships/hyperlink" Target="mailto:ogrenci.isleri@karabuk.edu.tr" TargetMode="External"/><Relationship Id="rId7" Type="http://schemas.openxmlformats.org/officeDocument/2006/relationships/image" Target="../media/image48.svg"/><Relationship Id="rId2" Type="http://schemas.openxmlformats.org/officeDocument/2006/relationships/slideLayout" Target="../slideLayouts/slideLayout12.xml"/><Relationship Id="rId1" Type="http://schemas.openxmlformats.org/officeDocument/2006/relationships/themeOverride" Target="../theme/themeOverride1.xml"/><Relationship Id="rId6" Type="http://schemas.openxmlformats.org/officeDocument/2006/relationships/image" Target="../media/image47.png"/><Relationship Id="rId5" Type="http://schemas.openxmlformats.org/officeDocument/2006/relationships/image" Target="../media/image6.png"/><Relationship Id="rId4" Type="http://schemas.openxmlformats.org/officeDocument/2006/relationships/image" Target="../media/image78.png"/></Relationships>
</file>

<file path=ppt/slides/_rels/slide98.xml.rels><?xml version="1.0" encoding="UTF-8" standalone="yes"?>
<Relationships xmlns="http://schemas.openxmlformats.org/package/2006/relationships"><Relationship Id="rId8" Type="http://schemas.openxmlformats.org/officeDocument/2006/relationships/hyperlink" Target="https://oidb.karabuk.edu.tr/yuklenen/dosyalar/12697202141444.pdf" TargetMode="External"/><Relationship Id="rId3" Type="http://schemas.openxmlformats.org/officeDocument/2006/relationships/hyperlink" Target="mailto:ogrenci.isleri@karabuk.edu.tr" TargetMode="External"/><Relationship Id="rId7" Type="http://schemas.openxmlformats.org/officeDocument/2006/relationships/image" Target="../media/image79.jpeg"/><Relationship Id="rId2" Type="http://schemas.openxmlformats.org/officeDocument/2006/relationships/slideLayout" Target="../slideLayouts/slideLayout12.xml"/><Relationship Id="rId1" Type="http://schemas.openxmlformats.org/officeDocument/2006/relationships/themeOverride" Target="../theme/themeOverride2.xml"/><Relationship Id="rId6" Type="http://schemas.openxmlformats.org/officeDocument/2006/relationships/hyperlink" Target="https://kalite.karabuk.edu.tr/yuklenen/dosyalar/126126202212733.docx" TargetMode="External"/><Relationship Id="rId5" Type="http://schemas.openxmlformats.org/officeDocument/2006/relationships/image" Target="../media/image35.png"/><Relationship Id="rId4" Type="http://schemas.openxmlformats.org/officeDocument/2006/relationships/image" Target="../media/image6.png"/></Relationships>
</file>

<file path=ppt/slides/_rels/slide9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67.xml"/><Relationship Id="rId4" Type="http://schemas.openxmlformats.org/officeDocument/2006/relationships/image" Target="../media/image62.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2" descr="圖片">
            <a:extLst>
              <a:ext uri="{FF2B5EF4-FFF2-40B4-BE49-F238E27FC236}">
                <a16:creationId xmlns:a16="http://schemas.microsoft.com/office/drawing/2014/main" id="{FE377029-0DF0-D9CC-0E35-9D1D51ADA85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
          <a:stretch/>
        </p:blipFill>
        <p:spPr bwMode="auto">
          <a:xfrm>
            <a:off x="20" y="1282"/>
            <a:ext cx="12191980" cy="6856718"/>
          </a:xfrm>
          <a:prstGeom prst="rect">
            <a:avLst/>
          </a:prstGeom>
          <a:ln w="152400" cmpd="tri">
            <a:solidFill>
              <a:srgbClr val="C00000"/>
            </a:solidFill>
          </a:ln>
        </p:spPr>
        <p:style>
          <a:lnRef idx="2">
            <a:schemeClr val="accent6"/>
          </a:lnRef>
          <a:fillRef idx="1">
            <a:schemeClr val="lt1"/>
          </a:fillRef>
          <a:effectRef idx="0">
            <a:schemeClr val="accent6"/>
          </a:effectRef>
          <a:fontRef idx="minor">
            <a:schemeClr val="dk1"/>
          </a:fontRef>
        </p:style>
      </p:pic>
      <p:sp>
        <p:nvSpPr>
          <p:cNvPr id="5" name="Başlık 1">
            <a:extLst>
              <a:ext uri="{FF2B5EF4-FFF2-40B4-BE49-F238E27FC236}">
                <a16:creationId xmlns:a16="http://schemas.microsoft.com/office/drawing/2014/main" id="{3EF593B7-CA38-7092-ABD2-093B64FE5BF9}"/>
              </a:ext>
            </a:extLst>
          </p:cNvPr>
          <p:cNvSpPr txBox="1">
            <a:spLocks/>
          </p:cNvSpPr>
          <p:nvPr/>
        </p:nvSpPr>
        <p:spPr>
          <a:xfrm>
            <a:off x="2564238" y="245729"/>
            <a:ext cx="5151443" cy="1291085"/>
          </a:xfrm>
          <a:prstGeom prst="roundRect">
            <a:avLst/>
          </a:prstGeom>
          <a:gradFill rotWithShape="1">
            <a:gsLst>
              <a:gs pos="0">
                <a:srgbClr val="E6B729">
                  <a:tint val="64000"/>
                  <a:lumMod val="118000"/>
                </a:srgbClr>
              </a:gs>
              <a:gs pos="100000">
                <a:srgbClr val="E6B729">
                  <a:tint val="92000"/>
                  <a:alpha val="100000"/>
                  <a:lumMod val="110000"/>
                </a:srgbClr>
              </a:gs>
            </a:gsLst>
            <a:lin ang="5400000" scaled="0"/>
          </a:gradFill>
          <a:ln w="9525" cap="rnd" cmpd="sng" algn="ctr">
            <a:solidFill>
              <a:srgbClr val="E6B729"/>
            </a:solidFill>
            <a:prstDash val="solid"/>
          </a:ln>
          <a:effectLst/>
          <a:scene3d>
            <a:camera prst="orthographicFront"/>
            <a:lightRig rig="threePt" dir="t"/>
          </a:scene3d>
          <a:sp3d>
            <a:bevelT prst="angle"/>
          </a:sp3d>
        </p:spPr>
        <p:txBody>
          <a:bodyPr vert="horz" lIns="68580" tIns="34290" rIns="68580" bIns="34290" rtlCol="0" anchor="ctr" anchorCtr="0">
            <a:normAutofit/>
            <a:scene3d>
              <a:camera prst="orthographicFront"/>
              <a:lightRig rig="harsh" dir="t"/>
            </a:scene3d>
            <a:sp3d extrusionH="57150" prstMaterial="matte">
              <a:bevelT w="63500" h="12700" prst="angle"/>
              <a:contourClr>
                <a:schemeClr val="bg1">
                  <a:lumMod val="65000"/>
                </a:schemeClr>
              </a:contourClr>
            </a:sp3d>
          </a:bodyPr>
          <a:lstStyle>
            <a:defPPr>
              <a:defRPr lang="tr-TR"/>
            </a:defPPr>
            <a:lvl1pPr marR="0" lvl="0" indent="0" algn="ctr" defTabSz="457200" fontAlgn="auto">
              <a:lnSpc>
                <a:spcPct val="100000"/>
              </a:lnSpc>
              <a:spcBef>
                <a:spcPct val="0"/>
              </a:spcBef>
              <a:spcAft>
                <a:spcPts val="0"/>
              </a:spcAft>
              <a:buClrTx/>
              <a:buSzTx/>
              <a:buFontTx/>
              <a:buNone/>
              <a:tabLst/>
              <a:defRPr sz="2000" b="1" i="0" spc="50">
                <a:ln w="0"/>
                <a:solidFill>
                  <a:srgbClr val="002060"/>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342900">
              <a:defRPr/>
            </a:pPr>
            <a:r>
              <a:rPr lang="tr-TR" sz="3200" spc="38" dirty="0">
                <a:solidFill>
                  <a:srgbClr val="FF0000"/>
                </a:solidFill>
              </a:rPr>
              <a:t>KARABÜK ÜNİVERSİTESİ</a:t>
            </a:r>
            <a:endParaRPr lang="tr-TR" sz="1800" spc="38" dirty="0">
              <a:solidFill>
                <a:srgbClr val="FF0000"/>
              </a:solidFill>
            </a:endParaRPr>
          </a:p>
        </p:txBody>
      </p:sp>
      <p:pic>
        <p:nvPicPr>
          <p:cNvPr id="6" name="Resim 5" descr="gök, açık hava, ağaç, bina içeren bir resim&#10;&#10;Açıklama otomatik olarak oluşturuldu">
            <a:extLst>
              <a:ext uri="{FF2B5EF4-FFF2-40B4-BE49-F238E27FC236}">
                <a16:creationId xmlns:a16="http://schemas.microsoft.com/office/drawing/2014/main" id="{3CD7A990-282F-A4CE-774F-FBECBC59C1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15681" y="2775793"/>
            <a:ext cx="4125220" cy="270573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7" name="Alt Başlık 2">
            <a:extLst>
              <a:ext uri="{FF2B5EF4-FFF2-40B4-BE49-F238E27FC236}">
                <a16:creationId xmlns:a16="http://schemas.microsoft.com/office/drawing/2014/main" id="{CA86241D-C239-FCF0-2CBF-91EB157779C8}"/>
              </a:ext>
            </a:extLst>
          </p:cNvPr>
          <p:cNvSpPr txBox="1">
            <a:spLocks/>
          </p:cNvSpPr>
          <p:nvPr/>
        </p:nvSpPr>
        <p:spPr>
          <a:xfrm>
            <a:off x="7567173" y="5734756"/>
            <a:ext cx="4387760" cy="1016609"/>
          </a:xfrm>
          <a:prstGeom prst="roundRect">
            <a:avLst/>
          </a:prstGeom>
          <a:gradFill rotWithShape="1">
            <a:gsLst>
              <a:gs pos="0">
                <a:srgbClr val="E6B729">
                  <a:tint val="64000"/>
                  <a:lumMod val="118000"/>
                </a:srgbClr>
              </a:gs>
              <a:gs pos="100000">
                <a:srgbClr val="E6B729">
                  <a:tint val="92000"/>
                  <a:alpha val="100000"/>
                  <a:lumMod val="110000"/>
                </a:srgbClr>
              </a:gs>
            </a:gsLst>
            <a:lin ang="5400000" scaled="0"/>
          </a:gradFill>
          <a:ln w="9525" cap="rnd" cmpd="sng" algn="ctr">
            <a:solidFill>
              <a:srgbClr val="E6B729"/>
            </a:solidFill>
            <a:prstDash val="solid"/>
          </a:ln>
          <a:effectLst/>
          <a:scene3d>
            <a:camera prst="orthographicFront"/>
            <a:lightRig rig="threePt" dir="t"/>
          </a:scene3d>
          <a:sp3d>
            <a:bevelT prst="angle"/>
          </a:sp3d>
        </p:spPr>
        <p:txBody>
          <a:bodyPr vert="horz" lIns="68580" tIns="34290" rIns="68580" bIns="34290" rtlCol="0" anchor="ctr" anchorCtr="0">
            <a:normAutofit/>
            <a:scene3d>
              <a:camera prst="orthographicFront"/>
              <a:lightRig rig="harsh" dir="t"/>
            </a:scene3d>
            <a:sp3d extrusionH="57150" prstMaterial="matte">
              <a:bevelT w="63500" h="12700" prst="angle"/>
              <a:contourClr>
                <a:schemeClr val="bg1">
                  <a:lumMod val="65000"/>
                </a:schemeClr>
              </a:contourClr>
            </a:sp3d>
          </a:bodyPr>
          <a:lstStyle>
            <a:defPPr>
              <a:defRPr lang="tr-TR"/>
            </a:defPPr>
            <a:lvl1pPr marR="0" lvl="0" indent="0" algn="ctr" defTabSz="457200" fontAlgn="auto">
              <a:lnSpc>
                <a:spcPct val="100000"/>
              </a:lnSpc>
              <a:spcBef>
                <a:spcPct val="0"/>
              </a:spcBef>
              <a:spcAft>
                <a:spcPts val="0"/>
              </a:spcAft>
              <a:buClrTx/>
              <a:buSzTx/>
              <a:buFontTx/>
              <a:buNone/>
              <a:tabLst/>
              <a:defRPr kumimoji="0" sz="3100" b="1" i="0" u="none" strike="noStrike" cap="none" spc="50" normalizeH="0" baseline="0">
                <a:ln w="0"/>
                <a:solidFill>
                  <a:srgbClr val="002060"/>
                </a:solidFill>
                <a:effectLst>
                  <a:innerShdw blurRad="63500" dist="50800" dir="13500000">
                    <a:srgbClr val="000000">
                      <a:alpha val="50000"/>
                    </a:srgbClr>
                  </a:innerShdw>
                </a:effectLst>
                <a:uLnTx/>
                <a:uFillTx/>
                <a:latin typeface="Times New Roman" panose="02020603050405020304" pitchFamily="18" charset="0"/>
                <a:cs typeface="Times New Roman" panose="02020603050405020304"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tr-TR" sz="2000" dirty="0"/>
              <a:t>ÖĞRENCİ İŞLERİ DAİRE BAŞKANLIĞI</a:t>
            </a:r>
          </a:p>
        </p:txBody>
      </p:sp>
      <p:pic>
        <p:nvPicPr>
          <p:cNvPr id="8" name="Resim 7">
            <a:extLst>
              <a:ext uri="{FF2B5EF4-FFF2-40B4-BE49-F238E27FC236}">
                <a16:creationId xmlns:a16="http://schemas.microsoft.com/office/drawing/2014/main" id="{3F2B2244-EC98-A63F-A84C-571A132B1AE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5343" y="300648"/>
            <a:ext cx="1492169" cy="1181249"/>
          </a:xfrm>
          <a:prstGeom prst="rect">
            <a:avLst/>
          </a:prstGeom>
          <a:noFill/>
        </p:spPr>
      </p:pic>
    </p:spTree>
    <p:extLst>
      <p:ext uri="{BB962C8B-B14F-4D97-AF65-F5344CB8AC3E}">
        <p14:creationId xmlns:p14="http://schemas.microsoft.com/office/powerpoint/2010/main" val="41134690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25D35D5C-EEAD-2ADF-6DC9-3A82FCD4B7C7}"/>
              </a:ext>
            </a:extLst>
          </p:cNvPr>
          <p:cNvPicPr>
            <a:picLocks noChangeAspect="1"/>
          </p:cNvPicPr>
          <p:nvPr/>
        </p:nvPicPr>
        <p:blipFill rotWithShape="1">
          <a:blip r:embed="rId2"/>
          <a:srcRect t="3713" r="791" b="4526"/>
          <a:stretch/>
        </p:blipFill>
        <p:spPr>
          <a:xfrm>
            <a:off x="220132" y="1478844"/>
            <a:ext cx="11751735" cy="5198582"/>
          </a:xfrm>
          <a:prstGeom prst="rect">
            <a:avLst/>
          </a:prstGeom>
        </p:spPr>
        <p:style>
          <a:lnRef idx="2">
            <a:schemeClr val="accent1"/>
          </a:lnRef>
          <a:fillRef idx="1">
            <a:schemeClr val="lt1"/>
          </a:fillRef>
          <a:effectRef idx="0">
            <a:schemeClr val="accent1"/>
          </a:effectRef>
          <a:fontRef idx="minor">
            <a:schemeClr val="dk1"/>
          </a:fontRef>
        </p:style>
      </p:pic>
      <p:sp>
        <p:nvSpPr>
          <p:cNvPr id="4" name="Oval 3">
            <a:extLst>
              <a:ext uri="{FF2B5EF4-FFF2-40B4-BE49-F238E27FC236}">
                <a16:creationId xmlns:a16="http://schemas.microsoft.com/office/drawing/2014/main" id="{1EB4926A-A6A4-A947-5EF6-8A0F6722C3AA}"/>
              </a:ext>
            </a:extLst>
          </p:cNvPr>
          <p:cNvSpPr/>
          <p:nvPr/>
        </p:nvSpPr>
        <p:spPr>
          <a:xfrm>
            <a:off x="8827911" y="3730975"/>
            <a:ext cx="3014133" cy="2864557"/>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dirty="0"/>
              <a:t>Öğrenci  </a:t>
            </a:r>
            <a:r>
              <a:rPr lang="tr-TR" sz="2400" dirty="0">
                <a:solidFill>
                  <a:schemeClr val="tx1"/>
                </a:solidFill>
              </a:rPr>
              <a:t>Mevzuat’ına</a:t>
            </a:r>
          </a:p>
          <a:p>
            <a:pPr algn="ctr"/>
            <a:r>
              <a:rPr lang="tr-TR" sz="2400" dirty="0">
                <a:solidFill>
                  <a:schemeClr val="tx1"/>
                </a:solidFill>
              </a:rPr>
              <a:t>(YÖNETMELİK) (YÖNERGE) </a:t>
            </a:r>
            <a:r>
              <a:rPr lang="tr-TR" sz="2400" dirty="0"/>
              <a:t>buradan ulaşabilirsiniz.</a:t>
            </a:r>
          </a:p>
        </p:txBody>
      </p:sp>
      <p:cxnSp>
        <p:nvCxnSpPr>
          <p:cNvPr id="6" name="Düz Ok Bağlayıcısı 5">
            <a:extLst>
              <a:ext uri="{FF2B5EF4-FFF2-40B4-BE49-F238E27FC236}">
                <a16:creationId xmlns:a16="http://schemas.microsoft.com/office/drawing/2014/main" id="{91E04C56-23A0-830A-1702-0AD0562BD693}"/>
              </a:ext>
            </a:extLst>
          </p:cNvPr>
          <p:cNvCxnSpPr>
            <a:cxnSpLocks/>
          </p:cNvCxnSpPr>
          <p:nvPr/>
        </p:nvCxnSpPr>
        <p:spPr>
          <a:xfrm flipH="1" flipV="1">
            <a:off x="8827911" y="3429000"/>
            <a:ext cx="767644" cy="369711"/>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Başlık 1">
            <a:extLst>
              <a:ext uri="{FF2B5EF4-FFF2-40B4-BE49-F238E27FC236}">
                <a16:creationId xmlns:a16="http://schemas.microsoft.com/office/drawing/2014/main" id="{7CFBCC1E-92EB-3212-2836-82B572C020BB}"/>
              </a:ext>
            </a:extLst>
          </p:cNvPr>
          <p:cNvSpPr txBox="1">
            <a:spLocks/>
          </p:cNvSpPr>
          <p:nvPr/>
        </p:nvSpPr>
        <p:spPr>
          <a:xfrm>
            <a:off x="2093860" y="319599"/>
            <a:ext cx="6965245" cy="587069"/>
          </a:xfrm>
          <a:prstGeom prst="rect">
            <a:avLst/>
          </a:prstGeom>
          <a:solidFill>
            <a:schemeClr val="accent6">
              <a:lumMod val="75000"/>
            </a:schemeClr>
          </a:solidFill>
        </p:spPr>
        <p:style>
          <a:lnRef idx="2">
            <a:schemeClr val="accent3">
              <a:shade val="50000"/>
            </a:schemeClr>
          </a:lnRef>
          <a:fillRef idx="1">
            <a:schemeClr val="accent3"/>
          </a:fillRef>
          <a:effectRef idx="0">
            <a:schemeClr val="accent3"/>
          </a:effectRef>
          <a:fontRef idx="minor">
            <a:schemeClr val="lt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tr-TR" sz="2800" b="1" dirty="0">
                <a:solidFill>
                  <a:schemeClr val="tx1"/>
                </a:solidFill>
                <a:latin typeface="Calibri Light" panose="020F0302020204030204" pitchFamily="34" charset="0"/>
                <a:cs typeface="Calibri Light" panose="020F0302020204030204" pitchFamily="34" charset="0"/>
              </a:rPr>
              <a:t> Öğrenci Mevzuatı  ( Yönetmelik – Yönerge )</a:t>
            </a:r>
          </a:p>
        </p:txBody>
      </p:sp>
      <p:pic>
        <p:nvPicPr>
          <p:cNvPr id="8" name="Resim 7">
            <a:extLst>
              <a:ext uri="{FF2B5EF4-FFF2-40B4-BE49-F238E27FC236}">
                <a16:creationId xmlns:a16="http://schemas.microsoft.com/office/drawing/2014/main" id="{DB0E814E-7494-C5D3-2B54-1B2B106A338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6088" y="198803"/>
            <a:ext cx="1046777" cy="828662"/>
          </a:xfrm>
          <a:prstGeom prst="rect">
            <a:avLst/>
          </a:prstGeom>
          <a:noFill/>
        </p:spPr>
      </p:pic>
      <p:sp>
        <p:nvSpPr>
          <p:cNvPr id="10" name="Slayt Numarası Yer Tutucusu 9">
            <a:extLst>
              <a:ext uri="{FF2B5EF4-FFF2-40B4-BE49-F238E27FC236}">
                <a16:creationId xmlns:a16="http://schemas.microsoft.com/office/drawing/2014/main" id="{E0E172E1-3606-C613-7D50-C92932C19EA3}"/>
              </a:ext>
            </a:extLst>
          </p:cNvPr>
          <p:cNvSpPr>
            <a:spLocks noGrp="1"/>
          </p:cNvSpPr>
          <p:nvPr>
            <p:ph type="sldNum" sz="quarter" idx="12"/>
          </p:nvPr>
        </p:nvSpPr>
        <p:spPr/>
        <p:txBody>
          <a:bodyPr/>
          <a:lstStyle/>
          <a:p>
            <a:fld id="{8EBC6BAF-969E-4A62-8392-EC9FE5D1E995}" type="slidenum">
              <a:rPr lang="tr-TR" smtClean="0"/>
              <a:t>10</a:t>
            </a:fld>
            <a:endParaRPr lang="tr-TR"/>
          </a:p>
        </p:txBody>
      </p:sp>
      <p:pic>
        <p:nvPicPr>
          <p:cNvPr id="3074" name="Picture 2" descr="SİVİL SAVUNMA İLGİLİ MEVZUAT VE SİTELER">
            <a:extLst>
              <a:ext uri="{FF2B5EF4-FFF2-40B4-BE49-F238E27FC236}">
                <a16:creationId xmlns:a16="http://schemas.microsoft.com/office/drawing/2014/main" id="{47B45C38-3B2B-A83D-22B8-8EEE86E8E8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90100" y="146441"/>
            <a:ext cx="2181766" cy="1106714"/>
          </a:xfrm>
          <a:prstGeom prst="rect">
            <a:avLst/>
          </a:prstGeom>
        </p:spPr>
        <p:style>
          <a:lnRef idx="2">
            <a:schemeClr val="dk1"/>
          </a:lnRef>
          <a:fillRef idx="1">
            <a:schemeClr val="lt1"/>
          </a:fillRef>
          <a:effectRef idx="0">
            <a:schemeClr val="dk1"/>
          </a:effectRef>
          <a:fontRef idx="minor">
            <a:schemeClr val="dk1"/>
          </a:fontRef>
        </p:style>
      </p:pic>
      <p:sp>
        <p:nvSpPr>
          <p:cNvPr id="9" name="Oval 8">
            <a:extLst>
              <a:ext uri="{FF2B5EF4-FFF2-40B4-BE49-F238E27FC236}">
                <a16:creationId xmlns:a16="http://schemas.microsoft.com/office/drawing/2014/main" id="{31358969-F712-FE4B-3090-46EAE61AB2A0}"/>
              </a:ext>
            </a:extLst>
          </p:cNvPr>
          <p:cNvSpPr/>
          <p:nvPr/>
        </p:nvSpPr>
        <p:spPr>
          <a:xfrm>
            <a:off x="7362989" y="2309988"/>
            <a:ext cx="1464922" cy="1433687"/>
          </a:xfrm>
          <a:prstGeom prst="ellipse">
            <a:avLst/>
          </a:prstGeom>
          <a:noFill/>
          <a:ln w="571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74865853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aşlık 2">
            <a:extLst>
              <a:ext uri="{FF2B5EF4-FFF2-40B4-BE49-F238E27FC236}">
                <a16:creationId xmlns:a16="http://schemas.microsoft.com/office/drawing/2014/main" id="{6A4FC587-6443-474B-B4C6-85143ED7AA5F}"/>
              </a:ext>
            </a:extLst>
          </p:cNvPr>
          <p:cNvSpPr>
            <a:spLocks noGrp="1"/>
          </p:cNvSpPr>
          <p:nvPr>
            <p:ph type="subTitle" idx="1"/>
          </p:nvPr>
        </p:nvSpPr>
        <p:spPr>
          <a:xfrm>
            <a:off x="271604" y="2550743"/>
            <a:ext cx="11648792" cy="4188724"/>
          </a:xfrm>
        </p:spPr>
        <p:style>
          <a:lnRef idx="2">
            <a:schemeClr val="accent1"/>
          </a:lnRef>
          <a:fillRef idx="1">
            <a:schemeClr val="lt1"/>
          </a:fillRef>
          <a:effectRef idx="0">
            <a:schemeClr val="accent1"/>
          </a:effectRef>
          <a:fontRef idx="minor">
            <a:schemeClr val="dk1"/>
          </a:fontRef>
        </p:style>
        <p:txBody>
          <a:bodyPr>
            <a:noAutofit/>
          </a:bodyPr>
          <a:lstStyle/>
          <a:p>
            <a:pPr lvl="0" algn="just">
              <a:lnSpc>
                <a:spcPct val="107000"/>
              </a:lnSpc>
              <a:spcAft>
                <a:spcPts val="800"/>
              </a:spcAft>
            </a:pPr>
            <a:r>
              <a:rPr lang="tr-TR" sz="2200" dirty="0">
                <a:effectLst/>
                <a:latin typeface="Times New Roman" panose="02020603050405020304" pitchFamily="18" charset="0"/>
                <a:ea typeface="Calibri" panose="020F0502020204030204" pitchFamily="34" charset="0"/>
                <a:cs typeface="Times New Roman" panose="02020603050405020304" pitchFamily="18" charset="0"/>
              </a:rPr>
              <a:t>Bağıl Değerlendirme Sistemi                                                              olduğu dersler için uygulanır.</a:t>
            </a:r>
          </a:p>
          <a:p>
            <a:pPr lvl="0" algn="just">
              <a:lnSpc>
                <a:spcPct val="107000"/>
              </a:lnSpc>
              <a:spcAft>
                <a:spcPts val="800"/>
              </a:spcAft>
            </a:pPr>
            <a:r>
              <a:rPr lang="tr-TR" sz="2200" b="1" dirty="0">
                <a:latin typeface="Times New Roman" panose="02020603050405020304" pitchFamily="18" charset="0"/>
                <a:cs typeface="Times New Roman" panose="02020603050405020304" pitchFamily="18" charset="0"/>
              </a:rPr>
              <a:t>Ancak öğrenci sayısı hesaplanırken; </a:t>
            </a:r>
          </a:p>
          <a:p>
            <a:pPr marL="342900" lvl="0" indent="-342900" algn="just">
              <a:lnSpc>
                <a:spcPct val="107000"/>
              </a:lnSpc>
              <a:spcAft>
                <a:spcPts val="800"/>
              </a:spcAft>
              <a:buFont typeface="Wingdings" panose="05000000000000000000" pitchFamily="2" charset="2"/>
              <a:buChar char="Ø"/>
            </a:pPr>
            <a:r>
              <a:rPr lang="tr-TR" sz="2200" dirty="0">
                <a:latin typeface="Times New Roman" panose="02020603050405020304" pitchFamily="18" charset="0"/>
                <a:cs typeface="Times New Roman" panose="02020603050405020304" pitchFamily="18" charset="0"/>
              </a:rPr>
              <a:t>Yarıyıl sonu (Final) sınavına girmeyen öğrenciler hesaplamaya </a:t>
            </a:r>
            <a:r>
              <a:rPr lang="tr-TR" sz="2200" dirty="0">
                <a:solidFill>
                  <a:srgbClr val="FF0000"/>
                </a:solidFill>
                <a:latin typeface="Times New Roman" panose="02020603050405020304" pitchFamily="18" charset="0"/>
                <a:cs typeface="Times New Roman" panose="02020603050405020304" pitchFamily="18" charset="0"/>
              </a:rPr>
              <a:t>katılmaz. </a:t>
            </a:r>
          </a:p>
          <a:p>
            <a:pPr marL="342900" lvl="0" indent="-342900" algn="just">
              <a:lnSpc>
                <a:spcPct val="107000"/>
              </a:lnSpc>
              <a:spcAft>
                <a:spcPts val="800"/>
              </a:spcAft>
              <a:buFont typeface="Wingdings" panose="05000000000000000000" pitchFamily="2" charset="2"/>
              <a:buChar char="Ø"/>
            </a:pPr>
            <a:r>
              <a:rPr lang="tr-TR" sz="2200" dirty="0">
                <a:latin typeface="Times New Roman" panose="02020603050405020304" pitchFamily="18" charset="0"/>
                <a:cs typeface="Times New Roman" panose="02020603050405020304" pitchFamily="18" charset="0"/>
              </a:rPr>
              <a:t>Devam şartını yerine getirmeyen öğrenciler hesaplamaya </a:t>
            </a:r>
            <a:r>
              <a:rPr lang="tr-TR" sz="2200" dirty="0">
                <a:solidFill>
                  <a:srgbClr val="FF0000"/>
                </a:solidFill>
                <a:latin typeface="Times New Roman" panose="02020603050405020304" pitchFamily="18" charset="0"/>
                <a:cs typeface="Times New Roman" panose="02020603050405020304" pitchFamily="18" charset="0"/>
              </a:rPr>
              <a:t>katılmaz. </a:t>
            </a:r>
          </a:p>
          <a:p>
            <a:pPr marL="342900" lvl="0" indent="-342900" algn="just">
              <a:lnSpc>
                <a:spcPct val="107000"/>
              </a:lnSpc>
              <a:spcAft>
                <a:spcPts val="800"/>
              </a:spcAft>
              <a:buFont typeface="Wingdings" panose="05000000000000000000" pitchFamily="2" charset="2"/>
              <a:buChar char="Ø"/>
            </a:pPr>
            <a:r>
              <a:rPr lang="tr-TR" sz="2200" dirty="0">
                <a:latin typeface="Times New Roman" panose="02020603050405020304" pitchFamily="18" charset="0"/>
                <a:cs typeface="Times New Roman" panose="02020603050405020304" pitchFamily="18" charset="0"/>
              </a:rPr>
              <a:t>Ham Başarı Notu (Vize, Ödev, Uyg. Final ortalaması) 19 ve altı olan öğrenciler hesaplamaya </a:t>
            </a:r>
            <a:r>
              <a:rPr lang="tr-TR" sz="2200" dirty="0">
                <a:solidFill>
                  <a:srgbClr val="FF0000"/>
                </a:solidFill>
                <a:latin typeface="Times New Roman" panose="02020603050405020304" pitchFamily="18" charset="0"/>
                <a:cs typeface="Times New Roman" panose="02020603050405020304" pitchFamily="18" charset="0"/>
              </a:rPr>
              <a:t>katılmaz.</a:t>
            </a:r>
          </a:p>
          <a:p>
            <a:pPr marL="342900" lvl="0" indent="-342900" algn="just">
              <a:lnSpc>
                <a:spcPct val="107000"/>
              </a:lnSpc>
              <a:spcAft>
                <a:spcPts val="800"/>
              </a:spcAft>
              <a:buFont typeface="Wingdings" panose="05000000000000000000" pitchFamily="2" charset="2"/>
              <a:buChar char="Ø"/>
            </a:pPr>
            <a:r>
              <a:rPr lang="tr-TR" sz="2200" dirty="0">
                <a:latin typeface="Times New Roman" panose="02020603050405020304" pitchFamily="18" charset="0"/>
                <a:cs typeface="Times New Roman" panose="02020603050405020304" pitchFamily="18" charset="0"/>
              </a:rPr>
              <a:t>Ham Başarı Notu (Vize, Ödev, Uyg. Final ortalaması) 96 ve üzeri olan öğrenciler hesaplamaya </a:t>
            </a:r>
            <a:r>
              <a:rPr lang="tr-TR" sz="2200" dirty="0">
                <a:solidFill>
                  <a:srgbClr val="FF0000"/>
                </a:solidFill>
                <a:latin typeface="Times New Roman" panose="02020603050405020304" pitchFamily="18" charset="0"/>
                <a:cs typeface="Times New Roman" panose="02020603050405020304" pitchFamily="18" charset="0"/>
              </a:rPr>
              <a:t>katılmaz.</a:t>
            </a:r>
            <a:endParaRPr lang="tr-TR" sz="2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2" descr="Redmine'de Gruplar Nasıl Oluşturulur ve Yönetilir - Kolay Redmine">
            <a:extLst>
              <a:ext uri="{FF2B5EF4-FFF2-40B4-BE49-F238E27FC236}">
                <a16:creationId xmlns:a16="http://schemas.microsoft.com/office/drawing/2014/main" id="{137D0524-613B-4B6E-9DB7-D8836B3153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45884" y="456939"/>
            <a:ext cx="2174512" cy="1496263"/>
          </a:xfrm>
          <a:prstGeom prst="rect">
            <a:avLst/>
          </a:prstGeom>
        </p:spPr>
        <p:style>
          <a:lnRef idx="2">
            <a:schemeClr val="dk1"/>
          </a:lnRef>
          <a:fillRef idx="1">
            <a:schemeClr val="lt1"/>
          </a:fillRef>
          <a:effectRef idx="0">
            <a:schemeClr val="dk1"/>
          </a:effectRef>
          <a:fontRef idx="minor">
            <a:schemeClr val="dk1"/>
          </a:fontRef>
        </p:style>
      </p:pic>
      <p:sp>
        <p:nvSpPr>
          <p:cNvPr id="7" name="Başlık 1">
            <a:extLst>
              <a:ext uri="{FF2B5EF4-FFF2-40B4-BE49-F238E27FC236}">
                <a16:creationId xmlns:a16="http://schemas.microsoft.com/office/drawing/2014/main" id="{3268681A-C073-4121-95B2-766EC7294747}"/>
              </a:ext>
            </a:extLst>
          </p:cNvPr>
          <p:cNvSpPr>
            <a:spLocks noGrp="1"/>
          </p:cNvSpPr>
          <p:nvPr>
            <p:ph type="ctrTitle"/>
          </p:nvPr>
        </p:nvSpPr>
        <p:spPr>
          <a:xfrm>
            <a:off x="2419109" y="432948"/>
            <a:ext cx="7039382" cy="1496263"/>
          </a:xfrm>
          <a:solidFill>
            <a:srgbClr val="00B0F0"/>
          </a:solidFill>
        </p:spPr>
        <p:style>
          <a:lnRef idx="1">
            <a:schemeClr val="accent1"/>
          </a:lnRef>
          <a:fillRef idx="2">
            <a:schemeClr val="accent1"/>
          </a:fillRef>
          <a:effectRef idx="1">
            <a:schemeClr val="accent1"/>
          </a:effectRef>
          <a:fontRef idx="minor">
            <a:schemeClr val="dk1"/>
          </a:fontRef>
        </p:style>
        <p:txBody>
          <a:bodyPr anchor="ctr">
            <a:noAutofit/>
          </a:bodyPr>
          <a:lstStyle/>
          <a:p>
            <a:r>
              <a:rPr lang="tr-TR" sz="3200" dirty="0">
                <a:latin typeface="Times New Roman" panose="02020603050405020304" pitchFamily="18" charset="0"/>
                <a:cs typeface="Times New Roman" panose="02020603050405020304" pitchFamily="18" charset="0"/>
              </a:rPr>
              <a:t> Hangi durumlarda</a:t>
            </a:r>
            <a:br>
              <a:rPr lang="tr-TR" sz="3200" dirty="0">
                <a:latin typeface="Times New Roman" panose="02020603050405020304" pitchFamily="18" charset="0"/>
                <a:cs typeface="Times New Roman" panose="02020603050405020304" pitchFamily="18" charset="0"/>
              </a:rPr>
            </a:br>
            <a:r>
              <a:rPr lang="tr-TR" sz="3200" dirty="0">
                <a:latin typeface="Times New Roman" panose="02020603050405020304" pitchFamily="18" charset="0"/>
                <a:cs typeface="Times New Roman" panose="02020603050405020304" pitchFamily="18" charset="0"/>
              </a:rPr>
              <a:t> Bağıl Değerlendirme Sistemine göre değerlendirme yapılır?</a:t>
            </a:r>
          </a:p>
        </p:txBody>
      </p:sp>
      <p:sp>
        <p:nvSpPr>
          <p:cNvPr id="8" name="Yıldız: 10 Nokta 7">
            <a:extLst>
              <a:ext uri="{FF2B5EF4-FFF2-40B4-BE49-F238E27FC236}">
                <a16:creationId xmlns:a16="http://schemas.microsoft.com/office/drawing/2014/main" id="{60512F8F-C584-4732-847A-28E1C7563A34}"/>
              </a:ext>
            </a:extLst>
          </p:cNvPr>
          <p:cNvSpPr/>
          <p:nvPr/>
        </p:nvSpPr>
        <p:spPr>
          <a:xfrm>
            <a:off x="4228881" y="2159135"/>
            <a:ext cx="3438614" cy="1269865"/>
          </a:xfrm>
          <a:prstGeom prst="star10">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Öğrenci sayısının 20 ve üzeri</a:t>
            </a:r>
          </a:p>
        </p:txBody>
      </p:sp>
      <p:pic>
        <p:nvPicPr>
          <p:cNvPr id="5" name="Resim 4">
            <a:extLst>
              <a:ext uri="{FF2B5EF4-FFF2-40B4-BE49-F238E27FC236}">
                <a16:creationId xmlns:a16="http://schemas.microsoft.com/office/drawing/2014/main" id="{2231E1CA-4C15-29FD-1A87-6B2B008677F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1604" y="636609"/>
            <a:ext cx="1495901" cy="1099324"/>
          </a:xfrm>
          <a:prstGeom prst="rect">
            <a:avLst/>
          </a:prstGeom>
          <a:noFill/>
        </p:spPr>
      </p:pic>
    </p:spTree>
    <p:extLst>
      <p:ext uri="{BB962C8B-B14F-4D97-AF65-F5344CB8AC3E}">
        <p14:creationId xmlns:p14="http://schemas.microsoft.com/office/powerpoint/2010/main" val="364017562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aşlık 2">
            <a:extLst>
              <a:ext uri="{FF2B5EF4-FFF2-40B4-BE49-F238E27FC236}">
                <a16:creationId xmlns:a16="http://schemas.microsoft.com/office/drawing/2014/main" id="{6A4FC587-6443-474B-B4C6-85143ED7AA5F}"/>
              </a:ext>
            </a:extLst>
          </p:cNvPr>
          <p:cNvSpPr>
            <a:spLocks noGrp="1"/>
          </p:cNvSpPr>
          <p:nvPr>
            <p:ph type="subTitle" idx="1"/>
          </p:nvPr>
        </p:nvSpPr>
        <p:spPr>
          <a:xfrm>
            <a:off x="531564" y="2354883"/>
            <a:ext cx="8544703" cy="4305670"/>
          </a:xfrm>
          <a:solidFill>
            <a:schemeClr val="accent1">
              <a:lumMod val="40000"/>
              <a:lumOff val="60000"/>
            </a:schemeClr>
          </a:solidFill>
        </p:spPr>
        <p:txBody>
          <a:bodyPr>
            <a:normAutofit/>
          </a:bodyPr>
          <a:lstStyle/>
          <a:p>
            <a:pPr lvl="0" algn="just">
              <a:lnSpc>
                <a:spcPct val="107000"/>
              </a:lnSpc>
              <a:spcAft>
                <a:spcPts val="800"/>
              </a:spcAft>
            </a:pPr>
            <a:r>
              <a:rPr lang="tr-TR" dirty="0">
                <a:effectLst/>
                <a:latin typeface="Times New Roman" panose="02020603050405020304" pitchFamily="18" charset="0"/>
                <a:ea typeface="Calibri" panose="020F0502020204030204" pitchFamily="34" charset="0"/>
                <a:cs typeface="Times New Roman" panose="02020603050405020304" pitchFamily="18" charset="0"/>
              </a:rPr>
              <a:t>Örnek: 1- 25 kişilik bir derste aşağıdaki durumda; </a:t>
            </a:r>
          </a:p>
          <a:p>
            <a:pPr lvl="0" algn="just">
              <a:lnSpc>
                <a:spcPct val="107000"/>
              </a:lnSpc>
              <a:spcAft>
                <a:spcPts val="800"/>
              </a:spcAft>
            </a:pPr>
            <a:r>
              <a:rPr lang="tr-TR" dirty="0">
                <a:effectLst/>
                <a:latin typeface="Times New Roman" panose="02020603050405020304" pitchFamily="18" charset="0"/>
                <a:ea typeface="Calibri" panose="020F0502020204030204" pitchFamily="34" charset="0"/>
                <a:cs typeface="Times New Roman" panose="02020603050405020304" pitchFamily="18" charset="0"/>
              </a:rPr>
              <a:t>- Yarıyıl sonu (Final) sınavına girmeyen öğrenci sayısı: 2</a:t>
            </a:r>
          </a:p>
          <a:p>
            <a:pPr lvl="0" algn="just">
              <a:lnSpc>
                <a:spcPct val="107000"/>
              </a:lnSpc>
              <a:spcAft>
                <a:spcPts val="800"/>
              </a:spcAft>
            </a:pPr>
            <a:r>
              <a:rPr lang="tr-TR" dirty="0">
                <a:effectLst/>
                <a:latin typeface="Times New Roman" panose="02020603050405020304" pitchFamily="18" charset="0"/>
                <a:ea typeface="Calibri" panose="020F0502020204030204" pitchFamily="34" charset="0"/>
                <a:cs typeface="Times New Roman" panose="02020603050405020304" pitchFamily="18" charset="0"/>
              </a:rPr>
              <a:t>- Devam şartını yerine getirmeyen öğrenci sayısı: 1</a:t>
            </a:r>
          </a:p>
          <a:p>
            <a:pPr lvl="0" algn="just">
              <a:lnSpc>
                <a:spcPct val="107000"/>
              </a:lnSpc>
              <a:spcAft>
                <a:spcPts val="800"/>
              </a:spcAft>
            </a:pPr>
            <a:r>
              <a:rPr lang="tr-TR" dirty="0">
                <a:effectLst/>
                <a:latin typeface="Times New Roman" panose="02020603050405020304" pitchFamily="18" charset="0"/>
                <a:ea typeface="Calibri" panose="020F0502020204030204" pitchFamily="34" charset="0"/>
                <a:cs typeface="Times New Roman" panose="02020603050405020304" pitchFamily="18" charset="0"/>
              </a:rPr>
              <a:t>- Ham Başarı Notu 19 ve altında olan öğrenci sayısı: 1</a:t>
            </a:r>
          </a:p>
          <a:p>
            <a:pPr lvl="0" algn="just">
              <a:lnSpc>
                <a:spcPct val="107000"/>
              </a:lnSpc>
              <a:spcAft>
                <a:spcPts val="800"/>
              </a:spcAft>
            </a:pPr>
            <a:r>
              <a:rPr lang="tr-TR" dirty="0">
                <a:effectLst/>
                <a:latin typeface="Times New Roman" panose="02020603050405020304" pitchFamily="18" charset="0"/>
                <a:ea typeface="Calibri" panose="020F0502020204030204" pitchFamily="34" charset="0"/>
                <a:cs typeface="Times New Roman" panose="02020603050405020304" pitchFamily="18" charset="0"/>
              </a:rPr>
              <a:t>- Ham Başarı Notu 96 ve üzeri olan öğrenci sayısı: 1</a:t>
            </a:r>
          </a:p>
          <a:p>
            <a:pPr lvl="0" algn="just">
              <a:lnSpc>
                <a:spcPct val="107000"/>
              </a:lnSpc>
              <a:spcAft>
                <a:spcPts val="800"/>
              </a:spcAft>
            </a:pPr>
            <a:r>
              <a:rPr lang="tr-TR" dirty="0">
                <a:effectLst/>
                <a:latin typeface="Times New Roman" panose="02020603050405020304" pitchFamily="18" charset="0"/>
                <a:ea typeface="Calibri" panose="020F0502020204030204" pitchFamily="34" charset="0"/>
                <a:cs typeface="Times New Roman" panose="02020603050405020304" pitchFamily="18" charset="0"/>
              </a:rPr>
              <a:t>- Ham Başarı Notu 20-95 arasında olan öğrenci sayısı: 20 ise</a:t>
            </a:r>
          </a:p>
          <a:p>
            <a:pPr lvl="0" algn="just">
              <a:lnSpc>
                <a:spcPct val="107000"/>
              </a:lnSpc>
              <a:spcAft>
                <a:spcPts val="800"/>
              </a:spcAft>
            </a:pPr>
            <a:r>
              <a:rPr lang="tr-TR"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Bağıl Değerlendirme Sistemine </a:t>
            </a:r>
            <a:r>
              <a:rPr lang="tr-TR" dirty="0">
                <a:effectLst/>
                <a:latin typeface="Times New Roman" panose="02020603050405020304" pitchFamily="18" charset="0"/>
                <a:ea typeface="Calibri" panose="020F0502020204030204" pitchFamily="34" charset="0"/>
                <a:cs typeface="Times New Roman" panose="02020603050405020304" pitchFamily="18" charset="0"/>
              </a:rPr>
              <a:t>Göre Değerlendirme </a:t>
            </a:r>
            <a:r>
              <a:rPr lang="tr-TR" dirty="0">
                <a:latin typeface="Times New Roman" panose="02020603050405020304" pitchFamily="18" charset="0"/>
                <a:ea typeface="Calibri" panose="020F0502020204030204" pitchFamily="34" charset="0"/>
                <a:cs typeface="Times New Roman" panose="02020603050405020304" pitchFamily="18" charset="0"/>
              </a:rPr>
              <a:t>Y</a:t>
            </a:r>
            <a:r>
              <a:rPr lang="tr-TR" dirty="0">
                <a:effectLst/>
                <a:latin typeface="Times New Roman" panose="02020603050405020304" pitchFamily="18" charset="0"/>
                <a:ea typeface="Calibri" panose="020F0502020204030204" pitchFamily="34" charset="0"/>
                <a:cs typeface="Times New Roman" panose="02020603050405020304" pitchFamily="18" charset="0"/>
              </a:rPr>
              <a:t>apılır.</a:t>
            </a:r>
          </a:p>
          <a:p>
            <a:pPr marL="457200" lvl="0" indent="-457200" algn="just">
              <a:lnSpc>
                <a:spcPct val="107000"/>
              </a:lnSpc>
              <a:spcAft>
                <a:spcPts val="800"/>
              </a:spcAft>
              <a:buFontTx/>
              <a:buChar char="-"/>
            </a:pPr>
            <a:endParaRPr lang="tr-TR" dirty="0">
              <a:effectLst/>
              <a:latin typeface="Times New Roman" panose="02020603050405020304" pitchFamily="18" charset="0"/>
              <a:ea typeface="Calibri" panose="020F0502020204030204" pitchFamily="34" charset="0"/>
              <a:cs typeface="Times New Roman" panose="02020603050405020304" pitchFamily="18" charset="0"/>
            </a:endParaRPr>
          </a:p>
          <a:p>
            <a:pPr marL="457200" lvl="0" indent="-457200" algn="just">
              <a:lnSpc>
                <a:spcPct val="107000"/>
              </a:lnSpc>
              <a:spcAft>
                <a:spcPts val="800"/>
              </a:spcAft>
              <a:buFontTx/>
              <a:buChar char="-"/>
            </a:pPr>
            <a:endParaRPr lang="tr-TR"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Başlık 1">
            <a:extLst>
              <a:ext uri="{FF2B5EF4-FFF2-40B4-BE49-F238E27FC236}">
                <a16:creationId xmlns:a16="http://schemas.microsoft.com/office/drawing/2014/main" id="{10143E75-EBB9-4F15-A6AC-2A1FAD5114F6}"/>
              </a:ext>
            </a:extLst>
          </p:cNvPr>
          <p:cNvSpPr>
            <a:spLocks noGrp="1"/>
          </p:cNvSpPr>
          <p:nvPr>
            <p:ph type="ctrTitle"/>
          </p:nvPr>
        </p:nvSpPr>
        <p:spPr>
          <a:xfrm>
            <a:off x="2245489" y="349790"/>
            <a:ext cx="6830778" cy="1550262"/>
          </a:xfrm>
          <a:solidFill>
            <a:srgbClr val="00B0F0"/>
          </a:solidFill>
        </p:spPr>
        <p:style>
          <a:lnRef idx="1">
            <a:schemeClr val="accent1"/>
          </a:lnRef>
          <a:fillRef idx="2">
            <a:schemeClr val="accent1"/>
          </a:fillRef>
          <a:effectRef idx="1">
            <a:schemeClr val="accent1"/>
          </a:effectRef>
          <a:fontRef idx="minor">
            <a:schemeClr val="dk1"/>
          </a:fontRef>
        </p:style>
        <p:txBody>
          <a:bodyPr anchor="ctr">
            <a:noAutofit/>
          </a:bodyPr>
          <a:lstStyle/>
          <a:p>
            <a:r>
              <a:rPr lang="tr-TR" sz="3600" dirty="0">
                <a:latin typeface="Times New Roman" panose="02020603050405020304" pitchFamily="18" charset="0"/>
                <a:cs typeface="Times New Roman" panose="02020603050405020304" pitchFamily="18" charset="0"/>
              </a:rPr>
              <a:t> </a:t>
            </a:r>
            <a:r>
              <a:rPr lang="tr-TR" sz="3200" dirty="0">
                <a:latin typeface="Times New Roman" panose="02020603050405020304" pitchFamily="18" charset="0"/>
                <a:cs typeface="Times New Roman" panose="02020603050405020304" pitchFamily="18" charset="0"/>
              </a:rPr>
              <a:t>Hangi durumlarda</a:t>
            </a:r>
            <a:br>
              <a:rPr lang="tr-TR" sz="3200" dirty="0">
                <a:latin typeface="Times New Roman" panose="02020603050405020304" pitchFamily="18" charset="0"/>
                <a:cs typeface="Times New Roman" panose="02020603050405020304" pitchFamily="18" charset="0"/>
              </a:rPr>
            </a:br>
            <a:r>
              <a:rPr lang="tr-TR" sz="3200" dirty="0">
                <a:latin typeface="Times New Roman" panose="02020603050405020304" pitchFamily="18" charset="0"/>
                <a:cs typeface="Times New Roman" panose="02020603050405020304" pitchFamily="18" charset="0"/>
              </a:rPr>
              <a:t> Bağıl Değerlendirme Sistemine göre değerlendirme yapılır?</a:t>
            </a:r>
            <a:endParaRPr lang="tr-TR" sz="3600" dirty="0">
              <a:latin typeface="Times New Roman" panose="02020603050405020304" pitchFamily="18" charset="0"/>
              <a:cs typeface="Times New Roman" panose="02020603050405020304" pitchFamily="18" charset="0"/>
            </a:endParaRPr>
          </a:p>
        </p:txBody>
      </p:sp>
      <p:pic>
        <p:nvPicPr>
          <p:cNvPr id="7" name="Picture 2" descr="Performans Değerlendirme Sistemi">
            <a:extLst>
              <a:ext uri="{FF2B5EF4-FFF2-40B4-BE49-F238E27FC236}">
                <a16:creationId xmlns:a16="http://schemas.microsoft.com/office/drawing/2014/main" id="{8EC0DA83-BBE5-4A09-8EFA-5D69D81D21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19503" y="349790"/>
            <a:ext cx="1932843" cy="1550262"/>
          </a:xfrm>
          <a:prstGeom prst="rect">
            <a:avLst/>
          </a:prstGeom>
        </p:spPr>
        <p:style>
          <a:lnRef idx="2">
            <a:schemeClr val="dk1"/>
          </a:lnRef>
          <a:fillRef idx="1">
            <a:schemeClr val="lt1"/>
          </a:fillRef>
          <a:effectRef idx="0">
            <a:schemeClr val="dk1"/>
          </a:effectRef>
          <a:fontRef idx="minor">
            <a:schemeClr val="dk1"/>
          </a:fontRef>
        </p:style>
      </p:pic>
      <p:pic>
        <p:nvPicPr>
          <p:cNvPr id="8" name="Picture 2" descr="Performans Değerlendirme Yöntemleri Nelerdir? - idenfit">
            <a:extLst>
              <a:ext uri="{FF2B5EF4-FFF2-40B4-BE49-F238E27FC236}">
                <a16:creationId xmlns:a16="http://schemas.microsoft.com/office/drawing/2014/main" id="{BB0A98A9-8566-436E-BDF6-1194A28413D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515596" y="3429000"/>
            <a:ext cx="2336751" cy="1942867"/>
          </a:xfrm>
          <a:prstGeom prst="rect">
            <a:avLst/>
          </a:prstGeom>
        </p:spPr>
        <p:style>
          <a:lnRef idx="2">
            <a:schemeClr val="dk1"/>
          </a:lnRef>
          <a:fillRef idx="1">
            <a:schemeClr val="lt1"/>
          </a:fillRef>
          <a:effectRef idx="0">
            <a:schemeClr val="dk1"/>
          </a:effectRef>
          <a:fontRef idx="minor">
            <a:schemeClr val="dk1"/>
          </a:fontRef>
        </p:style>
      </p:pic>
      <p:pic>
        <p:nvPicPr>
          <p:cNvPr id="2" name="Resim 1">
            <a:extLst>
              <a:ext uri="{FF2B5EF4-FFF2-40B4-BE49-F238E27FC236}">
                <a16:creationId xmlns:a16="http://schemas.microsoft.com/office/drawing/2014/main" id="{D9C2FF9E-D131-7EDD-A6A2-745268F05CF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5224" y="482526"/>
            <a:ext cx="1495901" cy="1284790"/>
          </a:xfrm>
          <a:prstGeom prst="rect">
            <a:avLst/>
          </a:prstGeom>
          <a:noFill/>
        </p:spPr>
      </p:pic>
    </p:spTree>
    <p:extLst>
      <p:ext uri="{BB962C8B-B14F-4D97-AF65-F5344CB8AC3E}">
        <p14:creationId xmlns:p14="http://schemas.microsoft.com/office/powerpoint/2010/main" val="390153146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aşlık 2">
            <a:extLst>
              <a:ext uri="{FF2B5EF4-FFF2-40B4-BE49-F238E27FC236}">
                <a16:creationId xmlns:a16="http://schemas.microsoft.com/office/drawing/2014/main" id="{6A4FC587-6443-474B-B4C6-85143ED7AA5F}"/>
              </a:ext>
            </a:extLst>
          </p:cNvPr>
          <p:cNvSpPr>
            <a:spLocks noGrp="1"/>
          </p:cNvSpPr>
          <p:nvPr>
            <p:ph type="subTitle" idx="1"/>
          </p:nvPr>
        </p:nvSpPr>
        <p:spPr>
          <a:xfrm>
            <a:off x="555130" y="2400040"/>
            <a:ext cx="8542572" cy="4305670"/>
          </a:xfrm>
          <a:solidFill>
            <a:schemeClr val="accent1">
              <a:lumMod val="40000"/>
              <a:lumOff val="60000"/>
            </a:schemeClr>
          </a:solidFill>
        </p:spPr>
        <p:txBody>
          <a:bodyPr>
            <a:normAutofit/>
          </a:bodyPr>
          <a:lstStyle/>
          <a:p>
            <a:pPr lvl="0" algn="just">
              <a:lnSpc>
                <a:spcPct val="107000"/>
              </a:lnSpc>
              <a:spcAft>
                <a:spcPts val="800"/>
              </a:spcAft>
            </a:pPr>
            <a:r>
              <a:rPr lang="tr-TR" dirty="0">
                <a:effectLst/>
                <a:latin typeface="Times New Roman" panose="02020603050405020304" pitchFamily="18" charset="0"/>
                <a:ea typeface="Calibri" panose="020F0502020204030204" pitchFamily="34" charset="0"/>
                <a:cs typeface="Times New Roman" panose="02020603050405020304" pitchFamily="18" charset="0"/>
              </a:rPr>
              <a:t>Örnek: 2- 50 kişilik bir derste aşağıdaki durumda; </a:t>
            </a:r>
          </a:p>
          <a:p>
            <a:pPr lvl="0" algn="just">
              <a:lnSpc>
                <a:spcPct val="107000"/>
              </a:lnSpc>
              <a:spcAft>
                <a:spcPts val="800"/>
              </a:spcAft>
            </a:pPr>
            <a:r>
              <a:rPr lang="tr-TR" dirty="0">
                <a:effectLst/>
                <a:latin typeface="Times New Roman" panose="02020603050405020304" pitchFamily="18" charset="0"/>
                <a:ea typeface="Calibri" panose="020F0502020204030204" pitchFamily="34" charset="0"/>
                <a:cs typeface="Times New Roman" panose="02020603050405020304" pitchFamily="18" charset="0"/>
              </a:rPr>
              <a:t>- Yarıyıl sonu (Final) sınavına girmeyen öğrenci sayısı: 10</a:t>
            </a:r>
          </a:p>
          <a:p>
            <a:pPr lvl="0" algn="just">
              <a:lnSpc>
                <a:spcPct val="107000"/>
              </a:lnSpc>
              <a:spcAft>
                <a:spcPts val="800"/>
              </a:spcAft>
            </a:pPr>
            <a:r>
              <a:rPr lang="tr-TR" dirty="0">
                <a:effectLst/>
                <a:latin typeface="Times New Roman" panose="02020603050405020304" pitchFamily="18" charset="0"/>
                <a:ea typeface="Calibri" panose="020F0502020204030204" pitchFamily="34" charset="0"/>
                <a:cs typeface="Times New Roman" panose="02020603050405020304" pitchFamily="18" charset="0"/>
              </a:rPr>
              <a:t>- Devam şartını yerine getirmeyen öğrenci sayısı: 10</a:t>
            </a:r>
          </a:p>
          <a:p>
            <a:pPr lvl="0" algn="just">
              <a:lnSpc>
                <a:spcPct val="107000"/>
              </a:lnSpc>
              <a:spcAft>
                <a:spcPts val="800"/>
              </a:spcAft>
            </a:pPr>
            <a:r>
              <a:rPr lang="tr-TR" dirty="0">
                <a:effectLst/>
                <a:latin typeface="Times New Roman" panose="02020603050405020304" pitchFamily="18" charset="0"/>
                <a:ea typeface="Calibri" panose="020F0502020204030204" pitchFamily="34" charset="0"/>
                <a:cs typeface="Times New Roman" panose="02020603050405020304" pitchFamily="18" charset="0"/>
              </a:rPr>
              <a:t>- Ham Başarı Notu 19 ve altında olan öğrenci sayısı: 5</a:t>
            </a:r>
          </a:p>
          <a:p>
            <a:pPr lvl="0" algn="just">
              <a:lnSpc>
                <a:spcPct val="107000"/>
              </a:lnSpc>
              <a:spcAft>
                <a:spcPts val="800"/>
              </a:spcAft>
            </a:pPr>
            <a:r>
              <a:rPr lang="tr-TR" dirty="0">
                <a:effectLst/>
                <a:latin typeface="Times New Roman" panose="02020603050405020304" pitchFamily="18" charset="0"/>
                <a:ea typeface="Calibri" panose="020F0502020204030204" pitchFamily="34" charset="0"/>
                <a:cs typeface="Times New Roman" panose="02020603050405020304" pitchFamily="18" charset="0"/>
              </a:rPr>
              <a:t>- Ham Başarı Notu 96 ve üzeri olan öğrenci sayısı: 6</a:t>
            </a:r>
          </a:p>
          <a:p>
            <a:pPr lvl="0" algn="just">
              <a:lnSpc>
                <a:spcPct val="107000"/>
              </a:lnSpc>
              <a:spcAft>
                <a:spcPts val="800"/>
              </a:spcAft>
            </a:pPr>
            <a:r>
              <a:rPr lang="tr-TR" dirty="0">
                <a:effectLst/>
                <a:latin typeface="Times New Roman" panose="02020603050405020304" pitchFamily="18" charset="0"/>
                <a:ea typeface="Calibri" panose="020F0502020204030204" pitchFamily="34" charset="0"/>
                <a:cs typeface="Times New Roman" panose="02020603050405020304" pitchFamily="18" charset="0"/>
              </a:rPr>
              <a:t>- Ham Başarı Notu 20-95 arasında olan öğrenci sayısı: </a:t>
            </a:r>
            <a:r>
              <a:rPr lang="tr-TR"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19</a:t>
            </a:r>
            <a:r>
              <a:rPr lang="tr-TR"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tr-TR" dirty="0">
                <a:effectLst/>
                <a:latin typeface="Times New Roman" panose="02020603050405020304" pitchFamily="18" charset="0"/>
                <a:ea typeface="Calibri" panose="020F0502020204030204" pitchFamily="34" charset="0"/>
                <a:cs typeface="Times New Roman" panose="02020603050405020304" pitchFamily="18" charset="0"/>
              </a:rPr>
              <a:t>ise</a:t>
            </a:r>
          </a:p>
          <a:p>
            <a:pPr lvl="0" algn="just">
              <a:lnSpc>
                <a:spcPct val="107000"/>
              </a:lnSpc>
              <a:spcAft>
                <a:spcPts val="800"/>
              </a:spcAft>
            </a:pPr>
            <a:r>
              <a:rPr lang="tr-TR"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Mutlak</a:t>
            </a:r>
            <a:r>
              <a:rPr lang="tr-TR"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Değerlendirme Sistemine </a:t>
            </a:r>
            <a:r>
              <a:rPr lang="tr-TR" dirty="0">
                <a:effectLst/>
                <a:latin typeface="Times New Roman" panose="02020603050405020304" pitchFamily="18" charset="0"/>
                <a:ea typeface="Calibri" panose="020F0502020204030204" pitchFamily="34" charset="0"/>
                <a:cs typeface="Times New Roman" panose="02020603050405020304" pitchFamily="18" charset="0"/>
              </a:rPr>
              <a:t>Göre Değerlendirme </a:t>
            </a:r>
            <a:r>
              <a:rPr lang="tr-TR" dirty="0">
                <a:latin typeface="Times New Roman" panose="02020603050405020304" pitchFamily="18" charset="0"/>
                <a:ea typeface="Calibri" panose="020F0502020204030204" pitchFamily="34" charset="0"/>
                <a:cs typeface="Times New Roman" panose="02020603050405020304" pitchFamily="18" charset="0"/>
              </a:rPr>
              <a:t>Y</a:t>
            </a:r>
            <a:r>
              <a:rPr lang="tr-TR" dirty="0">
                <a:effectLst/>
                <a:latin typeface="Times New Roman" panose="02020603050405020304" pitchFamily="18" charset="0"/>
                <a:ea typeface="Calibri" panose="020F0502020204030204" pitchFamily="34" charset="0"/>
                <a:cs typeface="Times New Roman" panose="02020603050405020304" pitchFamily="18" charset="0"/>
              </a:rPr>
              <a:t>apılır.</a:t>
            </a:r>
          </a:p>
          <a:p>
            <a:pPr marL="457200" lvl="0" indent="-457200" algn="just">
              <a:lnSpc>
                <a:spcPct val="107000"/>
              </a:lnSpc>
              <a:spcAft>
                <a:spcPts val="800"/>
              </a:spcAft>
              <a:buFontTx/>
              <a:buChar char="-"/>
            </a:pPr>
            <a:endParaRPr lang="tr-TR" dirty="0">
              <a:effectLst/>
              <a:latin typeface="Times New Roman" panose="02020603050405020304" pitchFamily="18" charset="0"/>
              <a:ea typeface="Calibri" panose="020F0502020204030204" pitchFamily="34" charset="0"/>
              <a:cs typeface="Times New Roman" panose="02020603050405020304" pitchFamily="18" charset="0"/>
            </a:endParaRPr>
          </a:p>
          <a:p>
            <a:pPr marL="457200" lvl="0" indent="-457200" algn="just">
              <a:lnSpc>
                <a:spcPct val="107000"/>
              </a:lnSpc>
              <a:spcAft>
                <a:spcPts val="800"/>
              </a:spcAft>
              <a:buFontTx/>
              <a:buChar char="-"/>
            </a:pPr>
            <a:endParaRPr lang="tr-TR" sz="29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Başlık 1">
            <a:extLst>
              <a:ext uri="{FF2B5EF4-FFF2-40B4-BE49-F238E27FC236}">
                <a16:creationId xmlns:a16="http://schemas.microsoft.com/office/drawing/2014/main" id="{197677C3-4410-4574-872F-5F804C9B2F07}"/>
              </a:ext>
            </a:extLst>
          </p:cNvPr>
          <p:cNvSpPr>
            <a:spLocks noGrp="1"/>
          </p:cNvSpPr>
          <p:nvPr>
            <p:ph type="ctrTitle"/>
          </p:nvPr>
        </p:nvSpPr>
        <p:spPr>
          <a:xfrm>
            <a:off x="2523281" y="424064"/>
            <a:ext cx="6574421" cy="1498638"/>
          </a:xfrm>
          <a:solidFill>
            <a:srgbClr val="00B0F0"/>
          </a:solidFill>
        </p:spPr>
        <p:style>
          <a:lnRef idx="1">
            <a:schemeClr val="accent1"/>
          </a:lnRef>
          <a:fillRef idx="2">
            <a:schemeClr val="accent1"/>
          </a:fillRef>
          <a:effectRef idx="1">
            <a:schemeClr val="accent1"/>
          </a:effectRef>
          <a:fontRef idx="minor">
            <a:schemeClr val="dk1"/>
          </a:fontRef>
        </p:style>
        <p:txBody>
          <a:bodyPr anchor="ctr">
            <a:noAutofit/>
          </a:bodyPr>
          <a:lstStyle/>
          <a:p>
            <a:r>
              <a:rPr lang="tr-TR" sz="3200" dirty="0">
                <a:latin typeface="Times New Roman" panose="02020603050405020304" pitchFamily="18" charset="0"/>
                <a:cs typeface="Times New Roman" panose="02020603050405020304" pitchFamily="18" charset="0"/>
              </a:rPr>
              <a:t> Hangi durumlarda</a:t>
            </a:r>
            <a:br>
              <a:rPr lang="tr-TR" sz="3200" dirty="0">
                <a:latin typeface="Times New Roman" panose="02020603050405020304" pitchFamily="18" charset="0"/>
                <a:cs typeface="Times New Roman" panose="02020603050405020304" pitchFamily="18" charset="0"/>
              </a:rPr>
            </a:br>
            <a:r>
              <a:rPr lang="tr-TR" sz="3200" dirty="0">
                <a:latin typeface="Times New Roman" panose="02020603050405020304" pitchFamily="18" charset="0"/>
                <a:cs typeface="Times New Roman" panose="02020603050405020304" pitchFamily="18" charset="0"/>
              </a:rPr>
              <a:t> Bağıl Değerlendirme Sistemine göre değerlendirme yapılır?</a:t>
            </a:r>
          </a:p>
        </p:txBody>
      </p:sp>
      <p:pic>
        <p:nvPicPr>
          <p:cNvPr id="7" name="Picture 2" descr="Redmine'de Gruplar Nasıl Oluşturulur ve Yönetilir - Kolay Redmine">
            <a:extLst>
              <a:ext uri="{FF2B5EF4-FFF2-40B4-BE49-F238E27FC236}">
                <a16:creationId xmlns:a16="http://schemas.microsoft.com/office/drawing/2014/main" id="{6053561A-2EDD-475B-93A9-4317F01C2C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76435" y="424064"/>
            <a:ext cx="2175912" cy="1498638"/>
          </a:xfrm>
          <a:prstGeom prst="rect">
            <a:avLst/>
          </a:prstGeom>
        </p:spPr>
        <p:style>
          <a:lnRef idx="2">
            <a:schemeClr val="dk1"/>
          </a:lnRef>
          <a:fillRef idx="1">
            <a:schemeClr val="lt1"/>
          </a:fillRef>
          <a:effectRef idx="0">
            <a:schemeClr val="dk1"/>
          </a:effectRef>
          <a:fontRef idx="minor">
            <a:schemeClr val="dk1"/>
          </a:fontRef>
        </p:style>
      </p:pic>
      <p:pic>
        <p:nvPicPr>
          <p:cNvPr id="8" name="Picture 2" descr="Performans Değerlendirme Yöntemleri Nelerdir? - idenfit">
            <a:extLst>
              <a:ext uri="{FF2B5EF4-FFF2-40B4-BE49-F238E27FC236}">
                <a16:creationId xmlns:a16="http://schemas.microsoft.com/office/drawing/2014/main" id="{62DB63E2-F1B0-4A4E-9B77-E86A0D1F85F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515596" y="3429000"/>
            <a:ext cx="2336751" cy="1942867"/>
          </a:xfrm>
          <a:prstGeom prst="rect">
            <a:avLst/>
          </a:prstGeom>
        </p:spPr>
        <p:style>
          <a:lnRef idx="2">
            <a:schemeClr val="dk1"/>
          </a:lnRef>
          <a:fillRef idx="1">
            <a:schemeClr val="lt1"/>
          </a:fillRef>
          <a:effectRef idx="0">
            <a:schemeClr val="dk1"/>
          </a:effectRef>
          <a:fontRef idx="minor">
            <a:schemeClr val="dk1"/>
          </a:fontRef>
        </p:style>
      </p:pic>
      <p:pic>
        <p:nvPicPr>
          <p:cNvPr id="2" name="Resim 1">
            <a:extLst>
              <a:ext uri="{FF2B5EF4-FFF2-40B4-BE49-F238E27FC236}">
                <a16:creationId xmlns:a16="http://schemas.microsoft.com/office/drawing/2014/main" id="{107B6D44-9879-2543-7692-9B5C17F9695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5224" y="500246"/>
            <a:ext cx="1638219" cy="1346274"/>
          </a:xfrm>
          <a:prstGeom prst="rect">
            <a:avLst/>
          </a:prstGeom>
          <a:noFill/>
        </p:spPr>
      </p:pic>
    </p:spTree>
    <p:extLst>
      <p:ext uri="{BB962C8B-B14F-4D97-AF65-F5344CB8AC3E}">
        <p14:creationId xmlns:p14="http://schemas.microsoft.com/office/powerpoint/2010/main" val="190604868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aşlık 2">
            <a:extLst>
              <a:ext uri="{FF2B5EF4-FFF2-40B4-BE49-F238E27FC236}">
                <a16:creationId xmlns:a16="http://schemas.microsoft.com/office/drawing/2014/main" id="{6A4FC587-6443-474B-B4C6-85143ED7AA5F}"/>
              </a:ext>
            </a:extLst>
          </p:cNvPr>
          <p:cNvSpPr>
            <a:spLocks noGrp="1"/>
          </p:cNvSpPr>
          <p:nvPr>
            <p:ph type="subTitle" idx="1"/>
          </p:nvPr>
        </p:nvSpPr>
        <p:spPr>
          <a:xfrm>
            <a:off x="769614" y="2525324"/>
            <a:ext cx="7877673" cy="1246162"/>
          </a:xfrm>
        </p:spPr>
        <p:style>
          <a:lnRef idx="2">
            <a:schemeClr val="accent1"/>
          </a:lnRef>
          <a:fillRef idx="1">
            <a:schemeClr val="lt1"/>
          </a:fillRef>
          <a:effectRef idx="0">
            <a:schemeClr val="accent1"/>
          </a:effectRef>
          <a:fontRef idx="minor">
            <a:schemeClr val="dk1"/>
          </a:fontRef>
        </p:style>
        <p:txBody>
          <a:bodyPr>
            <a:normAutofit/>
          </a:bodyPr>
          <a:lstStyle/>
          <a:p>
            <a:pPr lvl="0" algn="just">
              <a:lnSpc>
                <a:spcPct val="107000"/>
              </a:lnSpc>
              <a:spcAft>
                <a:spcPts val="800"/>
              </a:spcAft>
            </a:pPr>
            <a:r>
              <a:rPr lang="tr-TR"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Ham Başarı Notu  </a:t>
            </a:r>
            <a:r>
              <a:rPr lang="tr-TR" dirty="0">
                <a:effectLst/>
                <a:latin typeface="Times New Roman" panose="02020603050405020304" pitchFamily="18" charset="0"/>
                <a:ea typeface="Calibri" panose="020F0502020204030204" pitchFamily="34" charset="0"/>
                <a:cs typeface="Times New Roman" panose="02020603050405020304" pitchFamily="18" charset="0"/>
              </a:rPr>
              <a:t>(Vize, Ödev, Uyg. Final ortalaması) </a:t>
            </a:r>
            <a:r>
              <a:rPr lang="tr-TR"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34</a:t>
            </a:r>
            <a:r>
              <a:rPr lang="tr-TR" dirty="0">
                <a:effectLst/>
                <a:latin typeface="Times New Roman" panose="02020603050405020304" pitchFamily="18" charset="0"/>
                <a:ea typeface="Calibri" panose="020F0502020204030204" pitchFamily="34" charset="0"/>
                <a:cs typeface="Times New Roman" panose="02020603050405020304" pitchFamily="18" charset="0"/>
              </a:rPr>
              <a:t> veya altında ise öğrenci doğrudan FF notu alır ve bu öğrenciler dersten doğrudan kalır.</a:t>
            </a:r>
          </a:p>
        </p:txBody>
      </p:sp>
      <p:sp>
        <p:nvSpPr>
          <p:cNvPr id="4" name="Yıldız: 10 Nokta 3">
            <a:extLst>
              <a:ext uri="{FF2B5EF4-FFF2-40B4-BE49-F238E27FC236}">
                <a16:creationId xmlns:a16="http://schemas.microsoft.com/office/drawing/2014/main" id="{72DFE2B0-6DB6-4CF1-8424-E4BEE9F906A7}"/>
              </a:ext>
            </a:extLst>
          </p:cNvPr>
          <p:cNvSpPr/>
          <p:nvPr/>
        </p:nvSpPr>
        <p:spPr>
          <a:xfrm>
            <a:off x="9041431" y="2921465"/>
            <a:ext cx="2697058" cy="2188759"/>
          </a:xfrm>
          <a:prstGeom prst="star10">
            <a:avLst>
              <a:gd name="adj" fmla="val 39415"/>
              <a:gd name="hf" fmla="val 105146"/>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34’ün altındaki notlar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tr-TR" sz="2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FF Notu</a:t>
            </a:r>
          </a:p>
        </p:txBody>
      </p:sp>
      <p:sp>
        <p:nvSpPr>
          <p:cNvPr id="7" name="Başlık 1">
            <a:extLst>
              <a:ext uri="{FF2B5EF4-FFF2-40B4-BE49-F238E27FC236}">
                <a16:creationId xmlns:a16="http://schemas.microsoft.com/office/drawing/2014/main" id="{07CBEA06-EBCB-44DF-AB48-E433776B2297}"/>
              </a:ext>
            </a:extLst>
          </p:cNvPr>
          <p:cNvSpPr>
            <a:spLocks noGrp="1"/>
          </p:cNvSpPr>
          <p:nvPr>
            <p:ph type="ctrTitle"/>
          </p:nvPr>
        </p:nvSpPr>
        <p:spPr>
          <a:xfrm>
            <a:off x="3103474" y="349790"/>
            <a:ext cx="5937957" cy="1397987"/>
          </a:xfrm>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r>
              <a:rPr lang="tr-TR" sz="3400" b="1" dirty="0">
                <a:latin typeface="Times New Roman" panose="02020603050405020304" pitchFamily="18" charset="0"/>
                <a:cs typeface="Times New Roman" panose="02020603050405020304" pitchFamily="18" charset="0"/>
              </a:rPr>
              <a:t>Bağıl Değerlendirme</a:t>
            </a:r>
          </a:p>
        </p:txBody>
      </p:sp>
      <p:pic>
        <p:nvPicPr>
          <p:cNvPr id="9" name="Picture 2" descr="Performans Değerlendirme Sistemi">
            <a:extLst>
              <a:ext uri="{FF2B5EF4-FFF2-40B4-BE49-F238E27FC236}">
                <a16:creationId xmlns:a16="http://schemas.microsoft.com/office/drawing/2014/main" id="{E741F3CB-D1D4-4584-8832-DB3B68BE28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89289" y="349790"/>
            <a:ext cx="1963058" cy="1397987"/>
          </a:xfrm>
          <a:prstGeom prst="rect">
            <a:avLst/>
          </a:prstGeom>
        </p:spPr>
        <p:style>
          <a:lnRef idx="2">
            <a:schemeClr val="dk1"/>
          </a:lnRef>
          <a:fillRef idx="1">
            <a:schemeClr val="lt1"/>
          </a:fillRef>
          <a:effectRef idx="0">
            <a:schemeClr val="dk1"/>
          </a:effectRef>
          <a:fontRef idx="minor">
            <a:schemeClr val="dk1"/>
          </a:fontRef>
        </p:style>
      </p:pic>
      <p:sp>
        <p:nvSpPr>
          <p:cNvPr id="11" name="Metin kutusu 10">
            <a:extLst>
              <a:ext uri="{FF2B5EF4-FFF2-40B4-BE49-F238E27FC236}">
                <a16:creationId xmlns:a16="http://schemas.microsoft.com/office/drawing/2014/main" id="{CB406FF4-6AB1-437F-85F9-989F835BEEF3}"/>
              </a:ext>
            </a:extLst>
          </p:cNvPr>
          <p:cNvSpPr txBox="1"/>
          <p:nvPr/>
        </p:nvSpPr>
        <p:spPr>
          <a:xfrm>
            <a:off x="769614" y="4332676"/>
            <a:ext cx="7877673" cy="125124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pt-BR" sz="24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Final </a:t>
            </a:r>
            <a:r>
              <a:rPr kumimoji="0" lang="tr-TR" sz="24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Sınavı </a:t>
            </a:r>
            <a:r>
              <a:rPr kumimoji="0" lang="pt-BR" sz="24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Notu </a:t>
            </a:r>
            <a:r>
              <a:rPr kumimoji="0" lang="tr-TR" sz="24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pt-BR"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34 veya altında</a:t>
            </a:r>
            <a:r>
              <a:rPr kumimoji="0" lang="tr-TR"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ise öğrencinin harf notu FF olur. Çünkü yarıyıl sonu sınavından; 35’in altında alan öğrenciler, bağıl notlarına bakılmaksızın "FF" notu alırlar.</a:t>
            </a:r>
          </a:p>
        </p:txBody>
      </p:sp>
      <p:pic>
        <p:nvPicPr>
          <p:cNvPr id="2" name="Resim 1">
            <a:extLst>
              <a:ext uri="{FF2B5EF4-FFF2-40B4-BE49-F238E27FC236}">
                <a16:creationId xmlns:a16="http://schemas.microsoft.com/office/drawing/2014/main" id="{D122F4F6-A21F-92C4-FD70-BDD4C2427E4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7397" y="460245"/>
            <a:ext cx="1638219" cy="1346274"/>
          </a:xfrm>
          <a:prstGeom prst="rect">
            <a:avLst/>
          </a:prstGeom>
          <a:noFill/>
        </p:spPr>
      </p:pic>
    </p:spTree>
    <p:extLst>
      <p:ext uri="{BB962C8B-B14F-4D97-AF65-F5344CB8AC3E}">
        <p14:creationId xmlns:p14="http://schemas.microsoft.com/office/powerpoint/2010/main" val="57785917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aşlık 2">
            <a:extLst>
              <a:ext uri="{FF2B5EF4-FFF2-40B4-BE49-F238E27FC236}">
                <a16:creationId xmlns:a16="http://schemas.microsoft.com/office/drawing/2014/main" id="{6A4FC587-6443-474B-B4C6-85143ED7AA5F}"/>
              </a:ext>
            </a:extLst>
          </p:cNvPr>
          <p:cNvSpPr>
            <a:spLocks noGrp="1"/>
          </p:cNvSpPr>
          <p:nvPr>
            <p:ph type="subTitle" idx="1"/>
          </p:nvPr>
        </p:nvSpPr>
        <p:spPr>
          <a:xfrm>
            <a:off x="769614" y="2525324"/>
            <a:ext cx="7877673" cy="1246162"/>
          </a:xfrm>
        </p:spPr>
        <p:style>
          <a:lnRef idx="2">
            <a:schemeClr val="accent1"/>
          </a:lnRef>
          <a:fillRef idx="1">
            <a:schemeClr val="lt1"/>
          </a:fillRef>
          <a:effectRef idx="0">
            <a:schemeClr val="accent1"/>
          </a:effectRef>
          <a:fontRef idx="minor">
            <a:schemeClr val="dk1"/>
          </a:fontRef>
        </p:style>
        <p:txBody>
          <a:bodyPr anchor="ctr">
            <a:normAutofit/>
          </a:bodyPr>
          <a:lstStyle/>
          <a:p>
            <a:pPr lvl="0" algn="just">
              <a:lnSpc>
                <a:spcPct val="107000"/>
              </a:lnSpc>
              <a:spcAft>
                <a:spcPts val="800"/>
              </a:spcAft>
            </a:pPr>
            <a:r>
              <a:rPr lang="pt-BR"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Ham Başarı Notu </a:t>
            </a:r>
            <a:r>
              <a:rPr lang="pt-BR" sz="2400" dirty="0">
                <a:effectLst/>
                <a:latin typeface="Times New Roman" panose="02020603050405020304" pitchFamily="18" charset="0"/>
                <a:ea typeface="Calibri" panose="020F0502020204030204" pitchFamily="34" charset="0"/>
                <a:cs typeface="Times New Roman" panose="02020603050405020304" pitchFamily="18" charset="0"/>
              </a:rPr>
              <a:t>90 ve üzeri olan öğrenciler, bağıl notlarına bakılmaksızın AA notu alırlar.</a:t>
            </a:r>
            <a:endParaRPr lang="tr-TR"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Başlık 1">
            <a:extLst>
              <a:ext uri="{FF2B5EF4-FFF2-40B4-BE49-F238E27FC236}">
                <a16:creationId xmlns:a16="http://schemas.microsoft.com/office/drawing/2014/main" id="{07CBEA06-EBCB-44DF-AB48-E433776B2297}"/>
              </a:ext>
            </a:extLst>
          </p:cNvPr>
          <p:cNvSpPr>
            <a:spLocks noGrp="1"/>
          </p:cNvSpPr>
          <p:nvPr>
            <p:ph type="ctrTitle"/>
          </p:nvPr>
        </p:nvSpPr>
        <p:spPr>
          <a:xfrm>
            <a:off x="2961441" y="349787"/>
            <a:ext cx="6120424" cy="1397987"/>
          </a:xfrm>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r>
              <a:rPr lang="tr-TR" sz="3400" b="1" dirty="0">
                <a:latin typeface="Times New Roman" panose="02020603050405020304" pitchFamily="18" charset="0"/>
                <a:cs typeface="Times New Roman" panose="02020603050405020304" pitchFamily="18" charset="0"/>
              </a:rPr>
              <a:t>Bağıl Değerlendirme</a:t>
            </a:r>
          </a:p>
        </p:txBody>
      </p:sp>
      <p:pic>
        <p:nvPicPr>
          <p:cNvPr id="9" name="Picture 2" descr="Performans Değerlendirme Sistemi">
            <a:extLst>
              <a:ext uri="{FF2B5EF4-FFF2-40B4-BE49-F238E27FC236}">
                <a16:creationId xmlns:a16="http://schemas.microsoft.com/office/drawing/2014/main" id="{E741F3CB-D1D4-4584-8832-DB3B68BE28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89289" y="349790"/>
            <a:ext cx="1963058" cy="1397987"/>
          </a:xfrm>
          <a:prstGeom prst="rect">
            <a:avLst/>
          </a:prstGeom>
        </p:spPr>
        <p:style>
          <a:lnRef idx="2">
            <a:schemeClr val="dk1"/>
          </a:lnRef>
          <a:fillRef idx="1">
            <a:schemeClr val="lt1"/>
          </a:fillRef>
          <a:effectRef idx="0">
            <a:schemeClr val="dk1"/>
          </a:effectRef>
          <a:fontRef idx="minor">
            <a:schemeClr val="dk1"/>
          </a:fontRef>
        </p:style>
      </p:pic>
      <p:sp>
        <p:nvSpPr>
          <p:cNvPr id="11" name="Metin kutusu 10">
            <a:extLst>
              <a:ext uri="{FF2B5EF4-FFF2-40B4-BE49-F238E27FC236}">
                <a16:creationId xmlns:a16="http://schemas.microsoft.com/office/drawing/2014/main" id="{CB406FF4-6AB1-437F-85F9-989F835BEEF3}"/>
              </a:ext>
            </a:extLst>
          </p:cNvPr>
          <p:cNvSpPr txBox="1"/>
          <p:nvPr/>
        </p:nvSpPr>
        <p:spPr>
          <a:xfrm>
            <a:off x="769614" y="4332676"/>
            <a:ext cx="7877673" cy="164641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pt-BR" sz="24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Ham Başarı Notu </a:t>
            </a:r>
            <a:r>
              <a:rPr kumimoji="0" lang="pt-BR"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100 üzerinden 50 veya üstünde olan öğrenciler bağıl değerlendirme</a:t>
            </a:r>
            <a:r>
              <a:rPr kumimoji="0" lang="tr-TR"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pt-BR"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sonucunda DD veya altında bir not alırlarsa (yani</a:t>
            </a:r>
            <a:r>
              <a:rPr kumimoji="0" lang="tr-TR"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bağıla göre </a:t>
            </a:r>
            <a:r>
              <a:rPr kumimoji="0" lang="pt-BR"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kalırlarsa) notları DC olarak değiştirilir.</a:t>
            </a:r>
            <a:endParaRPr kumimoji="0" lang="tr-TR"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Yıldız: 10 Nokta 9">
            <a:extLst>
              <a:ext uri="{FF2B5EF4-FFF2-40B4-BE49-F238E27FC236}">
                <a16:creationId xmlns:a16="http://schemas.microsoft.com/office/drawing/2014/main" id="{8E25D914-F7BE-448C-90A3-83EA45205F50}"/>
              </a:ext>
            </a:extLst>
          </p:cNvPr>
          <p:cNvSpPr/>
          <p:nvPr/>
        </p:nvSpPr>
        <p:spPr>
          <a:xfrm>
            <a:off x="9379011" y="2409615"/>
            <a:ext cx="2291964" cy="2038770"/>
          </a:xfrm>
          <a:prstGeom prst="star10">
            <a:avLst>
              <a:gd name="adj" fmla="val 39415"/>
              <a:gd name="hf" fmla="val 105146"/>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90 ve üzeri  notlar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AA Notu</a:t>
            </a:r>
          </a:p>
        </p:txBody>
      </p:sp>
      <p:pic>
        <p:nvPicPr>
          <p:cNvPr id="2" name="Resim 1">
            <a:extLst>
              <a:ext uri="{FF2B5EF4-FFF2-40B4-BE49-F238E27FC236}">
                <a16:creationId xmlns:a16="http://schemas.microsoft.com/office/drawing/2014/main" id="{150D5910-5A88-3F53-5CAB-1F3FBC1DE90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5798" y="488671"/>
            <a:ext cx="1638219" cy="1346274"/>
          </a:xfrm>
          <a:prstGeom prst="rect">
            <a:avLst/>
          </a:prstGeom>
          <a:noFill/>
        </p:spPr>
      </p:pic>
    </p:spTree>
    <p:extLst>
      <p:ext uri="{BB962C8B-B14F-4D97-AF65-F5344CB8AC3E}">
        <p14:creationId xmlns:p14="http://schemas.microsoft.com/office/powerpoint/2010/main" val="41103193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aşlık 2">
            <a:extLst>
              <a:ext uri="{FF2B5EF4-FFF2-40B4-BE49-F238E27FC236}">
                <a16:creationId xmlns:a16="http://schemas.microsoft.com/office/drawing/2014/main" id="{6A4FC587-6443-474B-B4C6-85143ED7AA5F}"/>
              </a:ext>
            </a:extLst>
          </p:cNvPr>
          <p:cNvSpPr>
            <a:spLocks noGrp="1"/>
          </p:cNvSpPr>
          <p:nvPr>
            <p:ph type="subTitle" idx="1"/>
          </p:nvPr>
        </p:nvSpPr>
        <p:spPr>
          <a:xfrm>
            <a:off x="679303" y="3244427"/>
            <a:ext cx="7798653" cy="2277252"/>
          </a:xfrm>
        </p:spPr>
        <p:style>
          <a:lnRef idx="2">
            <a:schemeClr val="accent1"/>
          </a:lnRef>
          <a:fillRef idx="1">
            <a:schemeClr val="lt1"/>
          </a:fillRef>
          <a:effectRef idx="0">
            <a:schemeClr val="accent1"/>
          </a:effectRef>
          <a:fontRef idx="minor">
            <a:schemeClr val="dk1"/>
          </a:fontRef>
        </p:style>
        <p:txBody>
          <a:bodyPr>
            <a:normAutofit/>
          </a:bodyPr>
          <a:lstStyle/>
          <a:p>
            <a:pPr marL="342900" lvl="0" indent="-342900" algn="just">
              <a:lnSpc>
                <a:spcPct val="107000"/>
              </a:lnSpc>
              <a:spcAft>
                <a:spcPts val="800"/>
              </a:spcAft>
              <a:buFont typeface="Wingdings" panose="05000000000000000000" pitchFamily="2" charset="2"/>
              <a:buChar char="Ø"/>
            </a:pPr>
            <a:r>
              <a:rPr lang="tr-TR"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2800" dirty="0">
                <a:effectLst/>
                <a:latin typeface="Times New Roman" panose="02020603050405020304" pitchFamily="18" charset="0"/>
                <a:ea typeface="Calibri" panose="020F0502020204030204" pitchFamily="34" charset="0"/>
                <a:cs typeface="Times New Roman" panose="02020603050405020304" pitchFamily="18" charset="0"/>
              </a:rPr>
              <a:t>Aynı öğretim elemanından aynı ders alınsa dahi farklı şubelerin not ortalamaları ve standart</a:t>
            </a:r>
            <a:r>
              <a:rPr lang="tr-TR"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2800" dirty="0">
                <a:effectLst/>
                <a:latin typeface="Times New Roman" panose="02020603050405020304" pitchFamily="18" charset="0"/>
                <a:ea typeface="Calibri" panose="020F0502020204030204" pitchFamily="34" charset="0"/>
                <a:cs typeface="Times New Roman" panose="02020603050405020304" pitchFamily="18" charset="0"/>
              </a:rPr>
              <a:t>sapmaları farklı olabilir. Her öğrenci kendi</a:t>
            </a:r>
            <a:r>
              <a:rPr lang="tr-TR"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2800" dirty="0">
                <a:effectLst/>
                <a:latin typeface="Times New Roman" panose="02020603050405020304" pitchFamily="18" charset="0"/>
                <a:ea typeface="Calibri" panose="020F0502020204030204" pitchFamily="34" charset="0"/>
                <a:cs typeface="Times New Roman" panose="02020603050405020304" pitchFamily="18" charset="0"/>
              </a:rPr>
              <a:t>şubesi içinde değerlendirilir. </a:t>
            </a:r>
            <a:endParaRPr lang="tr-TR"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Başlık 1">
            <a:extLst>
              <a:ext uri="{FF2B5EF4-FFF2-40B4-BE49-F238E27FC236}">
                <a16:creationId xmlns:a16="http://schemas.microsoft.com/office/drawing/2014/main" id="{07CBEA06-EBCB-44DF-AB48-E433776B2297}"/>
              </a:ext>
            </a:extLst>
          </p:cNvPr>
          <p:cNvSpPr>
            <a:spLocks noGrp="1"/>
          </p:cNvSpPr>
          <p:nvPr>
            <p:ph type="ctrTitle"/>
          </p:nvPr>
        </p:nvSpPr>
        <p:spPr>
          <a:xfrm>
            <a:off x="2790092" y="585397"/>
            <a:ext cx="6341103" cy="1397987"/>
          </a:xfrm>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r>
              <a:rPr lang="tr-TR" sz="3600" dirty="0">
                <a:latin typeface="Times New Roman" panose="02020603050405020304" pitchFamily="18" charset="0"/>
                <a:cs typeface="Times New Roman" panose="02020603050405020304" pitchFamily="18" charset="0"/>
              </a:rPr>
              <a:t>Bağıl Değerlendirme</a:t>
            </a:r>
            <a:br>
              <a:rPr lang="tr-TR" sz="3600" dirty="0">
                <a:latin typeface="Times New Roman" panose="02020603050405020304" pitchFamily="18" charset="0"/>
                <a:cs typeface="Times New Roman" panose="02020603050405020304" pitchFamily="18" charset="0"/>
              </a:rPr>
            </a:br>
            <a:r>
              <a:rPr lang="tr-TR" sz="3600" dirty="0">
                <a:latin typeface="Times New Roman" panose="02020603050405020304" pitchFamily="18" charset="0"/>
                <a:cs typeface="Times New Roman" panose="02020603050405020304" pitchFamily="18" charset="0"/>
              </a:rPr>
              <a:t>Şubeli Dersler</a:t>
            </a:r>
            <a:endParaRPr lang="tr-TR" sz="3400" dirty="0">
              <a:latin typeface="Times New Roman" panose="02020603050405020304" pitchFamily="18" charset="0"/>
              <a:cs typeface="Times New Roman" panose="02020603050405020304" pitchFamily="18" charset="0"/>
            </a:endParaRPr>
          </a:p>
        </p:txBody>
      </p:sp>
      <p:pic>
        <p:nvPicPr>
          <p:cNvPr id="9" name="Picture 2" descr="Performans Değerlendirme Sistemi">
            <a:extLst>
              <a:ext uri="{FF2B5EF4-FFF2-40B4-BE49-F238E27FC236}">
                <a16:creationId xmlns:a16="http://schemas.microsoft.com/office/drawing/2014/main" id="{E741F3CB-D1D4-4584-8832-DB3B68BE28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89289" y="585398"/>
            <a:ext cx="1963058" cy="1397987"/>
          </a:xfrm>
          <a:prstGeom prst="rect">
            <a:avLst/>
          </a:prstGeom>
        </p:spPr>
        <p:style>
          <a:lnRef idx="2">
            <a:schemeClr val="dk1"/>
          </a:lnRef>
          <a:fillRef idx="1">
            <a:schemeClr val="lt1"/>
          </a:fillRef>
          <a:effectRef idx="0">
            <a:schemeClr val="dk1"/>
          </a:effectRef>
          <a:fontRef idx="minor">
            <a:schemeClr val="dk1"/>
          </a:fontRef>
        </p:style>
      </p:pic>
      <p:pic>
        <p:nvPicPr>
          <p:cNvPr id="6148" name="Picture 4" descr="Üniversitede Sınıfta Kalma Nasıl Olur? Kaç Dersten Kalınca? - KizlarSoruyor">
            <a:extLst>
              <a:ext uri="{FF2B5EF4-FFF2-40B4-BE49-F238E27FC236}">
                <a16:creationId xmlns:a16="http://schemas.microsoft.com/office/drawing/2014/main" id="{BDDFF048-2A85-4AA1-868C-FDC8A7455C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53689" y="3244427"/>
            <a:ext cx="2798658" cy="2277252"/>
          </a:xfrm>
          <a:prstGeom prst="rect">
            <a:avLst/>
          </a:prstGeom>
          <a:noFill/>
          <a:extLst>
            <a:ext uri="{909E8E84-426E-40DD-AFC4-6F175D3DCCD1}">
              <a14:hiddenFill xmlns:a14="http://schemas.microsoft.com/office/drawing/2010/main">
                <a:solidFill>
                  <a:srgbClr val="FFFFFF"/>
                </a:solidFill>
              </a14:hiddenFill>
            </a:ext>
          </a:extLst>
        </p:spPr>
      </p:pic>
      <p:pic>
        <p:nvPicPr>
          <p:cNvPr id="2" name="Resim 1">
            <a:extLst>
              <a:ext uri="{FF2B5EF4-FFF2-40B4-BE49-F238E27FC236}">
                <a16:creationId xmlns:a16="http://schemas.microsoft.com/office/drawing/2014/main" id="{4BE796DC-9C27-8B9A-C68B-D490E2BFDBF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9948" y="611253"/>
            <a:ext cx="1638219" cy="1346274"/>
          </a:xfrm>
          <a:prstGeom prst="rect">
            <a:avLst/>
          </a:prstGeom>
          <a:noFill/>
        </p:spPr>
      </p:pic>
    </p:spTree>
    <p:extLst>
      <p:ext uri="{BB962C8B-B14F-4D97-AF65-F5344CB8AC3E}">
        <p14:creationId xmlns:p14="http://schemas.microsoft.com/office/powerpoint/2010/main" val="198265528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şlık 1">
            <a:extLst>
              <a:ext uri="{FF2B5EF4-FFF2-40B4-BE49-F238E27FC236}">
                <a16:creationId xmlns:a16="http://schemas.microsoft.com/office/drawing/2014/main" id="{07CBEA06-EBCB-44DF-AB48-E433776B2297}"/>
              </a:ext>
            </a:extLst>
          </p:cNvPr>
          <p:cNvSpPr>
            <a:spLocks noGrp="1"/>
          </p:cNvSpPr>
          <p:nvPr>
            <p:ph type="ctrTitle"/>
          </p:nvPr>
        </p:nvSpPr>
        <p:spPr>
          <a:xfrm>
            <a:off x="2743200" y="349790"/>
            <a:ext cx="6300953" cy="1397985"/>
          </a:xfrm>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r>
              <a:rPr lang="tr-TR" sz="3400" b="1" dirty="0">
                <a:latin typeface="Times New Roman" panose="02020603050405020304" pitchFamily="18" charset="0"/>
                <a:cs typeface="Times New Roman" panose="02020603050405020304" pitchFamily="18" charset="0"/>
              </a:rPr>
              <a:t>Bağıl Değerlendirme</a:t>
            </a:r>
          </a:p>
        </p:txBody>
      </p:sp>
      <p:pic>
        <p:nvPicPr>
          <p:cNvPr id="9" name="Picture 2" descr="Performans Değerlendirme Sistemi">
            <a:extLst>
              <a:ext uri="{FF2B5EF4-FFF2-40B4-BE49-F238E27FC236}">
                <a16:creationId xmlns:a16="http://schemas.microsoft.com/office/drawing/2014/main" id="{E741F3CB-D1D4-4584-8832-DB3B68BE28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89289" y="349790"/>
            <a:ext cx="1963058" cy="1397987"/>
          </a:xfrm>
          <a:prstGeom prst="rect">
            <a:avLst/>
          </a:prstGeom>
        </p:spPr>
        <p:style>
          <a:lnRef idx="2">
            <a:schemeClr val="dk1"/>
          </a:lnRef>
          <a:fillRef idx="1">
            <a:schemeClr val="lt1"/>
          </a:fillRef>
          <a:effectRef idx="0">
            <a:schemeClr val="dk1"/>
          </a:effectRef>
          <a:fontRef idx="minor">
            <a:schemeClr val="dk1"/>
          </a:fontRef>
        </p:style>
      </p:pic>
      <p:sp>
        <p:nvSpPr>
          <p:cNvPr id="12" name="Alt Başlık 2">
            <a:extLst>
              <a:ext uri="{FF2B5EF4-FFF2-40B4-BE49-F238E27FC236}">
                <a16:creationId xmlns:a16="http://schemas.microsoft.com/office/drawing/2014/main" id="{686FA224-8C1A-4DE8-9350-2F38FEA2525D}"/>
              </a:ext>
            </a:extLst>
          </p:cNvPr>
          <p:cNvSpPr>
            <a:spLocks noGrp="1"/>
          </p:cNvSpPr>
          <p:nvPr>
            <p:ph type="subTitle" idx="1"/>
          </p:nvPr>
        </p:nvSpPr>
        <p:spPr>
          <a:xfrm>
            <a:off x="613730" y="2570057"/>
            <a:ext cx="10426803" cy="3104445"/>
          </a:xfrm>
        </p:spPr>
        <p:style>
          <a:lnRef idx="1">
            <a:schemeClr val="accent2"/>
          </a:lnRef>
          <a:fillRef idx="2">
            <a:schemeClr val="accent2"/>
          </a:fillRef>
          <a:effectRef idx="1">
            <a:schemeClr val="accent2"/>
          </a:effectRef>
          <a:fontRef idx="minor">
            <a:schemeClr val="dk1"/>
          </a:fontRef>
        </p:style>
        <p:txBody>
          <a:bodyPr>
            <a:noAutofit/>
          </a:bodyPr>
          <a:lstStyle/>
          <a:p>
            <a:pPr marL="342900" lvl="0" indent="-342900" algn="just">
              <a:lnSpc>
                <a:spcPct val="107000"/>
              </a:lnSpc>
              <a:spcAft>
                <a:spcPts val="800"/>
              </a:spcAft>
              <a:buFont typeface="Wingdings" panose="05000000000000000000" pitchFamily="2" charset="2"/>
              <a:buChar char="Ø"/>
            </a:pPr>
            <a:endParaRPr lang="tr-TR"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Wingdings" panose="05000000000000000000" pitchFamily="2" charset="2"/>
              <a:buChar char="Ø"/>
            </a:pPr>
            <a:r>
              <a:rPr lang="pt-BR" dirty="0">
                <a:effectLst/>
                <a:latin typeface="Times New Roman" panose="02020603050405020304" pitchFamily="18" charset="0"/>
                <a:ea typeface="Calibri" panose="020F0502020204030204" pitchFamily="34" charset="0"/>
                <a:cs typeface="Times New Roman" panose="02020603050405020304" pitchFamily="18" charset="0"/>
              </a:rPr>
              <a:t>Ölçme ve Değerlendirme Esasları Yönergesi” ne göre Öğretim elemanlarının Bağıl</a:t>
            </a:r>
            <a:r>
              <a:rPr lang="tr-TR" dirty="0">
                <a:effectLst/>
                <a:latin typeface="Times New Roman" panose="02020603050405020304" pitchFamily="18" charset="0"/>
                <a:ea typeface="Calibri" panose="020F0502020204030204" pitchFamily="34" charset="0"/>
                <a:cs typeface="Times New Roman" panose="02020603050405020304" pitchFamily="18" charset="0"/>
              </a:rPr>
              <a:t> </a:t>
            </a:r>
            <a:r>
              <a:rPr lang="pt-BR" dirty="0">
                <a:effectLst/>
                <a:latin typeface="Times New Roman" panose="02020603050405020304" pitchFamily="18" charset="0"/>
                <a:ea typeface="Calibri" panose="020F0502020204030204" pitchFamily="34" charset="0"/>
                <a:cs typeface="Times New Roman" panose="02020603050405020304" pitchFamily="18" charset="0"/>
              </a:rPr>
              <a:t>Değerlendirmeye katılma alt ve üst limitini değiştirme yetkisi yoktur.</a:t>
            </a:r>
            <a:r>
              <a:rPr lang="tr-TR" dirty="0">
                <a:effectLst/>
                <a:latin typeface="Times New Roman" panose="02020603050405020304" pitchFamily="18" charset="0"/>
                <a:ea typeface="Calibri" panose="020F0502020204030204" pitchFamily="34" charset="0"/>
                <a:cs typeface="Times New Roman" panose="02020603050405020304" pitchFamily="18" charset="0"/>
              </a:rPr>
              <a:t> </a:t>
            </a:r>
          </a:p>
          <a:p>
            <a:pPr marL="342900" lvl="0" indent="-342900" algn="just">
              <a:lnSpc>
                <a:spcPct val="107000"/>
              </a:lnSpc>
              <a:spcAft>
                <a:spcPts val="800"/>
              </a:spcAft>
              <a:buFont typeface="Wingdings" panose="05000000000000000000" pitchFamily="2" charset="2"/>
              <a:buChar char="Ø"/>
            </a:pPr>
            <a:r>
              <a:rPr lang="tr-TR" dirty="0">
                <a:latin typeface="Times New Roman" panose="02020603050405020304" pitchFamily="18" charset="0"/>
                <a:ea typeface="Calibri" panose="020F0502020204030204" pitchFamily="34" charset="0"/>
                <a:cs typeface="Times New Roman" panose="02020603050405020304" pitchFamily="18" charset="0"/>
              </a:rPr>
              <a:t>Bağıl Değerlendirmeye katılma alt limiti 20</a:t>
            </a:r>
          </a:p>
          <a:p>
            <a:pPr marL="342900" indent="-342900" algn="just">
              <a:lnSpc>
                <a:spcPct val="107000"/>
              </a:lnSpc>
              <a:spcAft>
                <a:spcPts val="800"/>
              </a:spcAft>
              <a:buFont typeface="Wingdings" panose="05000000000000000000" pitchFamily="2" charset="2"/>
              <a:buChar char="Ø"/>
            </a:pPr>
            <a:r>
              <a:rPr lang="tr-TR" dirty="0">
                <a:latin typeface="Times New Roman" panose="02020603050405020304" pitchFamily="18" charset="0"/>
                <a:ea typeface="Calibri" panose="020F0502020204030204" pitchFamily="34" charset="0"/>
                <a:cs typeface="Times New Roman" panose="02020603050405020304" pitchFamily="18" charset="0"/>
              </a:rPr>
              <a:t>Bağıl Değerlendirmeye katılma üst limiti 95 olarak belirlenmiştir.</a:t>
            </a:r>
          </a:p>
          <a:p>
            <a:pPr lvl="0" algn="just">
              <a:lnSpc>
                <a:spcPct val="107000"/>
              </a:lnSpc>
              <a:spcAft>
                <a:spcPts val="800"/>
              </a:spcAft>
            </a:pPr>
            <a:endParaRPr lang="tr-TR"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3" name="Picture 4" descr="Üniversitede Sınıfta Kalma Nasıl Olur? Kaç Dersten Kalınca? - KizlarSoruyor">
            <a:extLst>
              <a:ext uri="{FF2B5EF4-FFF2-40B4-BE49-F238E27FC236}">
                <a16:creationId xmlns:a16="http://schemas.microsoft.com/office/drawing/2014/main" id="{0D902CB3-7346-49CE-B515-4DFF37C533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94227" y="4342882"/>
            <a:ext cx="2558120" cy="1995856"/>
          </a:xfrm>
          <a:prstGeom prst="rect">
            <a:avLst/>
          </a:prstGeom>
        </p:spPr>
        <p:style>
          <a:lnRef idx="2">
            <a:schemeClr val="dk1"/>
          </a:lnRef>
          <a:fillRef idx="1">
            <a:schemeClr val="lt1"/>
          </a:fillRef>
          <a:effectRef idx="0">
            <a:schemeClr val="dk1"/>
          </a:effectRef>
          <a:fontRef idx="minor">
            <a:schemeClr val="dk1"/>
          </a:fontRef>
        </p:style>
      </p:pic>
      <p:pic>
        <p:nvPicPr>
          <p:cNvPr id="2" name="Resim 1">
            <a:extLst>
              <a:ext uri="{FF2B5EF4-FFF2-40B4-BE49-F238E27FC236}">
                <a16:creationId xmlns:a16="http://schemas.microsoft.com/office/drawing/2014/main" id="{6A3A0D95-D01D-94A6-F3EA-F2946EE15CC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9948" y="401501"/>
            <a:ext cx="1638219" cy="1346274"/>
          </a:xfrm>
          <a:prstGeom prst="rect">
            <a:avLst/>
          </a:prstGeom>
          <a:noFill/>
        </p:spPr>
      </p:pic>
    </p:spTree>
    <p:extLst>
      <p:ext uri="{BB962C8B-B14F-4D97-AF65-F5344CB8AC3E}">
        <p14:creationId xmlns:p14="http://schemas.microsoft.com/office/powerpoint/2010/main" val="120601675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şlık 1">
            <a:extLst>
              <a:ext uri="{FF2B5EF4-FFF2-40B4-BE49-F238E27FC236}">
                <a16:creationId xmlns:a16="http://schemas.microsoft.com/office/drawing/2014/main" id="{07CBEA06-EBCB-44DF-AB48-E433776B2297}"/>
              </a:ext>
            </a:extLst>
          </p:cNvPr>
          <p:cNvSpPr>
            <a:spLocks noGrp="1"/>
          </p:cNvSpPr>
          <p:nvPr>
            <p:ph type="ctrTitle"/>
          </p:nvPr>
        </p:nvSpPr>
        <p:spPr>
          <a:xfrm>
            <a:off x="2909045" y="360423"/>
            <a:ext cx="6246228" cy="1397987"/>
          </a:xfrm>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r>
              <a:rPr lang="tr-TR" sz="3400" b="1" dirty="0">
                <a:latin typeface="Times New Roman" panose="02020603050405020304" pitchFamily="18" charset="0"/>
                <a:cs typeface="Times New Roman" panose="02020603050405020304" pitchFamily="18" charset="0"/>
              </a:rPr>
              <a:t>Bağıl Değerlendirme</a:t>
            </a:r>
          </a:p>
        </p:txBody>
      </p:sp>
      <p:pic>
        <p:nvPicPr>
          <p:cNvPr id="9" name="Picture 2" descr="Performans Değerlendirme Sistemi">
            <a:extLst>
              <a:ext uri="{FF2B5EF4-FFF2-40B4-BE49-F238E27FC236}">
                <a16:creationId xmlns:a16="http://schemas.microsoft.com/office/drawing/2014/main" id="{E741F3CB-D1D4-4584-8832-DB3B68BE28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89289" y="349790"/>
            <a:ext cx="1963058" cy="1397987"/>
          </a:xfrm>
          <a:prstGeom prst="rect">
            <a:avLst/>
          </a:prstGeom>
        </p:spPr>
        <p:style>
          <a:lnRef idx="2">
            <a:schemeClr val="dk1"/>
          </a:lnRef>
          <a:fillRef idx="1">
            <a:schemeClr val="lt1"/>
          </a:fillRef>
          <a:effectRef idx="0">
            <a:schemeClr val="dk1"/>
          </a:effectRef>
          <a:fontRef idx="minor">
            <a:schemeClr val="dk1"/>
          </a:fontRef>
        </p:style>
      </p:pic>
      <p:sp>
        <p:nvSpPr>
          <p:cNvPr id="6" name="Alt Başlık 2">
            <a:extLst>
              <a:ext uri="{FF2B5EF4-FFF2-40B4-BE49-F238E27FC236}">
                <a16:creationId xmlns:a16="http://schemas.microsoft.com/office/drawing/2014/main" id="{DDDB1B1A-6F9D-4DC2-B925-D491B5ECC3A3}"/>
              </a:ext>
            </a:extLst>
          </p:cNvPr>
          <p:cNvSpPr txBox="1">
            <a:spLocks/>
          </p:cNvSpPr>
          <p:nvPr/>
        </p:nvSpPr>
        <p:spPr>
          <a:xfrm>
            <a:off x="621293" y="2417267"/>
            <a:ext cx="8907963" cy="2338801"/>
          </a:xfrm>
          <a:prstGeom prst="rect">
            <a:avLst/>
          </a:prstGeom>
          <a:solidFill>
            <a:schemeClr val="accent1">
              <a:lumMod val="60000"/>
              <a:lumOff val="4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marR="0" lvl="0" indent="-342900" algn="just" defTabSz="914400" rtl="0" eaLnBrk="1" fontAlgn="auto" latinLnBrk="0" hangingPunct="1">
              <a:lnSpc>
                <a:spcPct val="107000"/>
              </a:lnSpc>
              <a:spcBef>
                <a:spcPts val="1000"/>
              </a:spcBef>
              <a:spcAft>
                <a:spcPts val="800"/>
              </a:spcAft>
              <a:buClrTx/>
              <a:buSzTx/>
              <a:buFont typeface="Wingdings" panose="05000000000000000000" pitchFamily="2" charset="2"/>
              <a:buChar char="Ø"/>
              <a:tabLst/>
              <a:defRPr/>
            </a:pPr>
            <a:r>
              <a:rPr kumimoji="0" lang="pt-BR"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Proje, Seminer, Staj, bitirme tezi, işyeri eğitimi ve uygulaması, klinik staj vb. derslerde</a:t>
            </a:r>
            <a:r>
              <a:rPr kumimoji="0" lang="tr-TR"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pt-BR"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alınan notlar </a:t>
            </a:r>
            <a:r>
              <a:rPr kumimoji="0" lang="pt-BR" sz="24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mutlak değerlendirme </a:t>
            </a:r>
            <a:r>
              <a:rPr kumimoji="0" lang="pt-BR"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sistemine göre değerlendirilir.</a:t>
            </a:r>
            <a:endParaRPr kumimoji="0" lang="tr-TR"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just" defTabSz="914400" rtl="0" eaLnBrk="1" fontAlgn="auto" latinLnBrk="0" hangingPunct="1">
              <a:lnSpc>
                <a:spcPct val="107000"/>
              </a:lnSpc>
              <a:spcBef>
                <a:spcPts val="1000"/>
              </a:spcBef>
              <a:spcAft>
                <a:spcPts val="800"/>
              </a:spcAft>
              <a:buClrTx/>
              <a:buSzTx/>
              <a:buFont typeface="Wingdings" panose="05000000000000000000" pitchFamily="2" charset="2"/>
              <a:buChar char="Ø"/>
              <a:tabLst/>
              <a:defRPr/>
            </a:pPr>
            <a:r>
              <a:rPr kumimoji="0" lang="tr-TR"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Ancak bu durumdaki derslerin Öğrenci İşleri Daire Başkanlığına bildirilmesi gerekmektedir.</a:t>
            </a:r>
          </a:p>
        </p:txBody>
      </p:sp>
      <p:pic>
        <p:nvPicPr>
          <p:cNvPr id="10" name="Resim 9">
            <a:extLst>
              <a:ext uri="{FF2B5EF4-FFF2-40B4-BE49-F238E27FC236}">
                <a16:creationId xmlns:a16="http://schemas.microsoft.com/office/drawing/2014/main" id="{C948BDCB-B912-4262-BDDD-40AF44D63616}"/>
              </a:ext>
            </a:extLst>
          </p:cNvPr>
          <p:cNvPicPr>
            <a:picLocks noChangeAspect="1"/>
          </p:cNvPicPr>
          <p:nvPr/>
        </p:nvPicPr>
        <p:blipFill rotWithShape="1">
          <a:blip r:embed="rId3"/>
          <a:srcRect l="486" t="-4142" r="-1326" b="8452"/>
          <a:stretch/>
        </p:blipFill>
        <p:spPr>
          <a:xfrm>
            <a:off x="9889289" y="2588748"/>
            <a:ext cx="1943200" cy="1995838"/>
          </a:xfrm>
          <a:prstGeom prst="rect">
            <a:avLst/>
          </a:prstGeom>
        </p:spPr>
        <p:style>
          <a:lnRef idx="2">
            <a:schemeClr val="dk1"/>
          </a:lnRef>
          <a:fillRef idx="1">
            <a:schemeClr val="lt1"/>
          </a:fillRef>
          <a:effectRef idx="0">
            <a:schemeClr val="dk1"/>
          </a:effectRef>
          <a:fontRef idx="minor">
            <a:schemeClr val="dk1"/>
          </a:fontRef>
        </p:style>
      </p:pic>
      <p:sp>
        <p:nvSpPr>
          <p:cNvPr id="11" name="Alt Başlık 2">
            <a:extLst>
              <a:ext uri="{FF2B5EF4-FFF2-40B4-BE49-F238E27FC236}">
                <a16:creationId xmlns:a16="http://schemas.microsoft.com/office/drawing/2014/main" id="{6AB89833-3F32-4BA9-9257-6126B6E818AA}"/>
              </a:ext>
            </a:extLst>
          </p:cNvPr>
          <p:cNvSpPr>
            <a:spLocks noGrp="1"/>
          </p:cNvSpPr>
          <p:nvPr>
            <p:ph type="subTitle" idx="1"/>
          </p:nvPr>
        </p:nvSpPr>
        <p:spPr>
          <a:xfrm>
            <a:off x="621293" y="5099590"/>
            <a:ext cx="11211196" cy="1037924"/>
          </a:xfrm>
          <a:solidFill>
            <a:srgbClr val="00B0F0"/>
          </a:solidFill>
        </p:spPr>
        <p:txBody>
          <a:bodyPr>
            <a:normAutofit/>
          </a:bodyPr>
          <a:lstStyle/>
          <a:p>
            <a:pPr marL="342900" lvl="0" indent="-342900" algn="just">
              <a:lnSpc>
                <a:spcPct val="107000"/>
              </a:lnSpc>
              <a:spcAft>
                <a:spcPts val="800"/>
              </a:spcAft>
              <a:buFont typeface="Wingdings" panose="05000000000000000000" pitchFamily="2" charset="2"/>
              <a:buChar char="v"/>
            </a:pPr>
            <a:r>
              <a:rPr lang="pt-BR" dirty="0">
                <a:effectLst/>
                <a:latin typeface="Times New Roman" panose="02020603050405020304" pitchFamily="18" charset="0"/>
                <a:ea typeface="Calibri" panose="020F0502020204030204" pitchFamily="34" charset="0"/>
                <a:cs typeface="Times New Roman" panose="02020603050405020304" pitchFamily="18" charset="0"/>
              </a:rPr>
              <a:t>Bütünleme sınavına giren öğrencilerin harf notunun belirlenmesinde final sınavı notları esas</a:t>
            </a:r>
            <a:r>
              <a:rPr lang="tr-TR" dirty="0">
                <a:effectLst/>
                <a:latin typeface="Times New Roman" panose="02020603050405020304" pitchFamily="18" charset="0"/>
                <a:ea typeface="Calibri" panose="020F0502020204030204" pitchFamily="34" charset="0"/>
                <a:cs typeface="Times New Roman" panose="02020603050405020304" pitchFamily="18" charset="0"/>
              </a:rPr>
              <a:t> </a:t>
            </a:r>
            <a:r>
              <a:rPr lang="pt-BR" dirty="0">
                <a:effectLst/>
                <a:latin typeface="Times New Roman" panose="02020603050405020304" pitchFamily="18" charset="0"/>
                <a:ea typeface="Calibri" panose="020F0502020204030204" pitchFamily="34" charset="0"/>
                <a:cs typeface="Times New Roman" panose="02020603050405020304" pitchFamily="18" charset="0"/>
              </a:rPr>
              <a:t>alınarak hesaplanmış olan </a:t>
            </a:r>
            <a:r>
              <a:rPr lang="tr-TR" dirty="0">
                <a:effectLst/>
                <a:latin typeface="Times New Roman" panose="02020603050405020304" pitchFamily="18" charset="0"/>
                <a:ea typeface="Calibri" panose="020F0502020204030204" pitchFamily="34" charset="0"/>
                <a:cs typeface="Times New Roman" panose="02020603050405020304" pitchFamily="18" charset="0"/>
              </a:rPr>
              <a:t>sınıf</a:t>
            </a:r>
            <a:r>
              <a:rPr lang="pt-BR" dirty="0">
                <a:effectLst/>
                <a:latin typeface="Times New Roman" panose="02020603050405020304" pitchFamily="18" charset="0"/>
                <a:ea typeface="Calibri" panose="020F0502020204030204" pitchFamily="34" charset="0"/>
                <a:cs typeface="Times New Roman" panose="02020603050405020304" pitchFamily="18" charset="0"/>
              </a:rPr>
              <a:t> ortalama</a:t>
            </a:r>
            <a:r>
              <a:rPr lang="tr-TR" dirty="0" err="1">
                <a:effectLst/>
                <a:latin typeface="Times New Roman" panose="02020603050405020304" pitchFamily="18" charset="0"/>
                <a:ea typeface="Calibri" panose="020F0502020204030204" pitchFamily="34" charset="0"/>
                <a:cs typeface="Times New Roman" panose="02020603050405020304" pitchFamily="18" charset="0"/>
              </a:rPr>
              <a:t>sı</a:t>
            </a:r>
            <a:r>
              <a:rPr lang="pt-BR" dirty="0">
                <a:effectLst/>
                <a:latin typeface="Times New Roman" panose="02020603050405020304" pitchFamily="18" charset="0"/>
                <a:ea typeface="Calibri" panose="020F0502020204030204" pitchFamily="34" charset="0"/>
                <a:cs typeface="Times New Roman" panose="02020603050405020304" pitchFamily="18" charset="0"/>
              </a:rPr>
              <a:t> ve standart sapma</a:t>
            </a:r>
            <a:r>
              <a:rPr lang="tr-TR" dirty="0">
                <a:effectLst/>
                <a:latin typeface="Times New Roman" panose="02020603050405020304" pitchFamily="18" charset="0"/>
                <a:ea typeface="Calibri" panose="020F0502020204030204" pitchFamily="34" charset="0"/>
                <a:cs typeface="Times New Roman" panose="02020603050405020304" pitchFamily="18" charset="0"/>
              </a:rPr>
              <a:t>ya göre işlem yapılır.</a:t>
            </a:r>
            <a:r>
              <a:rPr lang="pt-BR" dirty="0">
                <a:effectLst/>
                <a:latin typeface="Times New Roman" panose="02020603050405020304" pitchFamily="18" charset="0"/>
                <a:ea typeface="Calibri" panose="020F0502020204030204" pitchFamily="34" charset="0"/>
                <a:cs typeface="Times New Roman" panose="02020603050405020304" pitchFamily="18" charset="0"/>
              </a:rPr>
              <a:t> </a:t>
            </a:r>
            <a:endParaRPr lang="tr-TR"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Resim 1">
            <a:extLst>
              <a:ext uri="{FF2B5EF4-FFF2-40B4-BE49-F238E27FC236}">
                <a16:creationId xmlns:a16="http://schemas.microsoft.com/office/drawing/2014/main" id="{E90C8C99-871E-9636-E1FF-854B606DACD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6810" y="412136"/>
            <a:ext cx="1638219" cy="1346274"/>
          </a:xfrm>
          <a:prstGeom prst="rect">
            <a:avLst/>
          </a:prstGeom>
          <a:noFill/>
        </p:spPr>
      </p:pic>
    </p:spTree>
    <p:extLst>
      <p:ext uri="{BB962C8B-B14F-4D97-AF65-F5344CB8AC3E}">
        <p14:creationId xmlns:p14="http://schemas.microsoft.com/office/powerpoint/2010/main" val="149019813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o 3">
            <a:extLst>
              <a:ext uri="{FF2B5EF4-FFF2-40B4-BE49-F238E27FC236}">
                <a16:creationId xmlns:a16="http://schemas.microsoft.com/office/drawing/2014/main" id="{E9E23B76-2FB4-4341-918D-3B8BD37BB816}"/>
              </a:ext>
            </a:extLst>
          </p:cNvPr>
          <p:cNvGraphicFramePr>
            <a:graphicFrameLocks noGrp="1"/>
          </p:cNvGraphicFramePr>
          <p:nvPr/>
        </p:nvGraphicFramePr>
        <p:xfrm>
          <a:off x="619613" y="3693568"/>
          <a:ext cx="4510088" cy="2774959"/>
        </p:xfrm>
        <a:graphic>
          <a:graphicData uri="http://schemas.openxmlformats.org/drawingml/2006/table">
            <a:tbl>
              <a:tblPr firstRow="1" firstCol="1" lastRow="1" lastCol="1" bandRow="1" bandCol="1">
                <a:tableStyleId>{5C22544A-7EE6-4342-B048-85BDC9FD1C3A}</a:tableStyleId>
              </a:tblPr>
              <a:tblGrid>
                <a:gridCol w="3460989">
                  <a:extLst>
                    <a:ext uri="{9D8B030D-6E8A-4147-A177-3AD203B41FA5}">
                      <a16:colId xmlns:a16="http://schemas.microsoft.com/office/drawing/2014/main" val="1110446556"/>
                    </a:ext>
                  </a:extLst>
                </a:gridCol>
                <a:gridCol w="1049099">
                  <a:extLst>
                    <a:ext uri="{9D8B030D-6E8A-4147-A177-3AD203B41FA5}">
                      <a16:colId xmlns:a16="http://schemas.microsoft.com/office/drawing/2014/main" val="4202168654"/>
                    </a:ext>
                  </a:extLst>
                </a:gridCol>
              </a:tblGrid>
              <a:tr h="252766">
                <a:tc>
                  <a:txBody>
                    <a:bodyPr/>
                    <a:lstStyle/>
                    <a:p>
                      <a:pPr marL="635635">
                        <a:spcBef>
                          <a:spcPts val="445"/>
                        </a:spcBef>
                        <a:spcAft>
                          <a:spcPts val="0"/>
                        </a:spcAft>
                      </a:pPr>
                      <a:r>
                        <a:rPr lang="tr-TR" sz="1200" dirty="0">
                          <a:solidFill>
                            <a:schemeClr val="tx1"/>
                          </a:solidFill>
                          <a:effectLst/>
                          <a:latin typeface="Times New Roman" panose="02020603050405020304" pitchFamily="18" charset="0"/>
                          <a:cs typeface="Times New Roman" panose="02020603050405020304" pitchFamily="18" charset="0"/>
                        </a:rPr>
                        <a:t>İ</a:t>
                      </a:r>
                      <a:r>
                        <a:rPr lang="tr-TR" sz="1200" spc="-20" dirty="0">
                          <a:solidFill>
                            <a:schemeClr val="tx1"/>
                          </a:solidFill>
                          <a:effectLst/>
                          <a:latin typeface="Times New Roman" panose="02020603050405020304" pitchFamily="18" charset="0"/>
                          <a:cs typeface="Times New Roman" panose="02020603050405020304" pitchFamily="18" charset="0"/>
                        </a:rPr>
                        <a:t> </a:t>
                      </a:r>
                      <a:r>
                        <a:rPr lang="tr-TR" sz="1200" dirty="0">
                          <a:solidFill>
                            <a:schemeClr val="tx1"/>
                          </a:solidFill>
                          <a:effectLst/>
                          <a:latin typeface="Times New Roman" panose="02020603050405020304" pitchFamily="18" charset="0"/>
                          <a:cs typeface="Times New Roman" panose="02020603050405020304" pitchFamily="18" charset="0"/>
                        </a:rPr>
                        <a:t>s</a:t>
                      </a:r>
                      <a:r>
                        <a:rPr lang="tr-TR" sz="1200" spc="-5" dirty="0">
                          <a:solidFill>
                            <a:schemeClr val="tx1"/>
                          </a:solidFill>
                          <a:effectLst/>
                          <a:latin typeface="Times New Roman" panose="02020603050405020304" pitchFamily="18" charset="0"/>
                          <a:cs typeface="Times New Roman" panose="02020603050405020304" pitchFamily="18" charset="0"/>
                        </a:rPr>
                        <a:t> </a:t>
                      </a:r>
                      <a:r>
                        <a:rPr lang="tr-TR" sz="1200" dirty="0">
                          <a:solidFill>
                            <a:schemeClr val="tx1"/>
                          </a:solidFill>
                          <a:effectLst/>
                          <a:latin typeface="Times New Roman" panose="02020603050405020304" pitchFamily="18" charset="0"/>
                          <a:cs typeface="Times New Roman" panose="02020603050405020304" pitchFamily="18" charset="0"/>
                        </a:rPr>
                        <a:t>t</a:t>
                      </a:r>
                      <a:r>
                        <a:rPr lang="tr-TR" sz="1200" spc="-5" dirty="0">
                          <a:solidFill>
                            <a:schemeClr val="tx1"/>
                          </a:solidFill>
                          <a:effectLst/>
                          <a:latin typeface="Times New Roman" panose="02020603050405020304" pitchFamily="18" charset="0"/>
                          <a:cs typeface="Times New Roman" panose="02020603050405020304" pitchFamily="18" charset="0"/>
                        </a:rPr>
                        <a:t> </a:t>
                      </a:r>
                      <a:r>
                        <a:rPr lang="tr-TR" sz="1200" dirty="0">
                          <a:solidFill>
                            <a:schemeClr val="tx1"/>
                          </a:solidFill>
                          <a:effectLst/>
                          <a:latin typeface="Times New Roman" panose="02020603050405020304" pitchFamily="18" charset="0"/>
                          <a:cs typeface="Times New Roman" panose="02020603050405020304" pitchFamily="18" charset="0"/>
                        </a:rPr>
                        <a:t>a</a:t>
                      </a:r>
                      <a:r>
                        <a:rPr lang="tr-TR" sz="1200" spc="-25" dirty="0">
                          <a:solidFill>
                            <a:schemeClr val="tx1"/>
                          </a:solidFill>
                          <a:effectLst/>
                          <a:latin typeface="Times New Roman" panose="02020603050405020304" pitchFamily="18" charset="0"/>
                          <a:cs typeface="Times New Roman" panose="02020603050405020304" pitchFamily="18" charset="0"/>
                        </a:rPr>
                        <a:t> </a:t>
                      </a:r>
                      <a:r>
                        <a:rPr lang="tr-TR" sz="1200" dirty="0">
                          <a:solidFill>
                            <a:schemeClr val="tx1"/>
                          </a:solidFill>
                          <a:effectLst/>
                          <a:latin typeface="Times New Roman" panose="02020603050405020304" pitchFamily="18" charset="0"/>
                          <a:cs typeface="Times New Roman" panose="02020603050405020304" pitchFamily="18" charset="0"/>
                        </a:rPr>
                        <a:t>t i</a:t>
                      </a:r>
                      <a:r>
                        <a:rPr lang="tr-TR" sz="1200" spc="-5" dirty="0">
                          <a:solidFill>
                            <a:schemeClr val="tx1"/>
                          </a:solidFill>
                          <a:effectLst/>
                          <a:latin typeface="Times New Roman" panose="02020603050405020304" pitchFamily="18" charset="0"/>
                          <a:cs typeface="Times New Roman" panose="02020603050405020304" pitchFamily="18" charset="0"/>
                        </a:rPr>
                        <a:t> </a:t>
                      </a:r>
                      <a:r>
                        <a:rPr lang="tr-TR" sz="1200" dirty="0">
                          <a:solidFill>
                            <a:schemeClr val="tx1"/>
                          </a:solidFill>
                          <a:effectLst/>
                          <a:latin typeface="Times New Roman" panose="02020603050405020304" pitchFamily="18" charset="0"/>
                          <a:cs typeface="Times New Roman" panose="02020603050405020304" pitchFamily="18" charset="0"/>
                        </a:rPr>
                        <a:t>s</a:t>
                      </a:r>
                      <a:r>
                        <a:rPr lang="tr-TR" sz="1200" spc="-15" dirty="0">
                          <a:solidFill>
                            <a:schemeClr val="tx1"/>
                          </a:solidFill>
                          <a:effectLst/>
                          <a:latin typeface="Times New Roman" panose="02020603050405020304" pitchFamily="18" charset="0"/>
                          <a:cs typeface="Times New Roman" panose="02020603050405020304" pitchFamily="18" charset="0"/>
                        </a:rPr>
                        <a:t> </a:t>
                      </a:r>
                      <a:r>
                        <a:rPr lang="tr-TR" sz="1200" dirty="0">
                          <a:solidFill>
                            <a:schemeClr val="tx1"/>
                          </a:solidFill>
                          <a:effectLst/>
                          <a:latin typeface="Times New Roman" panose="02020603050405020304" pitchFamily="18" charset="0"/>
                          <a:cs typeface="Times New Roman" panose="02020603050405020304" pitchFamily="18" charset="0"/>
                        </a:rPr>
                        <a:t>t i</a:t>
                      </a:r>
                      <a:r>
                        <a:rPr lang="tr-TR" sz="1200" spc="-5" dirty="0">
                          <a:solidFill>
                            <a:schemeClr val="tx1"/>
                          </a:solidFill>
                          <a:effectLst/>
                          <a:latin typeface="Times New Roman" panose="02020603050405020304" pitchFamily="18" charset="0"/>
                          <a:cs typeface="Times New Roman" panose="02020603050405020304" pitchFamily="18" charset="0"/>
                        </a:rPr>
                        <a:t> </a:t>
                      </a:r>
                      <a:r>
                        <a:rPr lang="tr-TR" sz="1200" dirty="0">
                          <a:solidFill>
                            <a:schemeClr val="tx1"/>
                          </a:solidFill>
                          <a:effectLst/>
                          <a:latin typeface="Times New Roman" panose="02020603050405020304" pitchFamily="18" charset="0"/>
                          <a:cs typeface="Times New Roman" panose="02020603050405020304" pitchFamily="18" charset="0"/>
                        </a:rPr>
                        <a:t>k</a:t>
                      </a:r>
                      <a:endParaRPr lang="tr-TR"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6">
                        <a:lumMod val="40000"/>
                        <a:lumOff val="60000"/>
                      </a:schemeClr>
                    </a:solidFill>
                  </a:tcPr>
                </a:tc>
                <a:tc>
                  <a:txBody>
                    <a:bodyPr/>
                    <a:lstStyle/>
                    <a:p>
                      <a:pPr marR="157480" algn="ctr">
                        <a:spcBef>
                          <a:spcPts val="445"/>
                        </a:spcBef>
                        <a:spcAft>
                          <a:spcPts val="0"/>
                        </a:spcAft>
                      </a:pPr>
                      <a:r>
                        <a:rPr lang="tr-TR" sz="1200">
                          <a:solidFill>
                            <a:schemeClr val="tx1"/>
                          </a:solidFill>
                          <a:effectLst/>
                          <a:latin typeface="Times New Roman" panose="02020603050405020304" pitchFamily="18" charset="0"/>
                          <a:cs typeface="Times New Roman" panose="02020603050405020304" pitchFamily="18" charset="0"/>
                        </a:rPr>
                        <a:t>Final</a:t>
                      </a:r>
                      <a:endParaRPr lang="tr-TR"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6">
                        <a:lumMod val="40000"/>
                        <a:lumOff val="60000"/>
                      </a:schemeClr>
                    </a:solidFill>
                  </a:tcPr>
                </a:tc>
                <a:extLst>
                  <a:ext uri="{0D108BD9-81ED-4DB2-BD59-A6C34878D82A}">
                    <a16:rowId xmlns:a16="http://schemas.microsoft.com/office/drawing/2014/main" val="2151716436"/>
                  </a:ext>
                </a:extLst>
              </a:tr>
              <a:tr h="252766">
                <a:tc>
                  <a:txBody>
                    <a:bodyPr/>
                    <a:lstStyle/>
                    <a:p>
                      <a:pPr marL="8890">
                        <a:spcBef>
                          <a:spcPts val="445"/>
                        </a:spcBef>
                        <a:spcAft>
                          <a:spcPts val="0"/>
                        </a:spcAft>
                      </a:pPr>
                      <a:r>
                        <a:rPr lang="tr-TR" sz="1100">
                          <a:solidFill>
                            <a:schemeClr val="tx1"/>
                          </a:solidFill>
                          <a:effectLst/>
                          <a:latin typeface="Times New Roman" panose="02020603050405020304" pitchFamily="18" charset="0"/>
                          <a:cs typeface="Times New Roman" panose="02020603050405020304" pitchFamily="18" charset="0"/>
                        </a:rPr>
                        <a:t>100</a:t>
                      </a:r>
                      <a:r>
                        <a:rPr lang="tr-TR" sz="1100" spc="-60">
                          <a:solidFill>
                            <a:schemeClr val="tx1"/>
                          </a:solidFill>
                          <a:effectLst/>
                          <a:latin typeface="Times New Roman" panose="02020603050405020304" pitchFamily="18" charset="0"/>
                          <a:cs typeface="Times New Roman" panose="02020603050405020304" pitchFamily="18" charset="0"/>
                        </a:rPr>
                        <a:t> </a:t>
                      </a:r>
                      <a:r>
                        <a:rPr lang="tr-TR" sz="1100">
                          <a:solidFill>
                            <a:schemeClr val="tx1"/>
                          </a:solidFill>
                          <a:effectLst/>
                          <a:latin typeface="Times New Roman" panose="02020603050405020304" pitchFamily="18" charset="0"/>
                          <a:cs typeface="Times New Roman" panose="02020603050405020304" pitchFamily="18" charset="0"/>
                        </a:rPr>
                        <a:t>Üzerinden</a:t>
                      </a:r>
                      <a:r>
                        <a:rPr lang="tr-TR" sz="1100" spc="-35">
                          <a:solidFill>
                            <a:schemeClr val="tx1"/>
                          </a:solidFill>
                          <a:effectLst/>
                          <a:latin typeface="Times New Roman" panose="02020603050405020304" pitchFamily="18" charset="0"/>
                          <a:cs typeface="Times New Roman" panose="02020603050405020304" pitchFamily="18" charset="0"/>
                        </a:rPr>
                        <a:t> </a:t>
                      </a:r>
                      <a:r>
                        <a:rPr lang="tr-TR" sz="1100">
                          <a:solidFill>
                            <a:schemeClr val="tx1"/>
                          </a:solidFill>
                          <a:effectLst/>
                          <a:latin typeface="Times New Roman" panose="02020603050405020304" pitchFamily="18" charset="0"/>
                          <a:cs typeface="Times New Roman" panose="02020603050405020304" pitchFamily="18" charset="0"/>
                        </a:rPr>
                        <a:t>Sınıf</a:t>
                      </a:r>
                      <a:r>
                        <a:rPr lang="tr-TR" sz="1100" spc="-20">
                          <a:solidFill>
                            <a:schemeClr val="tx1"/>
                          </a:solidFill>
                          <a:effectLst/>
                          <a:latin typeface="Times New Roman" panose="02020603050405020304" pitchFamily="18" charset="0"/>
                          <a:cs typeface="Times New Roman" panose="02020603050405020304" pitchFamily="18" charset="0"/>
                        </a:rPr>
                        <a:t> </a:t>
                      </a:r>
                      <a:r>
                        <a:rPr lang="tr-TR" sz="1100">
                          <a:solidFill>
                            <a:schemeClr val="tx1"/>
                          </a:solidFill>
                          <a:effectLst/>
                          <a:latin typeface="Times New Roman" panose="02020603050405020304" pitchFamily="18" charset="0"/>
                          <a:cs typeface="Times New Roman" panose="02020603050405020304" pitchFamily="18" charset="0"/>
                        </a:rPr>
                        <a:t>Ortalaması</a:t>
                      </a:r>
                      <a:endParaRPr lang="tr-TR"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solidFill>
                      <a:schemeClr val="accent6">
                        <a:lumMod val="40000"/>
                        <a:lumOff val="60000"/>
                      </a:schemeClr>
                    </a:solidFill>
                  </a:tcPr>
                </a:tc>
                <a:tc>
                  <a:txBody>
                    <a:bodyPr/>
                    <a:lstStyle/>
                    <a:p>
                      <a:pPr marR="113030" algn="ctr">
                        <a:spcBef>
                          <a:spcPts val="445"/>
                        </a:spcBef>
                        <a:spcAft>
                          <a:spcPts val="0"/>
                        </a:spcAft>
                      </a:pPr>
                      <a:r>
                        <a:rPr lang="tr-TR" sz="1100">
                          <a:solidFill>
                            <a:schemeClr val="tx1"/>
                          </a:solidFill>
                          <a:effectLst/>
                          <a:latin typeface="Times New Roman" panose="02020603050405020304" pitchFamily="18" charset="0"/>
                          <a:cs typeface="Times New Roman" panose="02020603050405020304" pitchFamily="18" charset="0"/>
                        </a:rPr>
                        <a:t>57.97</a:t>
                      </a:r>
                      <a:endParaRPr lang="tr-TR"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solidFill>
                      <a:schemeClr val="accent6">
                        <a:lumMod val="40000"/>
                        <a:lumOff val="60000"/>
                      </a:schemeClr>
                    </a:solidFill>
                  </a:tcPr>
                </a:tc>
                <a:extLst>
                  <a:ext uri="{0D108BD9-81ED-4DB2-BD59-A6C34878D82A}">
                    <a16:rowId xmlns:a16="http://schemas.microsoft.com/office/drawing/2014/main" val="2160743605"/>
                  </a:ext>
                </a:extLst>
              </a:tr>
              <a:tr h="252766">
                <a:tc>
                  <a:txBody>
                    <a:bodyPr/>
                    <a:lstStyle/>
                    <a:p>
                      <a:pPr marL="8890">
                        <a:spcBef>
                          <a:spcPts val="445"/>
                        </a:spcBef>
                        <a:spcAft>
                          <a:spcPts val="0"/>
                        </a:spcAft>
                      </a:pPr>
                      <a:r>
                        <a:rPr lang="tr-TR" sz="1100" dirty="0">
                          <a:solidFill>
                            <a:schemeClr val="tx1"/>
                          </a:solidFill>
                          <a:effectLst/>
                          <a:latin typeface="Times New Roman" panose="02020603050405020304" pitchFamily="18" charset="0"/>
                          <a:cs typeface="Times New Roman" panose="02020603050405020304" pitchFamily="18" charset="0"/>
                        </a:rPr>
                        <a:t>Standart</a:t>
                      </a:r>
                      <a:r>
                        <a:rPr lang="tr-TR" sz="1100" spc="-35" dirty="0">
                          <a:solidFill>
                            <a:schemeClr val="tx1"/>
                          </a:solidFill>
                          <a:effectLst/>
                          <a:latin typeface="Times New Roman" panose="02020603050405020304" pitchFamily="18" charset="0"/>
                          <a:cs typeface="Times New Roman" panose="02020603050405020304" pitchFamily="18" charset="0"/>
                        </a:rPr>
                        <a:t> </a:t>
                      </a:r>
                      <a:r>
                        <a:rPr lang="tr-TR" sz="1100" dirty="0">
                          <a:solidFill>
                            <a:schemeClr val="tx1"/>
                          </a:solidFill>
                          <a:effectLst/>
                          <a:latin typeface="Times New Roman" panose="02020603050405020304" pitchFamily="18" charset="0"/>
                          <a:cs typeface="Times New Roman" panose="02020603050405020304" pitchFamily="18" charset="0"/>
                        </a:rPr>
                        <a:t>Sapma</a:t>
                      </a:r>
                      <a:endParaRPr lang="tr-TR"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6">
                        <a:lumMod val="40000"/>
                        <a:lumOff val="60000"/>
                      </a:schemeClr>
                    </a:solidFill>
                  </a:tcPr>
                </a:tc>
                <a:tc>
                  <a:txBody>
                    <a:bodyPr/>
                    <a:lstStyle/>
                    <a:p>
                      <a:pPr marR="113030" algn="ctr">
                        <a:spcBef>
                          <a:spcPts val="445"/>
                        </a:spcBef>
                        <a:spcAft>
                          <a:spcPts val="0"/>
                        </a:spcAft>
                      </a:pPr>
                      <a:r>
                        <a:rPr lang="tr-TR" sz="1100" dirty="0">
                          <a:solidFill>
                            <a:schemeClr val="tx1"/>
                          </a:solidFill>
                          <a:effectLst/>
                          <a:latin typeface="Times New Roman" panose="02020603050405020304" pitchFamily="18" charset="0"/>
                          <a:cs typeface="Times New Roman" panose="02020603050405020304" pitchFamily="18" charset="0"/>
                        </a:rPr>
                        <a:t>20.66</a:t>
                      </a:r>
                      <a:endParaRPr lang="tr-TR"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solidFill>
                      <a:schemeClr val="accent6">
                        <a:lumMod val="40000"/>
                        <a:lumOff val="60000"/>
                      </a:schemeClr>
                    </a:solidFill>
                  </a:tcPr>
                </a:tc>
                <a:extLst>
                  <a:ext uri="{0D108BD9-81ED-4DB2-BD59-A6C34878D82A}">
                    <a16:rowId xmlns:a16="http://schemas.microsoft.com/office/drawing/2014/main" val="4260766379"/>
                  </a:ext>
                </a:extLst>
              </a:tr>
              <a:tr h="252766">
                <a:tc>
                  <a:txBody>
                    <a:bodyPr/>
                    <a:lstStyle/>
                    <a:p>
                      <a:pPr marL="8890">
                        <a:spcBef>
                          <a:spcPts val="450"/>
                        </a:spcBef>
                        <a:spcAft>
                          <a:spcPts val="0"/>
                        </a:spcAft>
                      </a:pPr>
                      <a:r>
                        <a:rPr lang="tr-TR" sz="1100">
                          <a:solidFill>
                            <a:schemeClr val="tx1"/>
                          </a:solidFill>
                          <a:effectLst/>
                          <a:latin typeface="Times New Roman" panose="02020603050405020304" pitchFamily="18" charset="0"/>
                          <a:cs typeface="Times New Roman" panose="02020603050405020304" pitchFamily="18" charset="0"/>
                        </a:rPr>
                        <a:t>Dersi</a:t>
                      </a:r>
                      <a:r>
                        <a:rPr lang="tr-TR" sz="1100" spc="-50">
                          <a:solidFill>
                            <a:schemeClr val="tx1"/>
                          </a:solidFill>
                          <a:effectLst/>
                          <a:latin typeface="Times New Roman" panose="02020603050405020304" pitchFamily="18" charset="0"/>
                          <a:cs typeface="Times New Roman" panose="02020603050405020304" pitchFamily="18" charset="0"/>
                        </a:rPr>
                        <a:t> </a:t>
                      </a:r>
                      <a:r>
                        <a:rPr lang="tr-TR" sz="1100">
                          <a:solidFill>
                            <a:schemeClr val="tx1"/>
                          </a:solidFill>
                          <a:effectLst/>
                          <a:latin typeface="Times New Roman" panose="02020603050405020304" pitchFamily="18" charset="0"/>
                          <a:cs typeface="Times New Roman" panose="02020603050405020304" pitchFamily="18" charset="0"/>
                        </a:rPr>
                        <a:t>Alan Toplam</a:t>
                      </a:r>
                      <a:r>
                        <a:rPr lang="tr-TR" sz="1100" spc="-35">
                          <a:solidFill>
                            <a:schemeClr val="tx1"/>
                          </a:solidFill>
                          <a:effectLst/>
                          <a:latin typeface="Times New Roman" panose="02020603050405020304" pitchFamily="18" charset="0"/>
                          <a:cs typeface="Times New Roman" panose="02020603050405020304" pitchFamily="18" charset="0"/>
                        </a:rPr>
                        <a:t> </a:t>
                      </a:r>
                      <a:r>
                        <a:rPr lang="tr-TR" sz="1100">
                          <a:solidFill>
                            <a:schemeClr val="tx1"/>
                          </a:solidFill>
                          <a:effectLst/>
                          <a:latin typeface="Times New Roman" panose="02020603050405020304" pitchFamily="18" charset="0"/>
                          <a:cs typeface="Times New Roman" panose="02020603050405020304" pitchFamily="18" charset="0"/>
                        </a:rPr>
                        <a:t>Öğrenci</a:t>
                      </a:r>
                      <a:r>
                        <a:rPr lang="tr-TR" sz="1100" spc="-30">
                          <a:solidFill>
                            <a:schemeClr val="tx1"/>
                          </a:solidFill>
                          <a:effectLst/>
                          <a:latin typeface="Times New Roman" panose="02020603050405020304" pitchFamily="18" charset="0"/>
                          <a:cs typeface="Times New Roman" panose="02020603050405020304" pitchFamily="18" charset="0"/>
                        </a:rPr>
                        <a:t> </a:t>
                      </a:r>
                      <a:r>
                        <a:rPr lang="tr-TR" sz="1100">
                          <a:solidFill>
                            <a:schemeClr val="tx1"/>
                          </a:solidFill>
                          <a:effectLst/>
                          <a:latin typeface="Times New Roman" panose="02020603050405020304" pitchFamily="18" charset="0"/>
                          <a:cs typeface="Times New Roman" panose="02020603050405020304" pitchFamily="18" charset="0"/>
                        </a:rPr>
                        <a:t>Sayısı</a:t>
                      </a:r>
                      <a:endParaRPr lang="tr-TR"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6">
                        <a:lumMod val="40000"/>
                        <a:lumOff val="60000"/>
                      </a:schemeClr>
                    </a:solidFill>
                  </a:tcPr>
                </a:tc>
                <a:tc>
                  <a:txBody>
                    <a:bodyPr/>
                    <a:lstStyle/>
                    <a:p>
                      <a:pPr marL="201295" marR="222250" algn="ctr">
                        <a:spcBef>
                          <a:spcPts val="450"/>
                        </a:spcBef>
                        <a:spcAft>
                          <a:spcPts val="0"/>
                        </a:spcAft>
                      </a:pPr>
                      <a:r>
                        <a:rPr lang="tr-TR" sz="1100">
                          <a:solidFill>
                            <a:schemeClr val="tx1"/>
                          </a:solidFill>
                          <a:effectLst/>
                          <a:latin typeface="Times New Roman" panose="02020603050405020304" pitchFamily="18" charset="0"/>
                          <a:cs typeface="Times New Roman" panose="02020603050405020304" pitchFamily="18" charset="0"/>
                        </a:rPr>
                        <a:t>95</a:t>
                      </a:r>
                      <a:endParaRPr lang="tr-TR"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solidFill>
                      <a:schemeClr val="accent6">
                        <a:lumMod val="40000"/>
                        <a:lumOff val="60000"/>
                      </a:schemeClr>
                    </a:solidFill>
                  </a:tcPr>
                </a:tc>
                <a:extLst>
                  <a:ext uri="{0D108BD9-81ED-4DB2-BD59-A6C34878D82A}">
                    <a16:rowId xmlns:a16="http://schemas.microsoft.com/office/drawing/2014/main" val="3471204858"/>
                  </a:ext>
                </a:extLst>
              </a:tr>
              <a:tr h="252766">
                <a:tc>
                  <a:txBody>
                    <a:bodyPr/>
                    <a:lstStyle/>
                    <a:p>
                      <a:pPr marL="8890">
                        <a:spcBef>
                          <a:spcPts val="445"/>
                        </a:spcBef>
                        <a:spcAft>
                          <a:spcPts val="0"/>
                        </a:spcAft>
                      </a:pPr>
                      <a:r>
                        <a:rPr lang="tr-TR" sz="1100">
                          <a:solidFill>
                            <a:schemeClr val="tx1"/>
                          </a:solidFill>
                          <a:effectLst/>
                          <a:latin typeface="Times New Roman" panose="02020603050405020304" pitchFamily="18" charset="0"/>
                          <a:cs typeface="Times New Roman" panose="02020603050405020304" pitchFamily="18" charset="0"/>
                        </a:rPr>
                        <a:t>Devamsız</a:t>
                      </a:r>
                      <a:r>
                        <a:rPr lang="tr-TR" sz="1100" spc="-65">
                          <a:solidFill>
                            <a:schemeClr val="tx1"/>
                          </a:solidFill>
                          <a:effectLst/>
                          <a:latin typeface="Times New Roman" panose="02020603050405020304" pitchFamily="18" charset="0"/>
                          <a:cs typeface="Times New Roman" panose="02020603050405020304" pitchFamily="18" charset="0"/>
                        </a:rPr>
                        <a:t> </a:t>
                      </a:r>
                      <a:r>
                        <a:rPr lang="tr-TR" sz="1100">
                          <a:solidFill>
                            <a:schemeClr val="tx1"/>
                          </a:solidFill>
                          <a:effectLst/>
                          <a:latin typeface="Times New Roman" panose="02020603050405020304" pitchFamily="18" charset="0"/>
                          <a:cs typeface="Times New Roman" panose="02020603050405020304" pitchFamily="18" charset="0"/>
                        </a:rPr>
                        <a:t>Kalan</a:t>
                      </a:r>
                      <a:r>
                        <a:rPr lang="tr-TR" sz="1100" spc="-40">
                          <a:solidFill>
                            <a:schemeClr val="tx1"/>
                          </a:solidFill>
                          <a:effectLst/>
                          <a:latin typeface="Times New Roman" panose="02020603050405020304" pitchFamily="18" charset="0"/>
                          <a:cs typeface="Times New Roman" panose="02020603050405020304" pitchFamily="18" charset="0"/>
                        </a:rPr>
                        <a:t> </a:t>
                      </a:r>
                      <a:r>
                        <a:rPr lang="tr-TR" sz="1100">
                          <a:solidFill>
                            <a:schemeClr val="tx1"/>
                          </a:solidFill>
                          <a:effectLst/>
                          <a:latin typeface="Times New Roman" panose="02020603050405020304" pitchFamily="18" charset="0"/>
                          <a:cs typeface="Times New Roman" panose="02020603050405020304" pitchFamily="18" charset="0"/>
                        </a:rPr>
                        <a:t>Öğrenci</a:t>
                      </a:r>
                      <a:r>
                        <a:rPr lang="tr-TR" sz="1100" spc="-50">
                          <a:solidFill>
                            <a:schemeClr val="tx1"/>
                          </a:solidFill>
                          <a:effectLst/>
                          <a:latin typeface="Times New Roman" panose="02020603050405020304" pitchFamily="18" charset="0"/>
                          <a:cs typeface="Times New Roman" panose="02020603050405020304" pitchFamily="18" charset="0"/>
                        </a:rPr>
                        <a:t> </a:t>
                      </a:r>
                      <a:r>
                        <a:rPr lang="tr-TR" sz="1100">
                          <a:solidFill>
                            <a:schemeClr val="tx1"/>
                          </a:solidFill>
                          <a:effectLst/>
                          <a:latin typeface="Times New Roman" panose="02020603050405020304" pitchFamily="18" charset="0"/>
                          <a:cs typeface="Times New Roman" panose="02020603050405020304" pitchFamily="18" charset="0"/>
                        </a:rPr>
                        <a:t>Sayısı</a:t>
                      </a:r>
                      <a:endParaRPr lang="tr-TR"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6">
                        <a:lumMod val="40000"/>
                        <a:lumOff val="60000"/>
                      </a:schemeClr>
                    </a:solidFill>
                  </a:tcPr>
                </a:tc>
                <a:tc>
                  <a:txBody>
                    <a:bodyPr/>
                    <a:lstStyle/>
                    <a:p>
                      <a:pPr marR="20320" algn="ctr">
                        <a:spcBef>
                          <a:spcPts val="445"/>
                        </a:spcBef>
                        <a:spcAft>
                          <a:spcPts val="0"/>
                        </a:spcAft>
                      </a:pPr>
                      <a:r>
                        <a:rPr lang="tr-TR" sz="1100" dirty="0">
                          <a:solidFill>
                            <a:schemeClr val="tx1"/>
                          </a:solidFill>
                          <a:effectLst/>
                          <a:latin typeface="Times New Roman" panose="02020603050405020304" pitchFamily="18" charset="0"/>
                          <a:cs typeface="Times New Roman" panose="02020603050405020304" pitchFamily="18" charset="0"/>
                        </a:rPr>
                        <a:t>2</a:t>
                      </a:r>
                      <a:endParaRPr lang="tr-TR"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solidFill>
                      <a:schemeClr val="accent6">
                        <a:lumMod val="40000"/>
                        <a:lumOff val="60000"/>
                      </a:schemeClr>
                    </a:solidFill>
                  </a:tcPr>
                </a:tc>
                <a:extLst>
                  <a:ext uri="{0D108BD9-81ED-4DB2-BD59-A6C34878D82A}">
                    <a16:rowId xmlns:a16="http://schemas.microsoft.com/office/drawing/2014/main" val="3703383921"/>
                  </a:ext>
                </a:extLst>
              </a:tr>
              <a:tr h="252766">
                <a:tc>
                  <a:txBody>
                    <a:bodyPr/>
                    <a:lstStyle/>
                    <a:p>
                      <a:pPr marL="8890">
                        <a:spcBef>
                          <a:spcPts val="450"/>
                        </a:spcBef>
                        <a:spcAft>
                          <a:spcPts val="0"/>
                        </a:spcAft>
                      </a:pPr>
                      <a:r>
                        <a:rPr lang="tr-TR" sz="1100">
                          <a:solidFill>
                            <a:schemeClr val="tx1"/>
                          </a:solidFill>
                          <a:effectLst/>
                          <a:latin typeface="Times New Roman" panose="02020603050405020304" pitchFamily="18" charset="0"/>
                          <a:cs typeface="Times New Roman" panose="02020603050405020304" pitchFamily="18" charset="0"/>
                        </a:rPr>
                        <a:t>Sınava</a:t>
                      </a:r>
                      <a:r>
                        <a:rPr lang="tr-TR" sz="1100" spc="-60">
                          <a:solidFill>
                            <a:schemeClr val="tx1"/>
                          </a:solidFill>
                          <a:effectLst/>
                          <a:latin typeface="Times New Roman" panose="02020603050405020304" pitchFamily="18" charset="0"/>
                          <a:cs typeface="Times New Roman" panose="02020603050405020304" pitchFamily="18" charset="0"/>
                        </a:rPr>
                        <a:t> </a:t>
                      </a:r>
                      <a:r>
                        <a:rPr lang="tr-TR" sz="1100">
                          <a:solidFill>
                            <a:schemeClr val="tx1"/>
                          </a:solidFill>
                          <a:effectLst/>
                          <a:latin typeface="Times New Roman" panose="02020603050405020304" pitchFamily="18" charset="0"/>
                          <a:cs typeface="Times New Roman" panose="02020603050405020304" pitchFamily="18" charset="0"/>
                        </a:rPr>
                        <a:t>Girmeyen</a:t>
                      </a:r>
                      <a:r>
                        <a:rPr lang="tr-TR" sz="1100" spc="-40">
                          <a:solidFill>
                            <a:schemeClr val="tx1"/>
                          </a:solidFill>
                          <a:effectLst/>
                          <a:latin typeface="Times New Roman" panose="02020603050405020304" pitchFamily="18" charset="0"/>
                          <a:cs typeface="Times New Roman" panose="02020603050405020304" pitchFamily="18" charset="0"/>
                        </a:rPr>
                        <a:t> </a:t>
                      </a:r>
                      <a:r>
                        <a:rPr lang="tr-TR" sz="1100">
                          <a:solidFill>
                            <a:schemeClr val="tx1"/>
                          </a:solidFill>
                          <a:effectLst/>
                          <a:latin typeface="Times New Roman" panose="02020603050405020304" pitchFamily="18" charset="0"/>
                          <a:cs typeface="Times New Roman" panose="02020603050405020304" pitchFamily="18" charset="0"/>
                        </a:rPr>
                        <a:t>Öğrenci</a:t>
                      </a:r>
                      <a:r>
                        <a:rPr lang="tr-TR" sz="1100" spc="-40">
                          <a:solidFill>
                            <a:schemeClr val="tx1"/>
                          </a:solidFill>
                          <a:effectLst/>
                          <a:latin typeface="Times New Roman" panose="02020603050405020304" pitchFamily="18" charset="0"/>
                          <a:cs typeface="Times New Roman" panose="02020603050405020304" pitchFamily="18" charset="0"/>
                        </a:rPr>
                        <a:t> </a:t>
                      </a:r>
                      <a:r>
                        <a:rPr lang="tr-TR" sz="1100">
                          <a:solidFill>
                            <a:schemeClr val="tx1"/>
                          </a:solidFill>
                          <a:effectLst/>
                          <a:latin typeface="Times New Roman" panose="02020603050405020304" pitchFamily="18" charset="0"/>
                          <a:cs typeface="Times New Roman" panose="02020603050405020304" pitchFamily="18" charset="0"/>
                        </a:rPr>
                        <a:t>Sayısı</a:t>
                      </a:r>
                      <a:endParaRPr lang="tr-TR"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6">
                        <a:lumMod val="40000"/>
                        <a:lumOff val="60000"/>
                      </a:schemeClr>
                    </a:solidFill>
                  </a:tcPr>
                </a:tc>
                <a:tc>
                  <a:txBody>
                    <a:bodyPr/>
                    <a:lstStyle/>
                    <a:p>
                      <a:pPr marR="20320" algn="ctr">
                        <a:spcBef>
                          <a:spcPts val="450"/>
                        </a:spcBef>
                        <a:spcAft>
                          <a:spcPts val="0"/>
                        </a:spcAft>
                      </a:pPr>
                      <a:r>
                        <a:rPr lang="tr-TR" sz="1100">
                          <a:solidFill>
                            <a:schemeClr val="tx1"/>
                          </a:solidFill>
                          <a:effectLst/>
                          <a:latin typeface="Times New Roman" panose="02020603050405020304" pitchFamily="18" charset="0"/>
                          <a:cs typeface="Times New Roman" panose="02020603050405020304" pitchFamily="18" charset="0"/>
                        </a:rPr>
                        <a:t>3</a:t>
                      </a:r>
                      <a:endParaRPr lang="tr-TR"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solidFill>
                      <a:schemeClr val="accent6">
                        <a:lumMod val="40000"/>
                        <a:lumOff val="60000"/>
                      </a:schemeClr>
                    </a:solidFill>
                  </a:tcPr>
                </a:tc>
                <a:extLst>
                  <a:ext uri="{0D108BD9-81ED-4DB2-BD59-A6C34878D82A}">
                    <a16:rowId xmlns:a16="http://schemas.microsoft.com/office/drawing/2014/main" val="85304740"/>
                  </a:ext>
                </a:extLst>
              </a:tr>
              <a:tr h="498700">
                <a:tc>
                  <a:txBody>
                    <a:bodyPr/>
                    <a:lstStyle/>
                    <a:p>
                      <a:pPr marL="8890">
                        <a:spcBef>
                          <a:spcPts val="450"/>
                        </a:spcBef>
                        <a:spcAft>
                          <a:spcPts val="0"/>
                        </a:spcAft>
                      </a:pPr>
                      <a:r>
                        <a:rPr lang="tr-TR" sz="1100" dirty="0">
                          <a:solidFill>
                            <a:schemeClr val="tx1"/>
                          </a:solidFill>
                          <a:effectLst/>
                          <a:latin typeface="Times New Roman" panose="02020603050405020304" pitchFamily="18" charset="0"/>
                          <a:cs typeface="Times New Roman" panose="02020603050405020304" pitchFamily="18" charset="0"/>
                        </a:rPr>
                        <a:t>Bağıl</a:t>
                      </a:r>
                      <a:r>
                        <a:rPr lang="tr-TR" sz="1100" spc="-65" dirty="0">
                          <a:solidFill>
                            <a:schemeClr val="tx1"/>
                          </a:solidFill>
                          <a:effectLst/>
                          <a:latin typeface="Times New Roman" panose="02020603050405020304" pitchFamily="18" charset="0"/>
                          <a:cs typeface="Times New Roman" panose="02020603050405020304" pitchFamily="18" charset="0"/>
                        </a:rPr>
                        <a:t> </a:t>
                      </a:r>
                      <a:r>
                        <a:rPr lang="tr-TR" sz="1100" dirty="0">
                          <a:solidFill>
                            <a:schemeClr val="tx1"/>
                          </a:solidFill>
                          <a:effectLst/>
                          <a:latin typeface="Times New Roman" panose="02020603050405020304" pitchFamily="18" charset="0"/>
                          <a:cs typeface="Times New Roman" panose="02020603050405020304" pitchFamily="18" charset="0"/>
                        </a:rPr>
                        <a:t>Değerlendirmeye</a:t>
                      </a:r>
                      <a:r>
                        <a:rPr lang="tr-TR" sz="1100" spc="-45" dirty="0">
                          <a:solidFill>
                            <a:schemeClr val="tx1"/>
                          </a:solidFill>
                          <a:effectLst/>
                          <a:latin typeface="Times New Roman" panose="02020603050405020304" pitchFamily="18" charset="0"/>
                          <a:cs typeface="Times New Roman" panose="02020603050405020304" pitchFamily="18" charset="0"/>
                        </a:rPr>
                        <a:t> </a:t>
                      </a:r>
                      <a:r>
                        <a:rPr lang="tr-TR" sz="1100" dirty="0">
                          <a:solidFill>
                            <a:schemeClr val="tx1"/>
                          </a:solidFill>
                          <a:effectLst/>
                          <a:latin typeface="Times New Roman" panose="02020603050405020304" pitchFamily="18" charset="0"/>
                          <a:cs typeface="Times New Roman" panose="02020603050405020304" pitchFamily="18" charset="0"/>
                        </a:rPr>
                        <a:t>Katılım Limiti Dışında Kalan</a:t>
                      </a:r>
                      <a:r>
                        <a:rPr lang="tr-TR" sz="1100" spc="-40" dirty="0">
                          <a:solidFill>
                            <a:schemeClr val="tx1"/>
                          </a:solidFill>
                          <a:effectLst/>
                          <a:latin typeface="Times New Roman" panose="02020603050405020304" pitchFamily="18" charset="0"/>
                          <a:cs typeface="Times New Roman" panose="02020603050405020304" pitchFamily="18" charset="0"/>
                        </a:rPr>
                        <a:t> </a:t>
                      </a:r>
                      <a:r>
                        <a:rPr lang="tr-TR" sz="1100" dirty="0">
                          <a:solidFill>
                            <a:schemeClr val="tx1"/>
                          </a:solidFill>
                          <a:effectLst/>
                          <a:latin typeface="Times New Roman" panose="02020603050405020304" pitchFamily="18" charset="0"/>
                          <a:cs typeface="Times New Roman" panose="02020603050405020304" pitchFamily="18" charset="0"/>
                        </a:rPr>
                        <a:t>Öğrenci</a:t>
                      </a:r>
                      <a:r>
                        <a:rPr lang="tr-TR" sz="1100" spc="-45" dirty="0">
                          <a:solidFill>
                            <a:schemeClr val="tx1"/>
                          </a:solidFill>
                          <a:effectLst/>
                          <a:latin typeface="Times New Roman" panose="02020603050405020304" pitchFamily="18" charset="0"/>
                          <a:cs typeface="Times New Roman" panose="02020603050405020304" pitchFamily="18" charset="0"/>
                        </a:rPr>
                        <a:t> </a:t>
                      </a:r>
                      <a:r>
                        <a:rPr lang="tr-TR" sz="1100" dirty="0">
                          <a:solidFill>
                            <a:schemeClr val="tx1"/>
                          </a:solidFill>
                          <a:effectLst/>
                          <a:latin typeface="Times New Roman" panose="02020603050405020304" pitchFamily="18" charset="0"/>
                          <a:cs typeface="Times New Roman" panose="02020603050405020304" pitchFamily="18" charset="0"/>
                        </a:rPr>
                        <a:t>Sayısı</a:t>
                      </a:r>
                      <a:endParaRPr lang="tr-TR"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6">
                        <a:lumMod val="40000"/>
                        <a:lumOff val="60000"/>
                      </a:schemeClr>
                    </a:solidFill>
                  </a:tcPr>
                </a:tc>
                <a:tc>
                  <a:txBody>
                    <a:bodyPr/>
                    <a:lstStyle/>
                    <a:p>
                      <a:pPr marR="20320" algn="ctr"/>
                      <a:r>
                        <a:rPr lang="tr-TR" sz="1100">
                          <a:solidFill>
                            <a:schemeClr val="tx1"/>
                          </a:solidFill>
                          <a:effectLst/>
                          <a:latin typeface="Times New Roman" panose="02020603050405020304" pitchFamily="18" charset="0"/>
                          <a:cs typeface="Times New Roman" panose="02020603050405020304" pitchFamily="18" charset="0"/>
                        </a:rPr>
                        <a:t>14</a:t>
                      </a:r>
                      <a:endParaRPr lang="tr-TR"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solidFill>
                      <a:schemeClr val="accent6">
                        <a:lumMod val="40000"/>
                        <a:lumOff val="60000"/>
                      </a:schemeClr>
                    </a:solidFill>
                  </a:tcPr>
                </a:tc>
                <a:extLst>
                  <a:ext uri="{0D108BD9-81ED-4DB2-BD59-A6C34878D82A}">
                    <a16:rowId xmlns:a16="http://schemas.microsoft.com/office/drawing/2014/main" val="3449263346"/>
                  </a:ext>
                </a:extLst>
              </a:tr>
              <a:tr h="390762">
                <a:tc>
                  <a:txBody>
                    <a:bodyPr/>
                    <a:lstStyle/>
                    <a:p>
                      <a:pPr marL="8890">
                        <a:spcBef>
                          <a:spcPts val="450"/>
                        </a:spcBef>
                        <a:spcAft>
                          <a:spcPts val="0"/>
                        </a:spcAft>
                      </a:pPr>
                      <a:r>
                        <a:rPr lang="tr-TR" sz="1100">
                          <a:solidFill>
                            <a:schemeClr val="tx1"/>
                          </a:solidFill>
                          <a:effectLst/>
                          <a:latin typeface="Times New Roman" panose="02020603050405020304" pitchFamily="18" charset="0"/>
                          <a:cs typeface="Times New Roman" panose="02020603050405020304" pitchFamily="18" charset="0"/>
                        </a:rPr>
                        <a:t>Değerlendirme</a:t>
                      </a:r>
                      <a:r>
                        <a:rPr lang="tr-TR" sz="1100" spc="-45">
                          <a:solidFill>
                            <a:schemeClr val="tx1"/>
                          </a:solidFill>
                          <a:effectLst/>
                          <a:latin typeface="Times New Roman" panose="02020603050405020304" pitchFamily="18" charset="0"/>
                          <a:cs typeface="Times New Roman" panose="02020603050405020304" pitchFamily="18" charset="0"/>
                        </a:rPr>
                        <a:t> </a:t>
                      </a:r>
                      <a:r>
                        <a:rPr lang="tr-TR" sz="1100">
                          <a:solidFill>
                            <a:schemeClr val="tx1"/>
                          </a:solidFill>
                          <a:effectLst/>
                          <a:latin typeface="Times New Roman" panose="02020603050405020304" pitchFamily="18" charset="0"/>
                          <a:cs typeface="Times New Roman" panose="02020603050405020304" pitchFamily="18" charset="0"/>
                        </a:rPr>
                        <a:t>Dışı</a:t>
                      </a:r>
                      <a:r>
                        <a:rPr lang="tr-TR" sz="1100" spc="-35">
                          <a:solidFill>
                            <a:schemeClr val="tx1"/>
                          </a:solidFill>
                          <a:effectLst/>
                          <a:latin typeface="Times New Roman" panose="02020603050405020304" pitchFamily="18" charset="0"/>
                          <a:cs typeface="Times New Roman" panose="02020603050405020304" pitchFamily="18" charset="0"/>
                        </a:rPr>
                        <a:t> </a:t>
                      </a:r>
                      <a:r>
                        <a:rPr lang="tr-TR" sz="1100">
                          <a:solidFill>
                            <a:schemeClr val="tx1"/>
                          </a:solidFill>
                          <a:effectLst/>
                          <a:latin typeface="Times New Roman" panose="02020603050405020304" pitchFamily="18" charset="0"/>
                          <a:cs typeface="Times New Roman" panose="02020603050405020304" pitchFamily="18" charset="0"/>
                        </a:rPr>
                        <a:t>Kalan</a:t>
                      </a:r>
                      <a:r>
                        <a:rPr lang="tr-TR" sz="1100" spc="-35">
                          <a:solidFill>
                            <a:schemeClr val="tx1"/>
                          </a:solidFill>
                          <a:effectLst/>
                          <a:latin typeface="Times New Roman" panose="02020603050405020304" pitchFamily="18" charset="0"/>
                          <a:cs typeface="Times New Roman" panose="02020603050405020304" pitchFamily="18" charset="0"/>
                        </a:rPr>
                        <a:t> </a:t>
                      </a:r>
                      <a:r>
                        <a:rPr lang="tr-TR" sz="1100">
                          <a:solidFill>
                            <a:schemeClr val="tx1"/>
                          </a:solidFill>
                          <a:effectLst/>
                          <a:latin typeface="Times New Roman" panose="02020603050405020304" pitchFamily="18" charset="0"/>
                          <a:cs typeface="Times New Roman" panose="02020603050405020304" pitchFamily="18" charset="0"/>
                        </a:rPr>
                        <a:t>Toplam Öğrenci</a:t>
                      </a:r>
                      <a:r>
                        <a:rPr lang="tr-TR" sz="1100" spc="-55">
                          <a:solidFill>
                            <a:schemeClr val="tx1"/>
                          </a:solidFill>
                          <a:effectLst/>
                          <a:latin typeface="Times New Roman" panose="02020603050405020304" pitchFamily="18" charset="0"/>
                          <a:cs typeface="Times New Roman" panose="02020603050405020304" pitchFamily="18" charset="0"/>
                        </a:rPr>
                        <a:t> </a:t>
                      </a:r>
                      <a:r>
                        <a:rPr lang="tr-TR" sz="1100">
                          <a:solidFill>
                            <a:schemeClr val="tx1"/>
                          </a:solidFill>
                          <a:effectLst/>
                          <a:latin typeface="Times New Roman" panose="02020603050405020304" pitchFamily="18" charset="0"/>
                          <a:cs typeface="Times New Roman" panose="02020603050405020304" pitchFamily="18" charset="0"/>
                        </a:rPr>
                        <a:t>Sayısı</a:t>
                      </a:r>
                      <a:endParaRPr lang="tr-TR"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6">
                        <a:lumMod val="40000"/>
                        <a:lumOff val="60000"/>
                      </a:schemeClr>
                    </a:solidFill>
                  </a:tcPr>
                </a:tc>
                <a:tc>
                  <a:txBody>
                    <a:bodyPr/>
                    <a:lstStyle/>
                    <a:p>
                      <a:pPr marL="201295" marR="222250" algn="ctr">
                        <a:spcAft>
                          <a:spcPts val="0"/>
                        </a:spcAft>
                      </a:pPr>
                      <a:r>
                        <a:rPr lang="tr-TR" sz="1100">
                          <a:solidFill>
                            <a:schemeClr val="tx1"/>
                          </a:solidFill>
                          <a:effectLst/>
                          <a:latin typeface="Times New Roman" panose="02020603050405020304" pitchFamily="18" charset="0"/>
                          <a:cs typeface="Times New Roman" panose="02020603050405020304" pitchFamily="18" charset="0"/>
                        </a:rPr>
                        <a:t>19</a:t>
                      </a:r>
                      <a:endParaRPr lang="tr-TR"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solidFill>
                      <a:schemeClr val="accent6">
                        <a:lumMod val="40000"/>
                        <a:lumOff val="60000"/>
                      </a:schemeClr>
                    </a:solidFill>
                  </a:tcPr>
                </a:tc>
                <a:extLst>
                  <a:ext uri="{0D108BD9-81ED-4DB2-BD59-A6C34878D82A}">
                    <a16:rowId xmlns:a16="http://schemas.microsoft.com/office/drawing/2014/main" val="3659491256"/>
                  </a:ext>
                </a:extLst>
              </a:tr>
              <a:tr h="368901">
                <a:tc>
                  <a:txBody>
                    <a:bodyPr/>
                    <a:lstStyle/>
                    <a:p>
                      <a:pPr marL="8890">
                        <a:spcBef>
                          <a:spcPts val="450"/>
                        </a:spcBef>
                        <a:spcAft>
                          <a:spcPts val="0"/>
                        </a:spcAft>
                      </a:pPr>
                      <a:r>
                        <a:rPr lang="tr-TR" sz="1100" spc="-5" dirty="0">
                          <a:solidFill>
                            <a:schemeClr val="tx1"/>
                          </a:solidFill>
                          <a:effectLst/>
                          <a:latin typeface="Times New Roman" panose="02020603050405020304" pitchFamily="18" charset="0"/>
                          <a:cs typeface="Times New Roman" panose="02020603050405020304" pitchFamily="18" charset="0"/>
                        </a:rPr>
                        <a:t>Değerlendirmeye</a:t>
                      </a:r>
                      <a:r>
                        <a:rPr lang="tr-TR" sz="1100" spc="-40" dirty="0">
                          <a:solidFill>
                            <a:schemeClr val="tx1"/>
                          </a:solidFill>
                          <a:effectLst/>
                          <a:latin typeface="Times New Roman" panose="02020603050405020304" pitchFamily="18" charset="0"/>
                          <a:cs typeface="Times New Roman" panose="02020603050405020304" pitchFamily="18" charset="0"/>
                        </a:rPr>
                        <a:t> </a:t>
                      </a:r>
                      <a:r>
                        <a:rPr lang="tr-TR" sz="1100" dirty="0">
                          <a:solidFill>
                            <a:schemeClr val="tx1"/>
                          </a:solidFill>
                          <a:effectLst/>
                          <a:latin typeface="Times New Roman" panose="02020603050405020304" pitchFamily="18" charset="0"/>
                          <a:cs typeface="Times New Roman" panose="02020603050405020304" pitchFamily="18" charset="0"/>
                        </a:rPr>
                        <a:t>Katılan</a:t>
                      </a:r>
                      <a:r>
                        <a:rPr lang="tr-TR" sz="1100" spc="-50" dirty="0">
                          <a:solidFill>
                            <a:schemeClr val="tx1"/>
                          </a:solidFill>
                          <a:effectLst/>
                          <a:latin typeface="Times New Roman" panose="02020603050405020304" pitchFamily="18" charset="0"/>
                          <a:cs typeface="Times New Roman" panose="02020603050405020304" pitchFamily="18" charset="0"/>
                        </a:rPr>
                        <a:t> </a:t>
                      </a:r>
                      <a:r>
                        <a:rPr lang="tr-TR" sz="1100" dirty="0">
                          <a:solidFill>
                            <a:schemeClr val="tx1"/>
                          </a:solidFill>
                          <a:effectLst/>
                          <a:latin typeface="Times New Roman" panose="02020603050405020304" pitchFamily="18" charset="0"/>
                          <a:cs typeface="Times New Roman" panose="02020603050405020304" pitchFamily="18" charset="0"/>
                        </a:rPr>
                        <a:t>Öğrenci Sayısı</a:t>
                      </a:r>
                      <a:endParaRPr lang="tr-TR"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6">
                        <a:lumMod val="40000"/>
                        <a:lumOff val="60000"/>
                      </a:schemeClr>
                    </a:solidFill>
                  </a:tcPr>
                </a:tc>
                <a:tc>
                  <a:txBody>
                    <a:bodyPr/>
                    <a:lstStyle/>
                    <a:p>
                      <a:pPr marL="201295" marR="222250" algn="ctr">
                        <a:spcBef>
                          <a:spcPts val="5"/>
                        </a:spcBef>
                        <a:spcAft>
                          <a:spcPts val="0"/>
                        </a:spcAft>
                      </a:pPr>
                      <a:r>
                        <a:rPr lang="tr-TR" sz="1100" dirty="0">
                          <a:solidFill>
                            <a:schemeClr val="tx1"/>
                          </a:solidFill>
                          <a:effectLst/>
                          <a:latin typeface="Times New Roman" panose="02020603050405020304" pitchFamily="18" charset="0"/>
                          <a:cs typeface="Times New Roman" panose="02020603050405020304" pitchFamily="18" charset="0"/>
                        </a:rPr>
                        <a:t>76</a:t>
                      </a:r>
                      <a:endParaRPr lang="tr-TR"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solidFill>
                      <a:schemeClr val="accent6">
                        <a:lumMod val="40000"/>
                        <a:lumOff val="60000"/>
                      </a:schemeClr>
                    </a:solidFill>
                  </a:tcPr>
                </a:tc>
                <a:extLst>
                  <a:ext uri="{0D108BD9-81ED-4DB2-BD59-A6C34878D82A}">
                    <a16:rowId xmlns:a16="http://schemas.microsoft.com/office/drawing/2014/main" val="4138338185"/>
                  </a:ext>
                </a:extLst>
              </a:tr>
            </a:tbl>
          </a:graphicData>
        </a:graphic>
      </p:graphicFrame>
      <p:sp>
        <p:nvSpPr>
          <p:cNvPr id="5" name="Ok: Sağ 4">
            <a:extLst>
              <a:ext uri="{FF2B5EF4-FFF2-40B4-BE49-F238E27FC236}">
                <a16:creationId xmlns:a16="http://schemas.microsoft.com/office/drawing/2014/main" id="{F415AA5F-95C7-47C2-9F2D-A12406C4B98C}"/>
              </a:ext>
            </a:extLst>
          </p:cNvPr>
          <p:cNvSpPr/>
          <p:nvPr/>
        </p:nvSpPr>
        <p:spPr>
          <a:xfrm>
            <a:off x="5383416" y="2441651"/>
            <a:ext cx="859340" cy="115252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Dikdörtgen: Köşeleri Yuvarlatılmış 2">
            <a:extLst>
              <a:ext uri="{FF2B5EF4-FFF2-40B4-BE49-F238E27FC236}">
                <a16:creationId xmlns:a16="http://schemas.microsoft.com/office/drawing/2014/main" id="{8736FD1A-AC1B-4505-8355-CC23544C4EFC}"/>
              </a:ext>
            </a:extLst>
          </p:cNvPr>
          <p:cNvSpPr>
            <a:spLocks noChangeArrowheads="1"/>
          </p:cNvSpPr>
          <p:nvPr/>
        </p:nvSpPr>
        <p:spPr bwMode="auto">
          <a:xfrm>
            <a:off x="6620551" y="1925676"/>
            <a:ext cx="4510088" cy="1152525"/>
          </a:xfrm>
          <a:prstGeom prst="roundRect">
            <a:avLst>
              <a:gd name="adj" fmla="val 16667"/>
            </a:avLst>
          </a:prstGeom>
          <a:solidFill>
            <a:srgbClr val="9BBB59"/>
          </a:solidFill>
          <a:ln w="25400">
            <a:solidFill>
              <a:srgbClr val="4E6128"/>
            </a:solidFill>
            <a:round/>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tr-TR" altLang="tr-TR" sz="14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mn-cs"/>
              </a:rPr>
              <a:t>Dersimizin Ortalaması 57,97</a:t>
            </a:r>
            <a:br>
              <a:rPr kumimoji="0" lang="tr-TR" altLang="tr-TR" sz="14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mn-cs"/>
              </a:rPr>
            </a:br>
            <a:r>
              <a:rPr kumimoji="0" lang="tr-TR" altLang="tr-TR" sz="14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mn-cs"/>
              </a:rPr>
              <a:t>Standart Sapması 20,66</a:t>
            </a:r>
            <a:endParaRPr kumimoji="0" lang="tr-TR" altLang="tr-TR" sz="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tr-TR" altLang="tr-TR" sz="14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mn-cs"/>
              </a:rPr>
              <a:t>Öğrencinin Ham Başarı Notu 67</a:t>
            </a:r>
            <a:endParaRPr kumimoji="0" lang="tr-TR" altLang="tr-TR" sz="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tr-TR" altLang="tr-TR" sz="14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mn-cs"/>
              </a:rPr>
              <a:t>Bu durumda T Skoru;</a:t>
            </a:r>
            <a:endParaRPr kumimoji="0" lang="tr-TR" altLang="tr-TR"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Ok: Aşağı 6">
            <a:extLst>
              <a:ext uri="{FF2B5EF4-FFF2-40B4-BE49-F238E27FC236}">
                <a16:creationId xmlns:a16="http://schemas.microsoft.com/office/drawing/2014/main" id="{C6253D83-F7FC-4604-863F-A92A483CFA05}"/>
              </a:ext>
            </a:extLst>
          </p:cNvPr>
          <p:cNvSpPr/>
          <p:nvPr/>
        </p:nvSpPr>
        <p:spPr>
          <a:xfrm>
            <a:off x="8596851" y="3153618"/>
            <a:ext cx="348571" cy="626182"/>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Dikdörtgen: Köşeleri Yuvarlatılmış 4">
            <a:extLst>
              <a:ext uri="{FF2B5EF4-FFF2-40B4-BE49-F238E27FC236}">
                <a16:creationId xmlns:a16="http://schemas.microsoft.com/office/drawing/2014/main" id="{B8C0D225-D9AB-4FE8-BC21-A94C57DD4534}"/>
              </a:ext>
            </a:extLst>
          </p:cNvPr>
          <p:cNvSpPr>
            <a:spLocks noChangeArrowheads="1"/>
          </p:cNvSpPr>
          <p:nvPr/>
        </p:nvSpPr>
        <p:spPr bwMode="auto">
          <a:xfrm>
            <a:off x="7135224" y="3875611"/>
            <a:ext cx="3480741" cy="709613"/>
          </a:xfrm>
          <a:prstGeom prst="roundRect">
            <a:avLst>
              <a:gd name="adj" fmla="val 16667"/>
            </a:avLst>
          </a:prstGeom>
          <a:solidFill>
            <a:srgbClr val="9BBB59"/>
          </a:solidFill>
          <a:ln w="25400">
            <a:solidFill>
              <a:srgbClr val="4E6128"/>
            </a:solidFill>
            <a:round/>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tr-TR" altLang="tr-TR" sz="1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T= [(67-57,97) /20,66] *10+50 = 54,37</a:t>
            </a:r>
            <a:endParaRPr kumimoji="0" lang="tr-TR" altLang="tr-TR"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9" name="Ok: Aşağı 8">
            <a:extLst>
              <a:ext uri="{FF2B5EF4-FFF2-40B4-BE49-F238E27FC236}">
                <a16:creationId xmlns:a16="http://schemas.microsoft.com/office/drawing/2014/main" id="{D825D035-4958-45A1-8894-994F77A0F54B}"/>
              </a:ext>
            </a:extLst>
          </p:cNvPr>
          <p:cNvSpPr/>
          <p:nvPr/>
        </p:nvSpPr>
        <p:spPr>
          <a:xfrm>
            <a:off x="8608140" y="4681035"/>
            <a:ext cx="422275" cy="757238"/>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Dikdörtgen: Köşeleri Yuvarlatılmış 6">
            <a:extLst>
              <a:ext uri="{FF2B5EF4-FFF2-40B4-BE49-F238E27FC236}">
                <a16:creationId xmlns:a16="http://schemas.microsoft.com/office/drawing/2014/main" id="{DE54574F-B746-425A-99DA-2A59A2FFB1F4}"/>
              </a:ext>
            </a:extLst>
          </p:cNvPr>
          <p:cNvSpPr>
            <a:spLocks noChangeArrowheads="1"/>
          </p:cNvSpPr>
          <p:nvPr/>
        </p:nvSpPr>
        <p:spPr bwMode="auto">
          <a:xfrm>
            <a:off x="6620552" y="5496666"/>
            <a:ext cx="4510088" cy="757237"/>
          </a:xfrm>
          <a:prstGeom prst="roundRect">
            <a:avLst>
              <a:gd name="adj" fmla="val 16667"/>
            </a:avLst>
          </a:prstGeom>
          <a:solidFill>
            <a:srgbClr val="9BBB59"/>
          </a:solidFill>
          <a:ln w="25400">
            <a:solidFill>
              <a:srgbClr val="4E6128"/>
            </a:solidFill>
            <a:round/>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tr-TR" altLang="tr-TR" sz="1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Son olarak bulduğumuz T Skoru aşağıdaki tabloda yerine koyarak harf notunu bulalım.</a:t>
            </a:r>
            <a:endParaRPr kumimoji="0" lang="tr-TR" altLang="tr-TR"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2" name="Rectangle 9">
            <a:extLst>
              <a:ext uri="{FF2B5EF4-FFF2-40B4-BE49-F238E27FC236}">
                <a16:creationId xmlns:a16="http://schemas.microsoft.com/office/drawing/2014/main" id="{DE750E35-7DF6-4A76-ABA8-EF431B2B80CF}"/>
              </a:ext>
            </a:extLst>
          </p:cNvPr>
          <p:cNvSpPr>
            <a:spLocks noChangeArrowheads="1"/>
          </p:cNvSpPr>
          <p:nvPr/>
        </p:nvSpPr>
        <p:spPr bwMode="auto">
          <a:xfrm>
            <a:off x="619613" y="2638562"/>
            <a:ext cx="4429940" cy="769441"/>
          </a:xfrm>
          <a:prstGeom prst="rect">
            <a:avLst/>
          </a:prstGeom>
          <a:solidFill>
            <a:srgbClr val="00B0F0"/>
          </a:solidFill>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tr-TR" altLang="tr-TR"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Örnek olarak aşağıdaki istatistik bilgilerini verilen dersi ele alalım</a:t>
            </a:r>
            <a:r>
              <a:rPr kumimoji="0" lang="tr-TR" altLang="tr-TR" sz="2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tr-TR" altLang="tr-TR"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3" name="Rectangle 11">
            <a:extLst>
              <a:ext uri="{FF2B5EF4-FFF2-40B4-BE49-F238E27FC236}">
                <a16:creationId xmlns:a16="http://schemas.microsoft.com/office/drawing/2014/main" id="{D1B98E4A-B9BD-481C-BA8F-F5A900F74ED1}"/>
              </a:ext>
            </a:extLst>
          </p:cNvPr>
          <p:cNvSpPr>
            <a:spLocks noChangeArrowheads="1"/>
          </p:cNvSpPr>
          <p:nvPr/>
        </p:nvSpPr>
        <p:spPr bwMode="auto">
          <a:xfrm>
            <a:off x="2853531" y="29400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tr-TR" altLang="tr-TR" sz="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br>
              <a:rPr kumimoji="0" lang="tr-TR" altLang="tr-TR"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endParaRPr kumimoji="0" lang="tr-TR" altLang="tr-TR"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tr-TR" altLang="tr-TR"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mc:AlternateContent xmlns:mc="http://schemas.openxmlformats.org/markup-compatibility/2006" xmlns:a14="http://schemas.microsoft.com/office/drawing/2010/main">
        <mc:Choice Requires="a14">
          <p:sp>
            <p:nvSpPr>
              <p:cNvPr id="15" name="Metin kutusu 14">
                <a:extLst>
                  <a:ext uri="{FF2B5EF4-FFF2-40B4-BE49-F238E27FC236}">
                    <a16:creationId xmlns:a16="http://schemas.microsoft.com/office/drawing/2014/main" id="{E6A7C48D-5998-4EF0-AC4C-9C0058B34759}"/>
                  </a:ext>
                </a:extLst>
              </p:cNvPr>
              <p:cNvSpPr txBox="1"/>
              <p:nvPr/>
            </p:nvSpPr>
            <p:spPr>
              <a:xfrm>
                <a:off x="619613" y="1591116"/>
                <a:ext cx="4429940" cy="89236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tr-TR"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𝑇</m:t>
                      </m:r>
                      <m:r>
                        <a:rPr kumimoji="0" lang="tr-TR" sz="16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tr-TR" sz="16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fPr>
                        <m:num>
                          <m:r>
                            <a:rPr kumimoji="0" lang="tr-TR"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𝑋</m:t>
                          </m:r>
                          <m:r>
                            <a:rPr kumimoji="0" lang="tr-TR" sz="16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acc>
                            <m:accPr>
                              <m:chr m:val="̅"/>
                              <m:ctrlPr>
                                <a:rPr kumimoji="0" lang="tr-TR" sz="16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accPr>
                            <m:e>
                              <m:r>
                                <a:rPr kumimoji="0" lang="tr-TR"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𝑋</m:t>
                              </m:r>
                            </m:e>
                          </m:acc>
                        </m:num>
                        <m:den>
                          <m:rad>
                            <m:radPr>
                              <m:degHide m:val="on"/>
                              <m:ctrlPr>
                                <a:rPr kumimoji="0" lang="tr-TR" sz="16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radPr>
                            <m:deg/>
                            <m:e>
                              <m:f>
                                <m:fPr>
                                  <m:ctrlPr>
                                    <a:rPr kumimoji="0" lang="tr-TR" sz="16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fPr>
                                <m:num>
                                  <m:r>
                                    <a:rPr kumimoji="0" lang="tr-TR" sz="16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num>
                                <m:den>
                                  <m:r>
                                    <a:rPr kumimoji="0" lang="tr-TR"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𝑁</m:t>
                                  </m:r>
                                </m:den>
                              </m:f>
                              <m:d>
                                <m:dPr>
                                  <m:begChr m:val="{"/>
                                  <m:endChr m:val="}"/>
                                  <m:ctrlPr>
                                    <a:rPr kumimoji="0" lang="tr-TR" sz="16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dPr>
                                <m:e>
                                  <m:nary>
                                    <m:naryPr>
                                      <m:chr m:val="∑"/>
                                      <m:limLoc m:val="undOvr"/>
                                      <m:ctrlPr>
                                        <a:rPr kumimoji="0" lang="tr-TR"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naryPr>
                                    <m:sub>
                                      <m:r>
                                        <a:rPr kumimoji="0" lang="tr-TR"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r>
                                        <a:rPr kumimoji="0" lang="tr-TR" sz="16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sub>
                                    <m:sup>
                                      <m:r>
                                        <a:rPr kumimoji="0" lang="tr-TR"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𝑁</m:t>
                                      </m:r>
                                    </m:sup>
                                    <m:e>
                                      <m:sSubSup>
                                        <m:sSubSupPr>
                                          <m:ctrlPr>
                                            <a:rPr kumimoji="0" lang="tr-TR" sz="16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sSubSupPr>
                                        <m:e>
                                          <m:r>
                                            <a:rPr kumimoji="0" lang="tr-TR"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𝑋</m:t>
                                          </m:r>
                                        </m:e>
                                        <m:sub>
                                          <m:r>
                                            <a:rPr kumimoji="0" lang="tr-TR"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up>
                                          <m:r>
                                            <a:rPr kumimoji="0" lang="tr-TR" sz="16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bSup>
                                      <m:r>
                                        <a:rPr kumimoji="0" lang="tr-TR" sz="16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tr-TR"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𝑁</m:t>
                                      </m:r>
                                      <m:sSup>
                                        <m:sSupPr>
                                          <m:ctrlPr>
                                            <a:rPr kumimoji="0" lang="tr-TR" sz="16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sSupPr>
                                        <m:e>
                                          <m:acc>
                                            <m:accPr>
                                              <m:chr m:val="̅"/>
                                              <m:ctrlPr>
                                                <a:rPr kumimoji="0" lang="tr-TR" sz="16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accPr>
                                            <m:e>
                                              <m:r>
                                                <a:rPr kumimoji="0" lang="tr-TR"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𝑋</m:t>
                                              </m:r>
                                            </m:e>
                                          </m:acc>
                                        </m:e>
                                        <m:sup>
                                          <m:r>
                                            <a:rPr kumimoji="0" lang="tr-TR" sz="16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e>
                                  </m:nary>
                                </m:e>
                              </m:d>
                            </m:e>
                          </m:rad>
                        </m:den>
                      </m:f>
                      <m:d>
                        <m:dPr>
                          <m:ctrlPr>
                            <a:rPr kumimoji="0" lang="tr-TR" sz="16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dPr>
                        <m:e>
                          <m:r>
                            <a:rPr kumimoji="0" lang="tr-TR" sz="16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10</m:t>
                          </m:r>
                        </m:e>
                      </m:d>
                      <m:r>
                        <a:rPr kumimoji="0" lang="tr-TR" sz="16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tr-TR" sz="1600" b="1" i="0"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𝟓𝟎</m:t>
                      </m:r>
                    </m:oMath>
                  </m:oMathPara>
                </a14:m>
                <a:endParaRPr kumimoji="0" lang="tr-TR"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5" name="Metin kutusu 14">
                <a:extLst>
                  <a:ext uri="{FF2B5EF4-FFF2-40B4-BE49-F238E27FC236}">
                    <a16:creationId xmlns:a16="http://schemas.microsoft.com/office/drawing/2014/main" id="{E6A7C48D-5998-4EF0-AC4C-9C0058B34759}"/>
                  </a:ext>
                </a:extLst>
              </p:cNvPr>
              <p:cNvSpPr txBox="1">
                <a:spLocks noRot="1" noChangeAspect="1" noMove="1" noResize="1" noEditPoints="1" noAdjustHandles="1" noChangeArrowheads="1" noChangeShapeType="1" noTextEdit="1"/>
              </p:cNvSpPr>
              <p:nvPr/>
            </p:nvSpPr>
            <p:spPr>
              <a:xfrm>
                <a:off x="619613" y="1591116"/>
                <a:ext cx="4429940" cy="892360"/>
              </a:xfrm>
              <a:prstGeom prst="rect">
                <a:avLst/>
              </a:prstGeom>
              <a:blipFill>
                <a:blip r:embed="rId2"/>
                <a:stretch>
                  <a:fillRect/>
                </a:stretch>
              </a:blipFill>
            </p:spPr>
            <p:txBody>
              <a:bodyPr/>
              <a:lstStyle/>
              <a:p>
                <a:r>
                  <a:rPr lang="tr-TR">
                    <a:noFill/>
                  </a:rPr>
                  <a:t> </a:t>
                </a:r>
              </a:p>
            </p:txBody>
          </p:sp>
        </mc:Fallback>
      </mc:AlternateContent>
      <p:sp>
        <p:nvSpPr>
          <p:cNvPr id="16" name="Başlık 1">
            <a:extLst>
              <a:ext uri="{FF2B5EF4-FFF2-40B4-BE49-F238E27FC236}">
                <a16:creationId xmlns:a16="http://schemas.microsoft.com/office/drawing/2014/main" id="{72429DD1-B520-4A21-8B79-07BC871280C7}"/>
              </a:ext>
            </a:extLst>
          </p:cNvPr>
          <p:cNvSpPr>
            <a:spLocks noGrp="1"/>
          </p:cNvSpPr>
          <p:nvPr>
            <p:ph type="ctrTitle"/>
          </p:nvPr>
        </p:nvSpPr>
        <p:spPr>
          <a:xfrm>
            <a:off x="2711522" y="383435"/>
            <a:ext cx="7062467" cy="931477"/>
          </a:xfrm>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r>
              <a:rPr lang="tr-TR" sz="3400" dirty="0">
                <a:latin typeface="Times New Roman" panose="02020603050405020304" pitchFamily="18" charset="0"/>
                <a:cs typeface="Times New Roman" panose="02020603050405020304" pitchFamily="18" charset="0"/>
              </a:rPr>
              <a:t>Bağıl Değerlendirme</a:t>
            </a:r>
          </a:p>
        </p:txBody>
      </p:sp>
      <p:pic>
        <p:nvPicPr>
          <p:cNvPr id="2" name="Resim 1">
            <a:extLst>
              <a:ext uri="{FF2B5EF4-FFF2-40B4-BE49-F238E27FC236}">
                <a16:creationId xmlns:a16="http://schemas.microsoft.com/office/drawing/2014/main" id="{5E98804E-7B4E-94CE-4160-CE582F87E16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9613" y="383435"/>
            <a:ext cx="1221531" cy="1003843"/>
          </a:xfrm>
          <a:prstGeom prst="rect">
            <a:avLst/>
          </a:prstGeom>
          <a:noFill/>
        </p:spPr>
      </p:pic>
    </p:spTree>
    <p:extLst>
      <p:ext uri="{BB962C8B-B14F-4D97-AF65-F5344CB8AC3E}">
        <p14:creationId xmlns:p14="http://schemas.microsoft.com/office/powerpoint/2010/main" val="190834181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1">
            <a:extLst>
              <a:ext uri="{FF2B5EF4-FFF2-40B4-BE49-F238E27FC236}">
                <a16:creationId xmlns:a16="http://schemas.microsoft.com/office/drawing/2014/main" id="{D1B98E4A-B9BD-481C-BA8F-F5A900F74ED1}"/>
              </a:ext>
            </a:extLst>
          </p:cNvPr>
          <p:cNvSpPr>
            <a:spLocks noChangeArrowheads="1"/>
          </p:cNvSpPr>
          <p:nvPr/>
        </p:nvSpPr>
        <p:spPr bwMode="auto">
          <a:xfrm>
            <a:off x="2853531" y="29400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tr-TR" altLang="tr-TR" sz="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br>
              <a:rPr kumimoji="0" lang="tr-TR" altLang="tr-TR"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endParaRPr kumimoji="0" lang="tr-TR" altLang="tr-TR"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tr-TR" altLang="tr-TR"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7" name="Resim 26">
            <a:extLst>
              <a:ext uri="{FF2B5EF4-FFF2-40B4-BE49-F238E27FC236}">
                <a16:creationId xmlns:a16="http://schemas.microsoft.com/office/drawing/2014/main" id="{2B787DE0-8A0D-4631-9F4D-1D7CE2516754}"/>
              </a:ext>
            </a:extLst>
          </p:cNvPr>
          <p:cNvPicPr>
            <a:picLocks noChangeAspect="1"/>
          </p:cNvPicPr>
          <p:nvPr/>
        </p:nvPicPr>
        <p:blipFill>
          <a:blip r:embed="rId2"/>
          <a:stretch>
            <a:fillRect/>
          </a:stretch>
        </p:blipFill>
        <p:spPr>
          <a:xfrm>
            <a:off x="816437" y="1830894"/>
            <a:ext cx="10630496" cy="3733800"/>
          </a:xfrm>
          <a:prstGeom prst="rect">
            <a:avLst/>
          </a:prstGeom>
        </p:spPr>
        <p:style>
          <a:lnRef idx="2">
            <a:schemeClr val="dk1"/>
          </a:lnRef>
          <a:fillRef idx="1">
            <a:schemeClr val="lt1"/>
          </a:fillRef>
          <a:effectRef idx="0">
            <a:schemeClr val="dk1"/>
          </a:effectRef>
          <a:fontRef idx="minor">
            <a:schemeClr val="dk1"/>
          </a:fontRef>
        </p:style>
      </p:pic>
      <mc:AlternateContent xmlns:mc="http://schemas.openxmlformats.org/markup-compatibility/2006" xmlns:a14="http://schemas.microsoft.com/office/drawing/2010/main">
        <mc:Choice Requires="a14">
          <p:sp>
            <p:nvSpPr>
              <p:cNvPr id="6" name="Metin kutusu 5">
                <a:extLst>
                  <a:ext uri="{FF2B5EF4-FFF2-40B4-BE49-F238E27FC236}">
                    <a16:creationId xmlns:a16="http://schemas.microsoft.com/office/drawing/2014/main" id="{EAD6AD9C-E5F8-47E3-B7EF-345B2B137BAB}"/>
                  </a:ext>
                </a:extLst>
              </p:cNvPr>
              <p:cNvSpPr txBox="1"/>
              <p:nvPr/>
            </p:nvSpPr>
            <p:spPr>
              <a:xfrm>
                <a:off x="1290570" y="5743581"/>
                <a:ext cx="9862850" cy="669992"/>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Sınıf Ortalamamız </a:t>
                </a:r>
                <a14:m>
                  <m:oMath xmlns:m="http://schemas.openxmlformats.org/officeDocument/2006/math">
                    <m:acc>
                      <m:accPr>
                        <m:chr m:val="̅"/>
                        <m:ctrlPr>
                          <a:rPr kumimoji="0" lang="tr-TR" sz="2000" b="1"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ctrlPr>
                      </m:accPr>
                      <m:e>
                        <m:r>
                          <a:rPr kumimoji="0" lang="tr-TR" sz="2000" b="1"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𝒙</m:t>
                        </m:r>
                        <m:r>
                          <a:rPr kumimoji="0" lang="tr-TR" sz="2000" b="1"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 </m:t>
                        </m:r>
                      </m:e>
                    </m:acc>
                  </m:oMath>
                </a14:m>
                <a:r>
                  <a:rPr kumimoji="0" lang="tr-TR" sz="1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tr-TR" sz="1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57,97 ve örnek öğrencimizin T Skoru T=54,37 olduğu için harf notumuz BB olarak gelmektedir.</a:t>
                </a:r>
                <a:endParaRPr kumimoji="0" lang="tr-TR"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Choice>
        <mc:Fallback xmlns="">
          <p:sp>
            <p:nvSpPr>
              <p:cNvPr id="6" name="Metin kutusu 5">
                <a:extLst>
                  <a:ext uri="{FF2B5EF4-FFF2-40B4-BE49-F238E27FC236}">
                    <a16:creationId xmlns:a16="http://schemas.microsoft.com/office/drawing/2014/main" id="{EAD6AD9C-E5F8-47E3-B7EF-345B2B137BAB}"/>
                  </a:ext>
                </a:extLst>
              </p:cNvPr>
              <p:cNvSpPr txBox="1">
                <a:spLocks noRot="1" noChangeAspect="1" noMove="1" noResize="1" noEditPoints="1" noAdjustHandles="1" noChangeArrowheads="1" noChangeShapeType="1" noTextEdit="1"/>
              </p:cNvSpPr>
              <p:nvPr/>
            </p:nvSpPr>
            <p:spPr>
              <a:xfrm>
                <a:off x="1290570" y="5743581"/>
                <a:ext cx="9862850" cy="669992"/>
              </a:xfrm>
              <a:prstGeom prst="rect">
                <a:avLst/>
              </a:prstGeom>
              <a:blipFill>
                <a:blip r:embed="rId3"/>
                <a:stretch>
                  <a:fillRect l="-556" t="-901" r="-432" b="-12613"/>
                </a:stretch>
              </a:blipFill>
            </p:spPr>
            <p:txBody>
              <a:bodyPr/>
              <a:lstStyle/>
              <a:p>
                <a:r>
                  <a:rPr lang="tr-TR">
                    <a:noFill/>
                  </a:rPr>
                  <a:t> </a:t>
                </a:r>
              </a:p>
            </p:txBody>
          </p:sp>
        </mc:Fallback>
      </mc:AlternateContent>
      <p:sp>
        <p:nvSpPr>
          <p:cNvPr id="8" name="Başlık 1">
            <a:extLst>
              <a:ext uri="{FF2B5EF4-FFF2-40B4-BE49-F238E27FC236}">
                <a16:creationId xmlns:a16="http://schemas.microsoft.com/office/drawing/2014/main" id="{2C964290-58E1-424C-B182-8EC91353EDDA}"/>
              </a:ext>
            </a:extLst>
          </p:cNvPr>
          <p:cNvSpPr>
            <a:spLocks noGrp="1"/>
          </p:cNvSpPr>
          <p:nvPr>
            <p:ph type="ctrTitle"/>
          </p:nvPr>
        </p:nvSpPr>
        <p:spPr>
          <a:xfrm>
            <a:off x="2853531" y="474449"/>
            <a:ext cx="7062467" cy="818857"/>
          </a:xfrm>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r>
              <a:rPr lang="tr-TR" sz="3400" dirty="0">
                <a:latin typeface="Times New Roman" panose="02020603050405020304" pitchFamily="18" charset="0"/>
                <a:cs typeface="Times New Roman" panose="02020603050405020304" pitchFamily="18" charset="0"/>
              </a:rPr>
              <a:t>Bağıl Değerlendirme</a:t>
            </a:r>
          </a:p>
        </p:txBody>
      </p:sp>
      <p:pic>
        <p:nvPicPr>
          <p:cNvPr id="2" name="Resim 1">
            <a:extLst>
              <a:ext uri="{FF2B5EF4-FFF2-40B4-BE49-F238E27FC236}">
                <a16:creationId xmlns:a16="http://schemas.microsoft.com/office/drawing/2014/main" id="{6B949A63-2875-6620-8649-88396B9F702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0765" y="295197"/>
            <a:ext cx="1359609" cy="1117315"/>
          </a:xfrm>
          <a:prstGeom prst="rect">
            <a:avLst/>
          </a:prstGeom>
          <a:noFill/>
        </p:spPr>
      </p:pic>
    </p:spTree>
    <p:extLst>
      <p:ext uri="{BB962C8B-B14F-4D97-AF65-F5344CB8AC3E}">
        <p14:creationId xmlns:p14="http://schemas.microsoft.com/office/powerpoint/2010/main" val="327588277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5ABCA4FA-B72C-953B-3ADF-BB11481A567F}"/>
              </a:ext>
            </a:extLst>
          </p:cNvPr>
          <p:cNvPicPr>
            <a:picLocks noChangeAspect="1"/>
          </p:cNvPicPr>
          <p:nvPr/>
        </p:nvPicPr>
        <p:blipFill rotWithShape="1">
          <a:blip r:embed="rId2"/>
          <a:srcRect t="4446" r="1019" b="4362"/>
          <a:stretch/>
        </p:blipFill>
        <p:spPr>
          <a:xfrm>
            <a:off x="248356" y="1174787"/>
            <a:ext cx="11740444" cy="5544960"/>
          </a:xfrm>
          <a:prstGeom prst="rect">
            <a:avLst/>
          </a:prstGeom>
        </p:spPr>
        <p:style>
          <a:lnRef idx="2">
            <a:schemeClr val="accent1"/>
          </a:lnRef>
          <a:fillRef idx="1">
            <a:schemeClr val="lt1"/>
          </a:fillRef>
          <a:effectRef idx="0">
            <a:schemeClr val="accent1"/>
          </a:effectRef>
          <a:fontRef idx="minor">
            <a:schemeClr val="dk1"/>
          </a:fontRef>
        </p:style>
      </p:pic>
      <p:cxnSp>
        <p:nvCxnSpPr>
          <p:cNvPr id="6" name="Düz Ok Bağlayıcısı 5">
            <a:extLst>
              <a:ext uri="{FF2B5EF4-FFF2-40B4-BE49-F238E27FC236}">
                <a16:creationId xmlns:a16="http://schemas.microsoft.com/office/drawing/2014/main" id="{91E04C56-23A0-830A-1702-0AD0562BD693}"/>
              </a:ext>
            </a:extLst>
          </p:cNvPr>
          <p:cNvCxnSpPr>
            <a:cxnSpLocks/>
          </p:cNvCxnSpPr>
          <p:nvPr/>
        </p:nvCxnSpPr>
        <p:spPr>
          <a:xfrm flipV="1">
            <a:off x="8850490" y="3429000"/>
            <a:ext cx="0" cy="817739"/>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1EB4926A-A6A4-A947-5EF6-8A0F6722C3AA}"/>
              </a:ext>
            </a:extLst>
          </p:cNvPr>
          <p:cNvSpPr/>
          <p:nvPr/>
        </p:nvSpPr>
        <p:spPr>
          <a:xfrm>
            <a:off x="6886225" y="4336961"/>
            <a:ext cx="4346214" cy="2344685"/>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dirty="0"/>
              <a:t>Öğrenci başvuru, talep, iade, güncelleme vb.  </a:t>
            </a:r>
            <a:r>
              <a:rPr lang="tr-TR" sz="2400" dirty="0">
                <a:solidFill>
                  <a:schemeClr val="tx1"/>
                </a:solidFill>
              </a:rPr>
              <a:t>Formlar’a</a:t>
            </a:r>
            <a:r>
              <a:rPr lang="tr-TR" sz="2400" dirty="0"/>
              <a:t> buradan uluşabilirsiniz</a:t>
            </a:r>
          </a:p>
        </p:txBody>
      </p:sp>
      <p:sp>
        <p:nvSpPr>
          <p:cNvPr id="8" name="Oval 7">
            <a:extLst>
              <a:ext uri="{FF2B5EF4-FFF2-40B4-BE49-F238E27FC236}">
                <a16:creationId xmlns:a16="http://schemas.microsoft.com/office/drawing/2014/main" id="{356425B2-ED28-0354-2CCD-D58A3B4FFEBD}"/>
              </a:ext>
            </a:extLst>
          </p:cNvPr>
          <p:cNvSpPr/>
          <p:nvPr/>
        </p:nvSpPr>
        <p:spPr>
          <a:xfrm>
            <a:off x="8128002" y="2341713"/>
            <a:ext cx="1354664" cy="828323"/>
          </a:xfrm>
          <a:prstGeom prst="ellipse">
            <a:avLst/>
          </a:prstGeom>
          <a:noFill/>
          <a:ln w="571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Başlık 1">
            <a:extLst>
              <a:ext uri="{FF2B5EF4-FFF2-40B4-BE49-F238E27FC236}">
                <a16:creationId xmlns:a16="http://schemas.microsoft.com/office/drawing/2014/main" id="{884E3962-9B8E-ABC9-5ABC-8D5B39CC7976}"/>
              </a:ext>
            </a:extLst>
          </p:cNvPr>
          <p:cNvSpPr txBox="1">
            <a:spLocks/>
          </p:cNvSpPr>
          <p:nvPr/>
        </p:nvSpPr>
        <p:spPr>
          <a:xfrm>
            <a:off x="1941684" y="216614"/>
            <a:ext cx="9290755" cy="687260"/>
          </a:xfrm>
          <a:prstGeom prst="rect">
            <a:avLst/>
          </a:prstGeom>
          <a:solidFill>
            <a:srgbClr val="00B0F0"/>
          </a:solidFill>
        </p:spPr>
        <p:style>
          <a:lnRef idx="2">
            <a:schemeClr val="accent3">
              <a:shade val="50000"/>
            </a:schemeClr>
          </a:lnRef>
          <a:fillRef idx="1">
            <a:schemeClr val="accent3"/>
          </a:fillRef>
          <a:effectRef idx="0">
            <a:schemeClr val="accent3"/>
          </a:effectRef>
          <a:fontRef idx="minor">
            <a:schemeClr val="lt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tr-TR" sz="2800" b="1" dirty="0">
                <a:solidFill>
                  <a:schemeClr val="tx1"/>
                </a:solidFill>
                <a:latin typeface="Calibri Light" panose="020F0302020204030204" pitchFamily="34" charset="0"/>
                <a:cs typeface="Calibri Light" panose="020F0302020204030204" pitchFamily="34" charset="0"/>
              </a:rPr>
              <a:t> Öğrenci Formları  ( Başvuru -Talep - İade - Güncelleme Formları ) </a:t>
            </a:r>
          </a:p>
        </p:txBody>
      </p:sp>
      <p:pic>
        <p:nvPicPr>
          <p:cNvPr id="7" name="Resim 6">
            <a:extLst>
              <a:ext uri="{FF2B5EF4-FFF2-40B4-BE49-F238E27FC236}">
                <a16:creationId xmlns:a16="http://schemas.microsoft.com/office/drawing/2014/main" id="{0E7DE251-C8F1-4989-8D2E-101E97D3BD6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8356" y="138253"/>
            <a:ext cx="982133" cy="777488"/>
          </a:xfrm>
          <a:prstGeom prst="rect">
            <a:avLst/>
          </a:prstGeom>
          <a:noFill/>
        </p:spPr>
      </p:pic>
      <p:sp>
        <p:nvSpPr>
          <p:cNvPr id="9" name="Slayt Numarası Yer Tutucusu 8">
            <a:extLst>
              <a:ext uri="{FF2B5EF4-FFF2-40B4-BE49-F238E27FC236}">
                <a16:creationId xmlns:a16="http://schemas.microsoft.com/office/drawing/2014/main" id="{D4E08231-226C-8EFF-F1C2-5F669569B2F2}"/>
              </a:ext>
            </a:extLst>
          </p:cNvPr>
          <p:cNvSpPr>
            <a:spLocks noGrp="1"/>
          </p:cNvSpPr>
          <p:nvPr>
            <p:ph type="sldNum" sz="quarter" idx="12"/>
          </p:nvPr>
        </p:nvSpPr>
        <p:spPr/>
        <p:txBody>
          <a:bodyPr/>
          <a:lstStyle/>
          <a:p>
            <a:fld id="{8EBC6BAF-969E-4A62-8392-EC9FE5D1E995}" type="slidenum">
              <a:rPr lang="tr-TR" smtClean="0"/>
              <a:t>11</a:t>
            </a:fld>
            <a:endParaRPr lang="tr-TR"/>
          </a:p>
        </p:txBody>
      </p:sp>
    </p:spTree>
    <p:extLst>
      <p:ext uri="{BB962C8B-B14F-4D97-AF65-F5344CB8AC3E}">
        <p14:creationId xmlns:p14="http://schemas.microsoft.com/office/powerpoint/2010/main" val="406610303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alpha val="96000"/>
          </a:schemeClr>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7427488-068E-4B55-AC8D-CD070B8CD4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6CEC401A-BC46-41FC-AD55-F7810C3CFA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
            <a:ext cx="12191999" cy="4267200"/>
            <a:chOff x="7467600" y="0"/>
            <a:chExt cx="4724400" cy="6858000"/>
          </a:xfrm>
        </p:grpSpPr>
        <p:sp>
          <p:nvSpPr>
            <p:cNvPr id="11" name="Rectangle 16">
              <a:extLst>
                <a:ext uri="{FF2B5EF4-FFF2-40B4-BE49-F238E27FC236}">
                  <a16:creationId xmlns:a16="http://schemas.microsoft.com/office/drawing/2014/main" id="{A287F808-5648-477A-80D6-A0F3BF6DF3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0A116CF9-DCF6-4F08-B01A-D5F353F83B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0" name="Freeform: Shape 19">
            <a:extLst>
              <a:ext uri="{FF2B5EF4-FFF2-40B4-BE49-F238E27FC236}">
                <a16:creationId xmlns:a16="http://schemas.microsoft.com/office/drawing/2014/main" id="{44D26783-C1CA-4BE1-9D40-3EA516AE3E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267200"/>
          </a:xfrm>
          <a:custGeom>
            <a:avLst/>
            <a:gdLst>
              <a:gd name="connsiteX0" fmla="*/ 2537169 w 12192000"/>
              <a:gd name="connsiteY0" fmla="*/ 4125568 h 4267200"/>
              <a:gd name="connsiteX1" fmla="*/ 3246267 w 12192000"/>
              <a:gd name="connsiteY1" fmla="*/ 4262961 h 4267200"/>
              <a:gd name="connsiteX2" fmla="*/ 3253970 w 12192000"/>
              <a:gd name="connsiteY2" fmla="*/ 4267200 h 4267200"/>
              <a:gd name="connsiteX3" fmla="*/ 3071791 w 12192000"/>
              <a:gd name="connsiteY3" fmla="*/ 4267200 h 4267200"/>
              <a:gd name="connsiteX4" fmla="*/ 2975095 w 12192000"/>
              <a:gd name="connsiteY4" fmla="*/ 4243356 h 4267200"/>
              <a:gd name="connsiteX5" fmla="*/ 2626982 w 12192000"/>
              <a:gd name="connsiteY5" fmla="*/ 4206450 h 4267200"/>
              <a:gd name="connsiteX6" fmla="*/ 2490617 w 12192000"/>
              <a:gd name="connsiteY6" fmla="*/ 4206951 h 4267200"/>
              <a:gd name="connsiteX7" fmla="*/ 2819869 w 12192000"/>
              <a:gd name="connsiteY7" fmla="*/ 4252936 h 4267200"/>
              <a:gd name="connsiteX8" fmla="*/ 2900997 w 12192000"/>
              <a:gd name="connsiteY8" fmla="*/ 4267200 h 4267200"/>
              <a:gd name="connsiteX9" fmla="*/ 2705858 w 12192000"/>
              <a:gd name="connsiteY9" fmla="*/ 4267200 h 4267200"/>
              <a:gd name="connsiteX10" fmla="*/ 2561467 w 12192000"/>
              <a:gd name="connsiteY10" fmla="*/ 4246270 h 4267200"/>
              <a:gd name="connsiteX11" fmla="*/ 2305292 w 12192000"/>
              <a:gd name="connsiteY11" fmla="*/ 4219492 h 4267200"/>
              <a:gd name="connsiteX12" fmla="*/ 2409349 w 12192000"/>
              <a:gd name="connsiteY12" fmla="*/ 4267200 h 4267200"/>
              <a:gd name="connsiteX13" fmla="*/ 2266705 w 12192000"/>
              <a:gd name="connsiteY13" fmla="*/ 4267200 h 4267200"/>
              <a:gd name="connsiteX14" fmla="*/ 2183576 w 12192000"/>
              <a:gd name="connsiteY14" fmla="*/ 4227150 h 4267200"/>
              <a:gd name="connsiteX15" fmla="*/ 2151029 w 12192000"/>
              <a:gd name="connsiteY15" fmla="*/ 4146947 h 4267200"/>
              <a:gd name="connsiteX16" fmla="*/ 2537169 w 12192000"/>
              <a:gd name="connsiteY16" fmla="*/ 4125568 h 4267200"/>
              <a:gd name="connsiteX17" fmla="*/ 9258094 w 12192000"/>
              <a:gd name="connsiteY17" fmla="*/ 3958602 h 4267200"/>
              <a:gd name="connsiteX18" fmla="*/ 8526712 w 12192000"/>
              <a:gd name="connsiteY18" fmla="*/ 4119804 h 4267200"/>
              <a:gd name="connsiteX19" fmla="*/ 9258094 w 12192000"/>
              <a:gd name="connsiteY19" fmla="*/ 3958602 h 4267200"/>
              <a:gd name="connsiteX20" fmla="*/ 9168987 w 12192000"/>
              <a:gd name="connsiteY20" fmla="*/ 3919232 h 4267200"/>
              <a:gd name="connsiteX21" fmla="*/ 8603910 w 12192000"/>
              <a:gd name="connsiteY21" fmla="*/ 4068895 h 4267200"/>
              <a:gd name="connsiteX22" fmla="*/ 9252382 w 12192000"/>
              <a:gd name="connsiteY22" fmla="*/ 3927759 h 4267200"/>
              <a:gd name="connsiteX23" fmla="*/ 9168987 w 12192000"/>
              <a:gd name="connsiteY23" fmla="*/ 3919232 h 4267200"/>
              <a:gd name="connsiteX24" fmla="*/ 1635889 w 12192000"/>
              <a:gd name="connsiteY24" fmla="*/ 3709494 h 4267200"/>
              <a:gd name="connsiteX25" fmla="*/ 1634800 w 12192000"/>
              <a:gd name="connsiteY25" fmla="*/ 3731111 h 4267200"/>
              <a:gd name="connsiteX26" fmla="*/ 1635889 w 12192000"/>
              <a:gd name="connsiteY26" fmla="*/ 3709494 h 4267200"/>
              <a:gd name="connsiteX27" fmla="*/ 3174829 w 12192000"/>
              <a:gd name="connsiteY27" fmla="*/ 3620110 h 4267200"/>
              <a:gd name="connsiteX28" fmla="*/ 3189263 w 12192000"/>
              <a:gd name="connsiteY28" fmla="*/ 3625726 h 4267200"/>
              <a:gd name="connsiteX29" fmla="*/ 3560912 w 12192000"/>
              <a:gd name="connsiteY29" fmla="*/ 4079863 h 4267200"/>
              <a:gd name="connsiteX30" fmla="*/ 3611854 w 12192000"/>
              <a:gd name="connsiteY30" fmla="*/ 4188366 h 4267200"/>
              <a:gd name="connsiteX31" fmla="*/ 3631583 w 12192000"/>
              <a:gd name="connsiteY31" fmla="*/ 4267200 h 4267200"/>
              <a:gd name="connsiteX32" fmla="*/ 3575699 w 12192000"/>
              <a:gd name="connsiteY32" fmla="*/ 4267200 h 4267200"/>
              <a:gd name="connsiteX33" fmla="*/ 3575567 w 12192000"/>
              <a:gd name="connsiteY33" fmla="*/ 4263588 h 4267200"/>
              <a:gd name="connsiteX34" fmla="*/ 3467355 w 12192000"/>
              <a:gd name="connsiteY34" fmla="*/ 3988130 h 4267200"/>
              <a:gd name="connsiteX35" fmla="*/ 3310753 w 12192000"/>
              <a:gd name="connsiteY35" fmla="*/ 3787140 h 4267200"/>
              <a:gd name="connsiteX36" fmla="*/ 3291335 w 12192000"/>
              <a:gd name="connsiteY36" fmla="*/ 3767420 h 4267200"/>
              <a:gd name="connsiteX37" fmla="*/ 3390805 w 12192000"/>
              <a:gd name="connsiteY37" fmla="*/ 3937163 h 4267200"/>
              <a:gd name="connsiteX38" fmla="*/ 3545740 w 12192000"/>
              <a:gd name="connsiteY38" fmla="*/ 4251102 h 4267200"/>
              <a:gd name="connsiteX39" fmla="*/ 3550709 w 12192000"/>
              <a:gd name="connsiteY39" fmla="*/ 4267200 h 4267200"/>
              <a:gd name="connsiteX40" fmla="*/ 3513586 w 12192000"/>
              <a:gd name="connsiteY40" fmla="*/ 4267200 h 4267200"/>
              <a:gd name="connsiteX41" fmla="*/ 3470728 w 12192000"/>
              <a:gd name="connsiteY41" fmla="*/ 4152456 h 4267200"/>
              <a:gd name="connsiteX42" fmla="*/ 3364433 w 12192000"/>
              <a:gd name="connsiteY42" fmla="*/ 3953121 h 4267200"/>
              <a:gd name="connsiteX43" fmla="*/ 3316479 w 12192000"/>
              <a:gd name="connsiteY43" fmla="*/ 3872136 h 4267200"/>
              <a:gd name="connsiteX44" fmla="*/ 3504482 w 12192000"/>
              <a:gd name="connsiteY44" fmla="*/ 4267200 h 4267200"/>
              <a:gd name="connsiteX45" fmla="*/ 3467547 w 12192000"/>
              <a:gd name="connsiteY45" fmla="*/ 4267200 h 4267200"/>
              <a:gd name="connsiteX46" fmla="*/ 3177952 w 12192000"/>
              <a:gd name="connsiteY46" fmla="*/ 3657386 h 4267200"/>
              <a:gd name="connsiteX47" fmla="*/ 3174829 w 12192000"/>
              <a:gd name="connsiteY47" fmla="*/ 3620110 h 4267200"/>
              <a:gd name="connsiteX48" fmla="*/ 11279315 w 12192000"/>
              <a:gd name="connsiteY48" fmla="*/ 3618448 h 4267200"/>
              <a:gd name="connsiteX49" fmla="*/ 11317765 w 12192000"/>
              <a:gd name="connsiteY49" fmla="*/ 3638405 h 4267200"/>
              <a:gd name="connsiteX50" fmla="*/ 11304886 w 12192000"/>
              <a:gd name="connsiteY50" fmla="*/ 4200582 h 4267200"/>
              <a:gd name="connsiteX51" fmla="*/ 11298904 w 12192000"/>
              <a:gd name="connsiteY51" fmla="*/ 4267200 h 4267200"/>
              <a:gd name="connsiteX52" fmla="*/ 11213088 w 12192000"/>
              <a:gd name="connsiteY52" fmla="*/ 4267200 h 4267200"/>
              <a:gd name="connsiteX53" fmla="*/ 11219157 w 12192000"/>
              <a:gd name="connsiteY53" fmla="*/ 4210725 h 4267200"/>
              <a:gd name="connsiteX54" fmla="*/ 11225213 w 12192000"/>
              <a:gd name="connsiteY54" fmla="*/ 3936722 h 4267200"/>
              <a:gd name="connsiteX55" fmla="*/ 11182914 w 12192000"/>
              <a:gd name="connsiteY55" fmla="*/ 4196771 h 4267200"/>
              <a:gd name="connsiteX56" fmla="*/ 11172266 w 12192000"/>
              <a:gd name="connsiteY56" fmla="*/ 4267200 h 4267200"/>
              <a:gd name="connsiteX57" fmla="*/ 11140975 w 12192000"/>
              <a:gd name="connsiteY57" fmla="*/ 4267200 h 4267200"/>
              <a:gd name="connsiteX58" fmla="*/ 11152239 w 12192000"/>
              <a:gd name="connsiteY58" fmla="*/ 4192628 h 4267200"/>
              <a:gd name="connsiteX59" fmla="*/ 11201005 w 12192000"/>
              <a:gd name="connsiteY59" fmla="*/ 3900089 h 4267200"/>
              <a:gd name="connsiteX60" fmla="*/ 11105754 w 12192000"/>
              <a:gd name="connsiteY60" fmla="*/ 4139192 h 4267200"/>
              <a:gd name="connsiteX61" fmla="*/ 11065821 w 12192000"/>
              <a:gd name="connsiteY61" fmla="*/ 4267200 h 4267200"/>
              <a:gd name="connsiteX62" fmla="*/ 10978133 w 12192000"/>
              <a:gd name="connsiteY62" fmla="*/ 4267200 h 4267200"/>
              <a:gd name="connsiteX63" fmla="*/ 11088889 w 12192000"/>
              <a:gd name="connsiteY63" fmla="*/ 3963916 h 4267200"/>
              <a:gd name="connsiteX64" fmla="*/ 11231212 w 12192000"/>
              <a:gd name="connsiteY64" fmla="*/ 3645474 h 4267200"/>
              <a:gd name="connsiteX65" fmla="*/ 11279315 w 12192000"/>
              <a:gd name="connsiteY65" fmla="*/ 3618448 h 4267200"/>
              <a:gd name="connsiteX66" fmla="*/ 10296877 w 12192000"/>
              <a:gd name="connsiteY66" fmla="*/ 3526602 h 4267200"/>
              <a:gd name="connsiteX67" fmla="*/ 10314210 w 12192000"/>
              <a:gd name="connsiteY67" fmla="*/ 3538353 h 4267200"/>
              <a:gd name="connsiteX68" fmla="*/ 10450858 w 12192000"/>
              <a:gd name="connsiteY68" fmla="*/ 3902477 h 4267200"/>
              <a:gd name="connsiteX69" fmla="*/ 10572255 w 12192000"/>
              <a:gd name="connsiteY69" fmla="*/ 4267200 h 4267200"/>
              <a:gd name="connsiteX70" fmla="*/ 10477642 w 12192000"/>
              <a:gd name="connsiteY70" fmla="*/ 4267200 h 4267200"/>
              <a:gd name="connsiteX71" fmla="*/ 10436479 w 12192000"/>
              <a:gd name="connsiteY71" fmla="*/ 4144570 h 4267200"/>
              <a:gd name="connsiteX72" fmla="*/ 10277529 w 12192000"/>
              <a:gd name="connsiteY72" fmla="*/ 3701307 h 4267200"/>
              <a:gd name="connsiteX73" fmla="*/ 10276797 w 12192000"/>
              <a:gd name="connsiteY73" fmla="*/ 3708672 h 4267200"/>
              <a:gd name="connsiteX74" fmla="*/ 10385906 w 12192000"/>
              <a:gd name="connsiteY74" fmla="*/ 4147031 h 4267200"/>
              <a:gd name="connsiteX75" fmla="*/ 10431445 w 12192000"/>
              <a:gd name="connsiteY75" fmla="*/ 4267200 h 4267200"/>
              <a:gd name="connsiteX76" fmla="*/ 10398237 w 12192000"/>
              <a:gd name="connsiteY76" fmla="*/ 4267200 h 4267200"/>
              <a:gd name="connsiteX77" fmla="*/ 10356661 w 12192000"/>
              <a:gd name="connsiteY77" fmla="*/ 4157302 h 4267200"/>
              <a:gd name="connsiteX78" fmla="*/ 10268559 w 12192000"/>
              <a:gd name="connsiteY78" fmla="*/ 3871054 h 4267200"/>
              <a:gd name="connsiteX79" fmla="*/ 10340065 w 12192000"/>
              <a:gd name="connsiteY79" fmla="*/ 4201637 h 4267200"/>
              <a:gd name="connsiteX80" fmla="*/ 10368861 w 12192000"/>
              <a:gd name="connsiteY80" fmla="*/ 4267200 h 4267200"/>
              <a:gd name="connsiteX81" fmla="*/ 10267862 w 12192000"/>
              <a:gd name="connsiteY81" fmla="*/ 4267200 h 4267200"/>
              <a:gd name="connsiteX82" fmla="*/ 10236210 w 12192000"/>
              <a:gd name="connsiteY82" fmla="*/ 4185635 h 4267200"/>
              <a:gd name="connsiteX83" fmla="*/ 10225980 w 12192000"/>
              <a:gd name="connsiteY83" fmla="*/ 3561061 h 4267200"/>
              <a:gd name="connsiteX84" fmla="*/ 10296877 w 12192000"/>
              <a:gd name="connsiteY84" fmla="*/ 3526602 h 4267200"/>
              <a:gd name="connsiteX85" fmla="*/ 3429186 w 12192000"/>
              <a:gd name="connsiteY85" fmla="*/ 3458784 h 4267200"/>
              <a:gd name="connsiteX86" fmla="*/ 3446761 w 12192000"/>
              <a:gd name="connsiteY86" fmla="*/ 3461278 h 4267200"/>
              <a:gd name="connsiteX87" fmla="*/ 4419733 w 12192000"/>
              <a:gd name="connsiteY87" fmla="*/ 3963555 h 4267200"/>
              <a:gd name="connsiteX88" fmla="*/ 4659448 w 12192000"/>
              <a:gd name="connsiteY88" fmla="*/ 4172746 h 4267200"/>
              <a:gd name="connsiteX89" fmla="*/ 4719140 w 12192000"/>
              <a:gd name="connsiteY89" fmla="*/ 4267200 h 4267200"/>
              <a:gd name="connsiteX90" fmla="*/ 4641222 w 12192000"/>
              <a:gd name="connsiteY90" fmla="*/ 4267200 h 4267200"/>
              <a:gd name="connsiteX91" fmla="*/ 4599968 w 12192000"/>
              <a:gd name="connsiteY91" fmla="*/ 4207074 h 4267200"/>
              <a:gd name="connsiteX92" fmla="*/ 4136093 w 12192000"/>
              <a:gd name="connsiteY92" fmla="*/ 3858466 h 4267200"/>
              <a:gd name="connsiteX93" fmla="*/ 3670252 w 12192000"/>
              <a:gd name="connsiteY93" fmla="*/ 3622798 h 4267200"/>
              <a:gd name="connsiteX94" fmla="*/ 3817258 w 12192000"/>
              <a:gd name="connsiteY94" fmla="*/ 3723577 h 4267200"/>
              <a:gd name="connsiteX95" fmla="*/ 4000461 w 12192000"/>
              <a:gd name="connsiteY95" fmla="*/ 3855966 h 4267200"/>
              <a:gd name="connsiteX96" fmla="*/ 4088180 w 12192000"/>
              <a:gd name="connsiteY96" fmla="*/ 3929774 h 4267200"/>
              <a:gd name="connsiteX97" fmla="*/ 4184555 w 12192000"/>
              <a:gd name="connsiteY97" fmla="*/ 4010683 h 4267200"/>
              <a:gd name="connsiteX98" fmla="*/ 4399563 w 12192000"/>
              <a:gd name="connsiteY98" fmla="*/ 4158106 h 4267200"/>
              <a:gd name="connsiteX99" fmla="*/ 4546299 w 12192000"/>
              <a:gd name="connsiteY99" fmla="*/ 4254934 h 4267200"/>
              <a:gd name="connsiteX100" fmla="*/ 4561743 w 12192000"/>
              <a:gd name="connsiteY100" fmla="*/ 4267200 h 4267200"/>
              <a:gd name="connsiteX101" fmla="*/ 4509274 w 12192000"/>
              <a:gd name="connsiteY101" fmla="*/ 4267200 h 4267200"/>
              <a:gd name="connsiteX102" fmla="*/ 4383389 w 12192000"/>
              <a:gd name="connsiteY102" fmla="*/ 4184369 h 4267200"/>
              <a:gd name="connsiteX103" fmla="*/ 4165508 w 12192000"/>
              <a:gd name="connsiteY103" fmla="*/ 4035196 h 4267200"/>
              <a:gd name="connsiteX104" fmla="*/ 4068162 w 12192000"/>
              <a:gd name="connsiteY104" fmla="*/ 3953394 h 4267200"/>
              <a:gd name="connsiteX105" fmla="*/ 3981416 w 12192000"/>
              <a:gd name="connsiteY105" fmla="*/ 3880482 h 4267200"/>
              <a:gd name="connsiteX106" fmla="*/ 3800147 w 12192000"/>
              <a:gd name="connsiteY106" fmla="*/ 3749872 h 4267200"/>
              <a:gd name="connsiteX107" fmla="*/ 3655073 w 12192000"/>
              <a:gd name="connsiteY107" fmla="*/ 3650884 h 4267200"/>
              <a:gd name="connsiteX108" fmla="*/ 3989938 w 12192000"/>
              <a:gd name="connsiteY108" fmla="*/ 3991685 h 4267200"/>
              <a:gd name="connsiteX109" fmla="*/ 4393907 w 12192000"/>
              <a:gd name="connsiteY109" fmla="*/ 4261258 h 4267200"/>
              <a:gd name="connsiteX110" fmla="*/ 4408201 w 12192000"/>
              <a:gd name="connsiteY110" fmla="*/ 4267200 h 4267200"/>
              <a:gd name="connsiteX111" fmla="*/ 4250346 w 12192000"/>
              <a:gd name="connsiteY111" fmla="*/ 4267200 h 4267200"/>
              <a:gd name="connsiteX112" fmla="*/ 4245269 w 12192000"/>
              <a:gd name="connsiteY112" fmla="*/ 4265040 h 4267200"/>
              <a:gd name="connsiteX113" fmla="*/ 4036318 w 12192000"/>
              <a:gd name="connsiteY113" fmla="*/ 4147013 h 4267200"/>
              <a:gd name="connsiteX114" fmla="*/ 3432098 w 12192000"/>
              <a:gd name="connsiteY114" fmla="*/ 3537312 h 4267200"/>
              <a:gd name="connsiteX115" fmla="*/ 3429186 w 12192000"/>
              <a:gd name="connsiteY115" fmla="*/ 3458784 h 4267200"/>
              <a:gd name="connsiteX116" fmla="*/ 9334796 w 12192000"/>
              <a:gd name="connsiteY116" fmla="*/ 3456584 h 4267200"/>
              <a:gd name="connsiteX117" fmla="*/ 9651570 w 12192000"/>
              <a:gd name="connsiteY117" fmla="*/ 3826505 h 4267200"/>
              <a:gd name="connsiteX118" fmla="*/ 9334796 w 12192000"/>
              <a:gd name="connsiteY118" fmla="*/ 3456584 h 4267200"/>
              <a:gd name="connsiteX119" fmla="*/ 4440129 w 12192000"/>
              <a:gd name="connsiteY119" fmla="*/ 3448571 h 4267200"/>
              <a:gd name="connsiteX120" fmla="*/ 4856525 w 12192000"/>
              <a:gd name="connsiteY120" fmla="*/ 3915351 h 4267200"/>
              <a:gd name="connsiteX121" fmla="*/ 5059055 w 12192000"/>
              <a:gd name="connsiteY121" fmla="*/ 4108918 h 4267200"/>
              <a:gd name="connsiteX122" fmla="*/ 5290070 w 12192000"/>
              <a:gd name="connsiteY122" fmla="*/ 4263619 h 4267200"/>
              <a:gd name="connsiteX123" fmla="*/ 4834991 w 12192000"/>
              <a:gd name="connsiteY123" fmla="*/ 3830985 h 4267200"/>
              <a:gd name="connsiteX124" fmla="*/ 4440129 w 12192000"/>
              <a:gd name="connsiteY124" fmla="*/ 3448571 h 4267200"/>
              <a:gd name="connsiteX125" fmla="*/ 5425834 w 12192000"/>
              <a:gd name="connsiteY125" fmla="*/ 3162785 h 4267200"/>
              <a:gd name="connsiteX126" fmla="*/ 5401644 w 12192000"/>
              <a:gd name="connsiteY126" fmla="*/ 3617847 h 4267200"/>
              <a:gd name="connsiteX127" fmla="*/ 5467256 w 12192000"/>
              <a:gd name="connsiteY127" fmla="*/ 4175494 h 4267200"/>
              <a:gd name="connsiteX128" fmla="*/ 5448069 w 12192000"/>
              <a:gd name="connsiteY128" fmla="*/ 3567554 h 4267200"/>
              <a:gd name="connsiteX129" fmla="*/ 1318687 w 12192000"/>
              <a:gd name="connsiteY129" fmla="*/ 3113840 h 4267200"/>
              <a:gd name="connsiteX130" fmla="*/ 1066793 w 12192000"/>
              <a:gd name="connsiteY130" fmla="*/ 3212171 h 4267200"/>
              <a:gd name="connsiteX131" fmla="*/ 993319 w 12192000"/>
              <a:gd name="connsiteY131" fmla="*/ 3247648 h 4267200"/>
              <a:gd name="connsiteX132" fmla="*/ 853081 w 12192000"/>
              <a:gd name="connsiteY132" fmla="*/ 3312410 h 4267200"/>
              <a:gd name="connsiteX133" fmla="*/ 805957 w 12192000"/>
              <a:gd name="connsiteY133" fmla="*/ 3330443 h 4267200"/>
              <a:gd name="connsiteX134" fmla="*/ 1318687 w 12192000"/>
              <a:gd name="connsiteY134" fmla="*/ 3113840 h 4267200"/>
              <a:gd name="connsiteX135" fmla="*/ 5453702 w 12192000"/>
              <a:gd name="connsiteY135" fmla="*/ 3090882 h 4267200"/>
              <a:gd name="connsiteX136" fmla="*/ 5480135 w 12192000"/>
              <a:gd name="connsiteY136" fmla="*/ 3565802 h 4267200"/>
              <a:gd name="connsiteX137" fmla="*/ 5499023 w 12192000"/>
              <a:gd name="connsiteY137" fmla="*/ 4166310 h 4267200"/>
              <a:gd name="connsiteX138" fmla="*/ 5547022 w 12192000"/>
              <a:gd name="connsiteY138" fmla="*/ 3607838 h 4267200"/>
              <a:gd name="connsiteX139" fmla="*/ 5515964 w 12192000"/>
              <a:gd name="connsiteY139" fmla="*/ 3378541 h 4267200"/>
              <a:gd name="connsiteX140" fmla="*/ 5453702 w 12192000"/>
              <a:gd name="connsiteY140" fmla="*/ 3090882 h 4267200"/>
              <a:gd name="connsiteX141" fmla="*/ 9790480 w 12192000"/>
              <a:gd name="connsiteY141" fmla="*/ 3078533 h 4267200"/>
              <a:gd name="connsiteX142" fmla="*/ 9763295 w 12192000"/>
              <a:gd name="connsiteY142" fmla="*/ 3245370 h 4267200"/>
              <a:gd name="connsiteX143" fmla="*/ 9736458 w 12192000"/>
              <a:gd name="connsiteY143" fmla="*/ 3758413 h 4267200"/>
              <a:gd name="connsiteX144" fmla="*/ 9763499 w 12192000"/>
              <a:gd name="connsiteY144" fmla="*/ 3528057 h 4267200"/>
              <a:gd name="connsiteX145" fmla="*/ 9793906 w 12192000"/>
              <a:gd name="connsiteY145" fmla="*/ 3231157 h 4267200"/>
              <a:gd name="connsiteX146" fmla="*/ 9791874 w 12192000"/>
              <a:gd name="connsiteY146" fmla="*/ 3142788 h 4267200"/>
              <a:gd name="connsiteX147" fmla="*/ 9790480 w 12192000"/>
              <a:gd name="connsiteY147" fmla="*/ 3078533 h 4267200"/>
              <a:gd name="connsiteX148" fmla="*/ 1238695 w 12192000"/>
              <a:gd name="connsiteY148" fmla="*/ 3076820 h 4267200"/>
              <a:gd name="connsiteX149" fmla="*/ 716371 w 12192000"/>
              <a:gd name="connsiteY149" fmla="*/ 3293249 h 4267200"/>
              <a:gd name="connsiteX150" fmla="*/ 579522 w 12192000"/>
              <a:gd name="connsiteY150" fmla="*/ 3371759 h 4267200"/>
              <a:gd name="connsiteX151" fmla="*/ 600288 w 12192000"/>
              <a:gd name="connsiteY151" fmla="*/ 3365555 h 4267200"/>
              <a:gd name="connsiteX152" fmla="*/ 840692 w 12192000"/>
              <a:gd name="connsiteY152" fmla="*/ 3284921 h 4267200"/>
              <a:gd name="connsiteX153" fmla="*/ 979248 w 12192000"/>
              <a:gd name="connsiteY153" fmla="*/ 3221003 h 4267200"/>
              <a:gd name="connsiteX154" fmla="*/ 1053282 w 12192000"/>
              <a:gd name="connsiteY154" fmla="*/ 3185247 h 4267200"/>
              <a:gd name="connsiteX155" fmla="*/ 1320603 w 12192000"/>
              <a:gd name="connsiteY155" fmla="*/ 3081281 h 4267200"/>
              <a:gd name="connsiteX156" fmla="*/ 1238695 w 12192000"/>
              <a:gd name="connsiteY156" fmla="*/ 3076820 h 4267200"/>
              <a:gd name="connsiteX157" fmla="*/ 5425627 w 12192000"/>
              <a:gd name="connsiteY157" fmla="*/ 2954192 h 4267200"/>
              <a:gd name="connsiteX158" fmla="*/ 5470770 w 12192000"/>
              <a:gd name="connsiteY158" fmla="*/ 3005435 h 4267200"/>
              <a:gd name="connsiteX159" fmla="*/ 5567647 w 12192000"/>
              <a:gd name="connsiteY159" fmla="*/ 4190286 h 4267200"/>
              <a:gd name="connsiteX160" fmla="*/ 5545854 w 12192000"/>
              <a:gd name="connsiteY160" fmla="*/ 4267200 h 4267200"/>
              <a:gd name="connsiteX161" fmla="*/ 5391871 w 12192000"/>
              <a:gd name="connsiteY161" fmla="*/ 4267200 h 4267200"/>
              <a:gd name="connsiteX162" fmla="*/ 5318171 w 12192000"/>
              <a:gd name="connsiteY162" fmla="*/ 4175818 h 4267200"/>
              <a:gd name="connsiteX163" fmla="*/ 4943646 w 12192000"/>
              <a:gd name="connsiteY163" fmla="*/ 3822916 h 4267200"/>
              <a:gd name="connsiteX164" fmla="*/ 4594837 w 12192000"/>
              <a:gd name="connsiteY164" fmla="*/ 3532274 h 4267200"/>
              <a:gd name="connsiteX165" fmla="*/ 4441737 w 12192000"/>
              <a:gd name="connsiteY165" fmla="*/ 3399734 h 4267200"/>
              <a:gd name="connsiteX166" fmla="*/ 4431236 w 12192000"/>
              <a:gd name="connsiteY166" fmla="*/ 3400954 h 4267200"/>
              <a:gd name="connsiteX167" fmla="*/ 4557150 w 12192000"/>
              <a:gd name="connsiteY167" fmla="*/ 3510023 h 4267200"/>
              <a:gd name="connsiteX168" fmla="*/ 4856936 w 12192000"/>
              <a:gd name="connsiteY168" fmla="*/ 3809146 h 4267200"/>
              <a:gd name="connsiteX169" fmla="*/ 5111996 w 12192000"/>
              <a:gd name="connsiteY169" fmla="*/ 4065759 h 4267200"/>
              <a:gd name="connsiteX170" fmla="*/ 5246890 w 12192000"/>
              <a:gd name="connsiteY170" fmla="*/ 4187633 h 4267200"/>
              <a:gd name="connsiteX171" fmla="*/ 5347266 w 12192000"/>
              <a:gd name="connsiteY171" fmla="*/ 4267200 h 4267200"/>
              <a:gd name="connsiteX172" fmla="*/ 5164092 w 12192000"/>
              <a:gd name="connsiteY172" fmla="*/ 4267200 h 4267200"/>
              <a:gd name="connsiteX173" fmla="*/ 5108945 w 12192000"/>
              <a:gd name="connsiteY173" fmla="*/ 4232176 h 4267200"/>
              <a:gd name="connsiteX174" fmla="*/ 4294126 w 12192000"/>
              <a:gd name="connsiteY174" fmla="*/ 3303048 h 4267200"/>
              <a:gd name="connsiteX175" fmla="*/ 4305321 w 12192000"/>
              <a:gd name="connsiteY175" fmla="*/ 3256953 h 4267200"/>
              <a:gd name="connsiteX176" fmla="*/ 4949299 w 12192000"/>
              <a:gd name="connsiteY176" fmla="*/ 3766336 h 4267200"/>
              <a:gd name="connsiteX177" fmla="*/ 5291452 w 12192000"/>
              <a:gd name="connsiteY177" fmla="*/ 4076801 h 4267200"/>
              <a:gd name="connsiteX178" fmla="*/ 5434998 w 12192000"/>
              <a:gd name="connsiteY178" fmla="*/ 4254100 h 4267200"/>
              <a:gd name="connsiteX179" fmla="*/ 5351015 w 12192000"/>
              <a:gd name="connsiteY179" fmla="*/ 3760989 h 4267200"/>
              <a:gd name="connsiteX180" fmla="*/ 5413780 w 12192000"/>
              <a:gd name="connsiteY180" fmla="*/ 2966265 h 4267200"/>
              <a:gd name="connsiteX181" fmla="*/ 5425627 w 12192000"/>
              <a:gd name="connsiteY181" fmla="*/ 2954192 h 4267200"/>
              <a:gd name="connsiteX182" fmla="*/ 8380397 w 12192000"/>
              <a:gd name="connsiteY182" fmla="*/ 2896659 h 4267200"/>
              <a:gd name="connsiteX183" fmla="*/ 8634801 w 12192000"/>
              <a:gd name="connsiteY183" fmla="*/ 3304169 h 4267200"/>
              <a:gd name="connsiteX184" fmla="*/ 8971448 w 12192000"/>
              <a:gd name="connsiteY184" fmla="*/ 3675946 h 4267200"/>
              <a:gd name="connsiteX185" fmla="*/ 8820691 w 12192000"/>
              <a:gd name="connsiteY185" fmla="*/ 3486482 h 4267200"/>
              <a:gd name="connsiteX186" fmla="*/ 8807612 w 12192000"/>
              <a:gd name="connsiteY186" fmla="*/ 3467256 h 4267200"/>
              <a:gd name="connsiteX187" fmla="*/ 8556796 w 12192000"/>
              <a:gd name="connsiteY187" fmla="*/ 3116474 h 4267200"/>
              <a:gd name="connsiteX188" fmla="*/ 8427018 w 12192000"/>
              <a:gd name="connsiteY188" fmla="*/ 2948853 h 4267200"/>
              <a:gd name="connsiteX189" fmla="*/ 8380397 w 12192000"/>
              <a:gd name="connsiteY189" fmla="*/ 2896659 h 4267200"/>
              <a:gd name="connsiteX190" fmla="*/ 9831020 w 12192000"/>
              <a:gd name="connsiteY190" fmla="*/ 2871730 h 4267200"/>
              <a:gd name="connsiteX191" fmla="*/ 9827707 w 12192000"/>
              <a:gd name="connsiteY191" fmla="*/ 2915231 h 4267200"/>
              <a:gd name="connsiteX192" fmla="*/ 9820699 w 12192000"/>
              <a:gd name="connsiteY192" fmla="*/ 3051540 h 4267200"/>
              <a:gd name="connsiteX193" fmla="*/ 9822525 w 12192000"/>
              <a:gd name="connsiteY193" fmla="*/ 3140814 h 4267200"/>
              <a:gd name="connsiteX194" fmla="*/ 9824704 w 12192000"/>
              <a:gd name="connsiteY194" fmla="*/ 3230628 h 4267200"/>
              <a:gd name="connsiteX195" fmla="*/ 9793821 w 12192000"/>
              <a:gd name="connsiteY195" fmla="*/ 3531652 h 4267200"/>
              <a:gd name="connsiteX196" fmla="*/ 9767436 w 12192000"/>
              <a:gd name="connsiteY196" fmla="*/ 3750864 h 4267200"/>
              <a:gd name="connsiteX197" fmla="*/ 9814477 w 12192000"/>
              <a:gd name="connsiteY197" fmla="*/ 3662531 h 4267200"/>
              <a:gd name="connsiteX198" fmla="*/ 9831020 w 12192000"/>
              <a:gd name="connsiteY198" fmla="*/ 2871730 h 4267200"/>
              <a:gd name="connsiteX199" fmla="*/ 8380521 w 12192000"/>
              <a:gd name="connsiteY199" fmla="*/ 2850596 h 4267200"/>
              <a:gd name="connsiteX200" fmla="*/ 8451446 w 12192000"/>
              <a:gd name="connsiteY200" fmla="*/ 2928627 h 4267200"/>
              <a:gd name="connsiteX201" fmla="*/ 8582269 w 12192000"/>
              <a:gd name="connsiteY201" fmla="*/ 3097880 h 4267200"/>
              <a:gd name="connsiteX202" fmla="*/ 8833783 w 12192000"/>
              <a:gd name="connsiteY202" fmla="*/ 3449753 h 4267200"/>
              <a:gd name="connsiteX203" fmla="*/ 8846863 w 12192000"/>
              <a:gd name="connsiteY203" fmla="*/ 3468981 h 4267200"/>
              <a:gd name="connsiteX204" fmla="*/ 8960046 w 12192000"/>
              <a:gd name="connsiteY204" fmla="*/ 3620389 h 4267200"/>
              <a:gd name="connsiteX205" fmla="*/ 8380521 w 12192000"/>
              <a:gd name="connsiteY205" fmla="*/ 2850596 h 4267200"/>
              <a:gd name="connsiteX206" fmla="*/ 9854151 w 12192000"/>
              <a:gd name="connsiteY206" fmla="*/ 2642862 h 4267200"/>
              <a:gd name="connsiteX207" fmla="*/ 9871341 w 12192000"/>
              <a:gd name="connsiteY207" fmla="*/ 2659697 h 4267200"/>
              <a:gd name="connsiteX208" fmla="*/ 9966678 w 12192000"/>
              <a:gd name="connsiteY208" fmla="*/ 3423399 h 4267200"/>
              <a:gd name="connsiteX209" fmla="*/ 9880832 w 12192000"/>
              <a:gd name="connsiteY209" fmla="*/ 3700562 h 4267200"/>
              <a:gd name="connsiteX210" fmla="*/ 9896024 w 12192000"/>
              <a:gd name="connsiteY210" fmla="*/ 4178295 h 4267200"/>
              <a:gd name="connsiteX211" fmla="*/ 10028060 w 12192000"/>
              <a:gd name="connsiteY211" fmla="*/ 4267200 h 4267200"/>
              <a:gd name="connsiteX212" fmla="*/ 9651813 w 12192000"/>
              <a:gd name="connsiteY212" fmla="*/ 4267200 h 4267200"/>
              <a:gd name="connsiteX213" fmla="*/ 9814527 w 12192000"/>
              <a:gd name="connsiteY213" fmla="*/ 4248048 h 4267200"/>
              <a:gd name="connsiteX214" fmla="*/ 9615182 w 12192000"/>
              <a:gd name="connsiteY214" fmla="*/ 4220499 h 4267200"/>
              <a:gd name="connsiteX215" fmla="*/ 9465210 w 12192000"/>
              <a:gd name="connsiteY215" fmla="*/ 4242240 h 4267200"/>
              <a:gd name="connsiteX216" fmla="*/ 9387108 w 12192000"/>
              <a:gd name="connsiteY216" fmla="*/ 4267200 h 4267200"/>
              <a:gd name="connsiteX217" fmla="*/ 9268441 w 12192000"/>
              <a:gd name="connsiteY217" fmla="*/ 4267200 h 4267200"/>
              <a:gd name="connsiteX218" fmla="*/ 9307676 w 12192000"/>
              <a:gd name="connsiteY218" fmla="*/ 4251276 h 4267200"/>
              <a:gd name="connsiteX219" fmla="*/ 9761570 w 12192000"/>
              <a:gd name="connsiteY219" fmla="*/ 4182283 h 4267200"/>
              <a:gd name="connsiteX220" fmla="*/ 9368237 w 12192000"/>
              <a:gd name="connsiteY220" fmla="*/ 3949470 h 4267200"/>
              <a:gd name="connsiteX221" fmla="*/ 9354614 w 12192000"/>
              <a:gd name="connsiteY221" fmla="*/ 3951288 h 4267200"/>
              <a:gd name="connsiteX222" fmla="*/ 8364351 w 12192000"/>
              <a:gd name="connsiteY222" fmla="*/ 4159267 h 4267200"/>
              <a:gd name="connsiteX223" fmla="*/ 8386567 w 12192000"/>
              <a:gd name="connsiteY223" fmla="*/ 4119760 h 4267200"/>
              <a:gd name="connsiteX224" fmla="*/ 9231713 w 12192000"/>
              <a:gd name="connsiteY224" fmla="*/ 3873539 h 4267200"/>
              <a:gd name="connsiteX225" fmla="*/ 9023301 w 12192000"/>
              <a:gd name="connsiteY225" fmla="*/ 3763109 h 4267200"/>
              <a:gd name="connsiteX226" fmla="*/ 9010556 w 12192000"/>
              <a:gd name="connsiteY226" fmla="*/ 3758998 h 4267200"/>
              <a:gd name="connsiteX227" fmla="*/ 8604324 w 12192000"/>
              <a:gd name="connsiteY227" fmla="*/ 3417171 h 4267200"/>
              <a:gd name="connsiteX228" fmla="*/ 8218577 w 12192000"/>
              <a:gd name="connsiteY228" fmla="*/ 2770227 h 4267200"/>
              <a:gd name="connsiteX229" fmla="*/ 8222774 w 12192000"/>
              <a:gd name="connsiteY229" fmla="*/ 2749954 h 4267200"/>
              <a:gd name="connsiteX230" fmla="*/ 8297623 w 12192000"/>
              <a:gd name="connsiteY230" fmla="*/ 2731935 h 4267200"/>
              <a:gd name="connsiteX231" fmla="*/ 9090618 w 12192000"/>
              <a:gd name="connsiteY231" fmla="*/ 3716225 h 4267200"/>
              <a:gd name="connsiteX232" fmla="*/ 9762441 w 12192000"/>
              <a:gd name="connsiteY232" fmla="*/ 4093587 h 4267200"/>
              <a:gd name="connsiteX233" fmla="*/ 9717826 w 12192000"/>
              <a:gd name="connsiteY233" fmla="*/ 3916719 h 4267200"/>
              <a:gd name="connsiteX234" fmla="*/ 9713123 w 12192000"/>
              <a:gd name="connsiteY234" fmla="*/ 3916663 h 4267200"/>
              <a:gd name="connsiteX235" fmla="*/ 9175594 w 12192000"/>
              <a:gd name="connsiteY235" fmla="*/ 3326950 h 4267200"/>
              <a:gd name="connsiteX236" fmla="*/ 9253941 w 12192000"/>
              <a:gd name="connsiteY236" fmla="*/ 3287566 h 4267200"/>
              <a:gd name="connsiteX237" fmla="*/ 9625671 w 12192000"/>
              <a:gd name="connsiteY237" fmla="*/ 3639960 h 4267200"/>
              <a:gd name="connsiteX238" fmla="*/ 9656881 w 12192000"/>
              <a:gd name="connsiteY238" fmla="*/ 3333361 h 4267200"/>
              <a:gd name="connsiteX239" fmla="*/ 9782066 w 12192000"/>
              <a:gd name="connsiteY239" fmla="*/ 2680771 h 4267200"/>
              <a:gd name="connsiteX240" fmla="*/ 9854151 w 12192000"/>
              <a:gd name="connsiteY240" fmla="*/ 2642862 h 4267200"/>
              <a:gd name="connsiteX241" fmla="*/ 11114299 w 12192000"/>
              <a:gd name="connsiteY241" fmla="*/ 2390555 h 4267200"/>
              <a:gd name="connsiteX242" fmla="*/ 11113373 w 12192000"/>
              <a:gd name="connsiteY242" fmla="*/ 2392739 h 4267200"/>
              <a:gd name="connsiteX243" fmla="*/ 11117197 w 12192000"/>
              <a:gd name="connsiteY243" fmla="*/ 2394358 h 4267200"/>
              <a:gd name="connsiteX244" fmla="*/ 11114299 w 12192000"/>
              <a:gd name="connsiteY244" fmla="*/ 2390555 h 4267200"/>
              <a:gd name="connsiteX245" fmla="*/ 10506276 w 12192000"/>
              <a:gd name="connsiteY245" fmla="*/ 2118977 h 4267200"/>
              <a:gd name="connsiteX246" fmla="*/ 10431542 w 12192000"/>
              <a:gd name="connsiteY246" fmla="*/ 2525128 h 4267200"/>
              <a:gd name="connsiteX247" fmla="*/ 10391375 w 12192000"/>
              <a:gd name="connsiteY247" fmla="*/ 2667145 h 4267200"/>
              <a:gd name="connsiteX248" fmla="*/ 10355047 w 12192000"/>
              <a:gd name="connsiteY248" fmla="*/ 2832031 h 4267200"/>
              <a:gd name="connsiteX249" fmla="*/ 10336080 w 12192000"/>
              <a:gd name="connsiteY249" fmla="*/ 2927011 h 4267200"/>
              <a:gd name="connsiteX250" fmla="*/ 10389394 w 12192000"/>
              <a:gd name="connsiteY250" fmla="*/ 2782834 h 4267200"/>
              <a:gd name="connsiteX251" fmla="*/ 10506276 w 12192000"/>
              <a:gd name="connsiteY251" fmla="*/ 2118977 h 4267200"/>
              <a:gd name="connsiteX252" fmla="*/ 11538179 w 12192000"/>
              <a:gd name="connsiteY252" fmla="*/ 2090376 h 4267200"/>
              <a:gd name="connsiteX253" fmla="*/ 11577479 w 12192000"/>
              <a:gd name="connsiteY253" fmla="*/ 2228695 h 4267200"/>
              <a:gd name="connsiteX254" fmla="*/ 11586754 w 12192000"/>
              <a:gd name="connsiteY254" fmla="*/ 2266098 h 4267200"/>
              <a:gd name="connsiteX255" fmla="*/ 11609011 w 12192000"/>
              <a:gd name="connsiteY255" fmla="*/ 2353427 h 4267200"/>
              <a:gd name="connsiteX256" fmla="*/ 11761579 w 12192000"/>
              <a:gd name="connsiteY256" fmla="*/ 2703223 h 4267200"/>
              <a:gd name="connsiteX257" fmla="*/ 11877711 w 12192000"/>
              <a:gd name="connsiteY257" fmla="*/ 2947465 h 4267200"/>
              <a:gd name="connsiteX258" fmla="*/ 11538179 w 12192000"/>
              <a:gd name="connsiteY258" fmla="*/ 2090376 h 4267200"/>
              <a:gd name="connsiteX259" fmla="*/ 6604735 w 12192000"/>
              <a:gd name="connsiteY259" fmla="*/ 2041381 h 4267200"/>
              <a:gd name="connsiteX260" fmla="*/ 7204487 w 12192000"/>
              <a:gd name="connsiteY260" fmla="*/ 2742112 h 4267200"/>
              <a:gd name="connsiteX261" fmla="*/ 7131592 w 12192000"/>
              <a:gd name="connsiteY261" fmla="*/ 2672096 h 4267200"/>
              <a:gd name="connsiteX262" fmla="*/ 6996344 w 12192000"/>
              <a:gd name="connsiteY262" fmla="*/ 2518310 h 4267200"/>
              <a:gd name="connsiteX263" fmla="*/ 6735495 w 12192000"/>
              <a:gd name="connsiteY263" fmla="*/ 2196890 h 4267200"/>
              <a:gd name="connsiteX264" fmla="*/ 6721901 w 12192000"/>
              <a:gd name="connsiteY264" fmla="*/ 2179274 h 4267200"/>
              <a:gd name="connsiteX265" fmla="*/ 6604735 w 12192000"/>
              <a:gd name="connsiteY265" fmla="*/ 2041381 h 4267200"/>
              <a:gd name="connsiteX266" fmla="*/ 11488421 w 12192000"/>
              <a:gd name="connsiteY266" fmla="*/ 2034549 h 4267200"/>
              <a:gd name="connsiteX267" fmla="*/ 11840356 w 12192000"/>
              <a:gd name="connsiteY267" fmla="*/ 2932293 h 4267200"/>
              <a:gd name="connsiteX268" fmla="*/ 11736331 w 12192000"/>
              <a:gd name="connsiteY268" fmla="*/ 2715710 h 4267200"/>
              <a:gd name="connsiteX269" fmla="*/ 11581560 w 12192000"/>
              <a:gd name="connsiteY269" fmla="*/ 2360474 h 4267200"/>
              <a:gd name="connsiteX270" fmla="*/ 11558442 w 12192000"/>
              <a:gd name="connsiteY270" fmla="*/ 2272139 h 4267200"/>
              <a:gd name="connsiteX271" fmla="*/ 11549169 w 12192000"/>
              <a:gd name="connsiteY271" fmla="*/ 2234734 h 4267200"/>
              <a:gd name="connsiteX272" fmla="*/ 11488421 w 12192000"/>
              <a:gd name="connsiteY272" fmla="*/ 2034549 h 4267200"/>
              <a:gd name="connsiteX273" fmla="*/ 10468916 w 12192000"/>
              <a:gd name="connsiteY273" fmla="*/ 2032338 h 4267200"/>
              <a:gd name="connsiteX274" fmla="*/ 10421480 w 12192000"/>
              <a:gd name="connsiteY274" fmla="*/ 2185446 h 4267200"/>
              <a:gd name="connsiteX275" fmla="*/ 10351264 w 12192000"/>
              <a:gd name="connsiteY275" fmla="*/ 2591574 h 4267200"/>
              <a:gd name="connsiteX276" fmla="*/ 10294485 w 12192000"/>
              <a:gd name="connsiteY276" fmla="*/ 2991809 h 4267200"/>
              <a:gd name="connsiteX277" fmla="*/ 10327850 w 12192000"/>
              <a:gd name="connsiteY277" fmla="*/ 2826310 h 4267200"/>
              <a:gd name="connsiteX278" fmla="*/ 10364099 w 12192000"/>
              <a:gd name="connsiteY278" fmla="*/ 2660098 h 4267200"/>
              <a:gd name="connsiteX279" fmla="*/ 10404725 w 12192000"/>
              <a:gd name="connsiteY279" fmla="*/ 2516991 h 4267200"/>
              <a:gd name="connsiteX280" fmla="*/ 10478071 w 12192000"/>
              <a:gd name="connsiteY280" fmla="*/ 2114122 h 4267200"/>
              <a:gd name="connsiteX281" fmla="*/ 10468916 w 12192000"/>
              <a:gd name="connsiteY281" fmla="*/ 2032338 h 4267200"/>
              <a:gd name="connsiteX282" fmla="*/ 10573132 w 12192000"/>
              <a:gd name="connsiteY282" fmla="*/ 1991479 h 4267200"/>
              <a:gd name="connsiteX283" fmla="*/ 11066880 w 12192000"/>
              <a:gd name="connsiteY283" fmla="*/ 2371770 h 4267200"/>
              <a:gd name="connsiteX284" fmla="*/ 10573132 w 12192000"/>
              <a:gd name="connsiteY284" fmla="*/ 1991479 h 4267200"/>
              <a:gd name="connsiteX285" fmla="*/ 6591670 w 12192000"/>
              <a:gd name="connsiteY285" fmla="*/ 1988277 h 4267200"/>
              <a:gd name="connsiteX286" fmla="*/ 6747349 w 12192000"/>
              <a:gd name="connsiteY286" fmla="*/ 2160069 h 4267200"/>
              <a:gd name="connsiteX287" fmla="*/ 6760943 w 12192000"/>
              <a:gd name="connsiteY287" fmla="*/ 2177686 h 4267200"/>
              <a:gd name="connsiteX288" fmla="*/ 7021065 w 12192000"/>
              <a:gd name="connsiteY288" fmla="*/ 2498102 h 4267200"/>
              <a:gd name="connsiteX289" fmla="*/ 7155223 w 12192000"/>
              <a:gd name="connsiteY289" fmla="*/ 2650386 h 4267200"/>
              <a:gd name="connsiteX290" fmla="*/ 7203167 w 12192000"/>
              <a:gd name="connsiteY290" fmla="*/ 2697288 h 4267200"/>
              <a:gd name="connsiteX291" fmla="*/ 6937703 w 12192000"/>
              <a:gd name="connsiteY291" fmla="*/ 2321981 h 4267200"/>
              <a:gd name="connsiteX292" fmla="*/ 6591670 w 12192000"/>
              <a:gd name="connsiteY292" fmla="*/ 1988277 h 4267200"/>
              <a:gd name="connsiteX293" fmla="*/ 5798671 w 12192000"/>
              <a:gd name="connsiteY293" fmla="*/ 1981601 h 4267200"/>
              <a:gd name="connsiteX294" fmla="*/ 5754709 w 12192000"/>
              <a:gd name="connsiteY294" fmla="*/ 2071454 h 4267200"/>
              <a:gd name="connsiteX295" fmla="*/ 5763044 w 12192000"/>
              <a:gd name="connsiteY295" fmla="*/ 2842206 h 4267200"/>
              <a:gd name="connsiteX296" fmla="*/ 5764974 w 12192000"/>
              <a:gd name="connsiteY296" fmla="*/ 2799609 h 4267200"/>
              <a:gd name="connsiteX297" fmla="*/ 5767665 w 12192000"/>
              <a:gd name="connsiteY297" fmla="*/ 2666409 h 4267200"/>
              <a:gd name="connsiteX298" fmla="*/ 5763055 w 12192000"/>
              <a:gd name="connsiteY298" fmla="*/ 2579705 h 4267200"/>
              <a:gd name="connsiteX299" fmla="*/ 5758079 w 12192000"/>
              <a:gd name="connsiteY299" fmla="*/ 2492508 h 4267200"/>
              <a:gd name="connsiteX300" fmla="*/ 5779325 w 12192000"/>
              <a:gd name="connsiteY300" fmla="*/ 2197069 h 4267200"/>
              <a:gd name="connsiteX301" fmla="*/ 5798671 w 12192000"/>
              <a:gd name="connsiteY301" fmla="*/ 1981601 h 4267200"/>
              <a:gd name="connsiteX302" fmla="*/ 5829202 w 12192000"/>
              <a:gd name="connsiteY302" fmla="*/ 1971679 h 4267200"/>
              <a:gd name="connsiteX303" fmla="*/ 5809558 w 12192000"/>
              <a:gd name="connsiteY303" fmla="*/ 2198043 h 4267200"/>
              <a:gd name="connsiteX304" fmla="*/ 5788653 w 12192000"/>
              <a:gd name="connsiteY304" fmla="*/ 2489430 h 4267200"/>
              <a:gd name="connsiteX305" fmla="*/ 5793439 w 12192000"/>
              <a:gd name="connsiteY305" fmla="*/ 2575235 h 4267200"/>
              <a:gd name="connsiteX306" fmla="*/ 5796837 w 12192000"/>
              <a:gd name="connsiteY306" fmla="*/ 2637633 h 4267200"/>
              <a:gd name="connsiteX307" fmla="*/ 5818614 w 12192000"/>
              <a:gd name="connsiteY307" fmla="*/ 2473055 h 4267200"/>
              <a:gd name="connsiteX308" fmla="*/ 5829202 w 12192000"/>
              <a:gd name="connsiteY308" fmla="*/ 1971679 h 4267200"/>
              <a:gd name="connsiteX309" fmla="*/ 10578769 w 12192000"/>
              <a:gd name="connsiteY309" fmla="*/ 1962963 h 4267200"/>
              <a:gd name="connsiteX310" fmla="*/ 11073823 w 12192000"/>
              <a:gd name="connsiteY310" fmla="*/ 2338658 h 4267200"/>
              <a:gd name="connsiteX311" fmla="*/ 10578769 w 12192000"/>
              <a:gd name="connsiteY311" fmla="*/ 1962963 h 4267200"/>
              <a:gd name="connsiteX312" fmla="*/ 5911389 w 12192000"/>
              <a:gd name="connsiteY312" fmla="*/ 1898371 h 4267200"/>
              <a:gd name="connsiteX313" fmla="*/ 6237627 w 12192000"/>
              <a:gd name="connsiteY313" fmla="*/ 2231921 h 4267200"/>
              <a:gd name="connsiteX314" fmla="*/ 5911389 w 12192000"/>
              <a:gd name="connsiteY314" fmla="*/ 1898371 h 4267200"/>
              <a:gd name="connsiteX315" fmla="*/ 6944437 w 12192000"/>
              <a:gd name="connsiteY315" fmla="*/ 1575402 h 4267200"/>
              <a:gd name="connsiteX316" fmla="*/ 6304730 w 12192000"/>
              <a:gd name="connsiteY316" fmla="*/ 1766654 h 4267200"/>
              <a:gd name="connsiteX317" fmla="*/ 6944437 w 12192000"/>
              <a:gd name="connsiteY317" fmla="*/ 1575402 h 4267200"/>
              <a:gd name="connsiteX318" fmla="*/ 7019523 w 12192000"/>
              <a:gd name="connsiteY318" fmla="*/ 1519450 h 4267200"/>
              <a:gd name="connsiteX319" fmla="*/ 6298091 w 12192000"/>
              <a:gd name="connsiteY319" fmla="*/ 1737122 h 4267200"/>
              <a:gd name="connsiteX320" fmla="*/ 7019523 w 12192000"/>
              <a:gd name="connsiteY320" fmla="*/ 1519450 h 4267200"/>
              <a:gd name="connsiteX321" fmla="*/ 2399523 w 12192000"/>
              <a:gd name="connsiteY321" fmla="*/ 1428234 h 4267200"/>
              <a:gd name="connsiteX322" fmla="*/ 2224982 w 12192000"/>
              <a:gd name="connsiteY322" fmla="*/ 1826201 h 4267200"/>
              <a:gd name="connsiteX323" fmla="*/ 2096099 w 12192000"/>
              <a:gd name="connsiteY323" fmla="*/ 2345900 h 4267200"/>
              <a:gd name="connsiteX324" fmla="*/ 2283317 w 12192000"/>
              <a:gd name="connsiteY324" fmla="*/ 1796925 h 4267200"/>
              <a:gd name="connsiteX325" fmla="*/ 2448558 w 12192000"/>
              <a:gd name="connsiteY325" fmla="*/ 1373435 h 4267200"/>
              <a:gd name="connsiteX326" fmla="*/ 2312521 w 12192000"/>
              <a:gd name="connsiteY326" fmla="*/ 1806140 h 4267200"/>
              <a:gd name="connsiteX327" fmla="*/ 2127533 w 12192000"/>
              <a:gd name="connsiteY327" fmla="*/ 2348380 h 4267200"/>
              <a:gd name="connsiteX328" fmla="*/ 2358080 w 12192000"/>
              <a:gd name="connsiteY328" fmla="*/ 1866134 h 4267200"/>
              <a:gd name="connsiteX329" fmla="*/ 2407436 w 12192000"/>
              <a:gd name="connsiteY329" fmla="*/ 1651070 h 4267200"/>
              <a:gd name="connsiteX330" fmla="*/ 2448558 w 12192000"/>
              <a:gd name="connsiteY330" fmla="*/ 1373435 h 4267200"/>
              <a:gd name="connsiteX331" fmla="*/ 278707 w 12192000"/>
              <a:gd name="connsiteY331" fmla="*/ 1352270 h 4267200"/>
              <a:gd name="connsiteX332" fmla="*/ 321570 w 12192000"/>
              <a:gd name="connsiteY332" fmla="*/ 1861610 h 4267200"/>
              <a:gd name="connsiteX333" fmla="*/ 294281 w 12192000"/>
              <a:gd name="connsiteY333" fmla="*/ 1440658 h 4267200"/>
              <a:gd name="connsiteX334" fmla="*/ 1423821 w 12192000"/>
              <a:gd name="connsiteY334" fmla="*/ 1351958 h 4267200"/>
              <a:gd name="connsiteX335" fmla="*/ 1638521 w 12192000"/>
              <a:gd name="connsiteY335" fmla="*/ 1908470 h 4267200"/>
              <a:gd name="connsiteX336" fmla="*/ 1754199 w 12192000"/>
              <a:gd name="connsiteY336" fmla="*/ 2149284 h 4267200"/>
              <a:gd name="connsiteX337" fmla="*/ 1908359 w 12192000"/>
              <a:gd name="connsiteY337" fmla="*/ 2364988 h 4267200"/>
              <a:gd name="connsiteX338" fmla="*/ 1647661 w 12192000"/>
              <a:gd name="connsiteY338" fmla="*/ 1825945 h 4267200"/>
              <a:gd name="connsiteX339" fmla="*/ 1423821 w 12192000"/>
              <a:gd name="connsiteY339" fmla="*/ 1351958 h 4267200"/>
              <a:gd name="connsiteX340" fmla="*/ 9518298 w 12192000"/>
              <a:gd name="connsiteY340" fmla="*/ 1338235 h 4267200"/>
              <a:gd name="connsiteX341" fmla="*/ 9838009 w 12192000"/>
              <a:gd name="connsiteY341" fmla="*/ 2272553 h 4267200"/>
              <a:gd name="connsiteX342" fmla="*/ 9805906 w 12192000"/>
              <a:gd name="connsiteY342" fmla="*/ 2159819 h 4267200"/>
              <a:gd name="connsiteX343" fmla="*/ 9801623 w 12192000"/>
              <a:gd name="connsiteY343" fmla="*/ 2142555 h 4267200"/>
              <a:gd name="connsiteX344" fmla="*/ 9628671 w 12192000"/>
              <a:gd name="connsiteY344" fmla="*/ 1617375 h 4267200"/>
              <a:gd name="connsiteX345" fmla="*/ 9598299 w 12192000"/>
              <a:gd name="connsiteY345" fmla="*/ 1544643 h 4267200"/>
              <a:gd name="connsiteX346" fmla="*/ 9518298 w 12192000"/>
              <a:gd name="connsiteY346" fmla="*/ 1338235 h 4267200"/>
              <a:gd name="connsiteX347" fmla="*/ 1431890 w 12192000"/>
              <a:gd name="connsiteY347" fmla="*/ 1306475 h 4267200"/>
              <a:gd name="connsiteX348" fmla="*/ 1507597 w 12192000"/>
              <a:gd name="connsiteY348" fmla="*/ 1446132 h 4267200"/>
              <a:gd name="connsiteX349" fmla="*/ 1674586 w 12192000"/>
              <a:gd name="connsiteY349" fmla="*/ 1813832 h 4267200"/>
              <a:gd name="connsiteX350" fmla="*/ 1815950 w 12192000"/>
              <a:gd name="connsiteY350" fmla="*/ 2128564 h 4267200"/>
              <a:gd name="connsiteX351" fmla="*/ 1984242 w 12192000"/>
              <a:gd name="connsiteY351" fmla="*/ 2430829 h 4267200"/>
              <a:gd name="connsiteX352" fmla="*/ 2014023 w 12192000"/>
              <a:gd name="connsiteY352" fmla="*/ 2450995 h 4267200"/>
              <a:gd name="connsiteX353" fmla="*/ 1747337 w 12192000"/>
              <a:gd name="connsiteY353" fmla="*/ 1855264 h 4267200"/>
              <a:gd name="connsiteX354" fmla="*/ 1533749 w 12192000"/>
              <a:gd name="connsiteY354" fmla="*/ 1478656 h 4267200"/>
              <a:gd name="connsiteX355" fmla="*/ 1431890 w 12192000"/>
              <a:gd name="connsiteY355" fmla="*/ 1306475 h 4267200"/>
              <a:gd name="connsiteX356" fmla="*/ 5052692 w 12192000"/>
              <a:gd name="connsiteY356" fmla="*/ 1292994 h 4267200"/>
              <a:gd name="connsiteX357" fmla="*/ 5200661 w 12192000"/>
              <a:gd name="connsiteY357" fmla="*/ 1635186 h 4267200"/>
              <a:gd name="connsiteX358" fmla="*/ 5297138 w 12192000"/>
              <a:gd name="connsiteY358" fmla="*/ 1906351 h 4267200"/>
              <a:gd name="connsiteX359" fmla="*/ 5052692 w 12192000"/>
              <a:gd name="connsiteY359" fmla="*/ 1292994 h 4267200"/>
              <a:gd name="connsiteX360" fmla="*/ 9528078 w 12192000"/>
              <a:gd name="connsiteY360" fmla="*/ 1278636 h 4267200"/>
              <a:gd name="connsiteX361" fmla="*/ 9623946 w 12192000"/>
              <a:gd name="connsiteY361" fmla="*/ 1534260 h 4267200"/>
              <a:gd name="connsiteX362" fmla="*/ 9654858 w 12192000"/>
              <a:gd name="connsiteY362" fmla="*/ 1607218 h 4267200"/>
              <a:gd name="connsiteX363" fmla="*/ 9826304 w 12192000"/>
              <a:gd name="connsiteY363" fmla="*/ 2125320 h 4267200"/>
              <a:gd name="connsiteX364" fmla="*/ 9701198 w 12192000"/>
              <a:gd name="connsiteY364" fmla="*/ 1646797 h 4267200"/>
              <a:gd name="connsiteX365" fmla="*/ 9528078 w 12192000"/>
              <a:gd name="connsiteY365" fmla="*/ 1278636 h 4267200"/>
              <a:gd name="connsiteX366" fmla="*/ 5009948 w 12192000"/>
              <a:gd name="connsiteY366" fmla="*/ 1273619 h 4267200"/>
              <a:gd name="connsiteX367" fmla="*/ 5121777 w 12192000"/>
              <a:gd name="connsiteY367" fmla="*/ 1654213 h 4267200"/>
              <a:gd name="connsiteX368" fmla="*/ 5293545 w 12192000"/>
              <a:gd name="connsiteY368" fmla="*/ 2072247 h 4267200"/>
              <a:gd name="connsiteX369" fmla="*/ 5294042 w 12192000"/>
              <a:gd name="connsiteY369" fmla="*/ 2065019 h 4267200"/>
              <a:gd name="connsiteX370" fmla="*/ 5171936 w 12192000"/>
              <a:gd name="connsiteY370" fmla="*/ 1647613 h 4267200"/>
              <a:gd name="connsiteX371" fmla="*/ 5009948 w 12192000"/>
              <a:gd name="connsiteY371" fmla="*/ 1273619 h 4267200"/>
              <a:gd name="connsiteX372" fmla="*/ 655236 w 12192000"/>
              <a:gd name="connsiteY372" fmla="*/ 1268632 h 4267200"/>
              <a:gd name="connsiteX373" fmla="*/ 839521 w 12192000"/>
              <a:gd name="connsiteY373" fmla="*/ 1685315 h 4267200"/>
              <a:gd name="connsiteX374" fmla="*/ 1109416 w 12192000"/>
              <a:gd name="connsiteY374" fmla="*/ 2061663 h 4267200"/>
              <a:gd name="connsiteX375" fmla="*/ 1298300 w 12192000"/>
              <a:gd name="connsiteY375" fmla="*/ 2247742 h 4267200"/>
              <a:gd name="connsiteX376" fmla="*/ 1125871 w 12192000"/>
              <a:gd name="connsiteY376" fmla="*/ 1989513 h 4267200"/>
              <a:gd name="connsiteX377" fmla="*/ 981574 w 12192000"/>
              <a:gd name="connsiteY377" fmla="*/ 1783157 h 4267200"/>
              <a:gd name="connsiteX378" fmla="*/ 922198 w 12192000"/>
              <a:gd name="connsiteY378" fmla="*/ 1677437 h 4267200"/>
              <a:gd name="connsiteX379" fmla="*/ 869293 w 12192000"/>
              <a:gd name="connsiteY379" fmla="*/ 1583214 h 4267200"/>
              <a:gd name="connsiteX380" fmla="*/ 751431 w 12192000"/>
              <a:gd name="connsiteY380" fmla="*/ 1405731 h 4267200"/>
              <a:gd name="connsiteX381" fmla="*/ 6516292 w 12192000"/>
              <a:gd name="connsiteY381" fmla="*/ 1263064 h 4267200"/>
              <a:gd name="connsiteX382" fmla="*/ 5736320 w 12192000"/>
              <a:gd name="connsiteY382" fmla="*/ 1501803 h 4267200"/>
              <a:gd name="connsiteX383" fmla="*/ 6516292 w 12192000"/>
              <a:gd name="connsiteY383" fmla="*/ 1263064 h 4267200"/>
              <a:gd name="connsiteX384" fmla="*/ 291466 w 12192000"/>
              <a:gd name="connsiteY384" fmla="*/ 1250369 h 4267200"/>
              <a:gd name="connsiteX385" fmla="*/ 323180 w 12192000"/>
              <a:gd name="connsiteY385" fmla="*/ 1435283 h 4267200"/>
              <a:gd name="connsiteX386" fmla="*/ 349381 w 12192000"/>
              <a:gd name="connsiteY386" fmla="*/ 1875041 h 4267200"/>
              <a:gd name="connsiteX387" fmla="*/ 374363 w 12192000"/>
              <a:gd name="connsiteY387" fmla="*/ 1506494 h 4267200"/>
              <a:gd name="connsiteX388" fmla="*/ 302168 w 12192000"/>
              <a:gd name="connsiteY388" fmla="*/ 1274495 h 4267200"/>
              <a:gd name="connsiteX389" fmla="*/ 291466 w 12192000"/>
              <a:gd name="connsiteY389" fmla="*/ 1250369 h 4267200"/>
              <a:gd name="connsiteX390" fmla="*/ 678222 w 12192000"/>
              <a:gd name="connsiteY390" fmla="*/ 1248670 h 4267200"/>
              <a:gd name="connsiteX391" fmla="*/ 775536 w 12192000"/>
              <a:gd name="connsiteY391" fmla="*/ 1388015 h 4267200"/>
              <a:gd name="connsiteX392" fmla="*/ 894529 w 12192000"/>
              <a:gd name="connsiteY392" fmla="*/ 1567739 h 4267200"/>
              <a:gd name="connsiteX393" fmla="*/ 948000 w 12192000"/>
              <a:gd name="connsiteY393" fmla="*/ 1663088 h 4267200"/>
              <a:gd name="connsiteX394" fmla="*/ 1006812 w 12192000"/>
              <a:gd name="connsiteY394" fmla="*/ 1767683 h 4267200"/>
              <a:gd name="connsiteX395" fmla="*/ 1149133 w 12192000"/>
              <a:gd name="connsiteY395" fmla="*/ 1971513 h 4267200"/>
              <a:gd name="connsiteX396" fmla="*/ 1333952 w 12192000"/>
              <a:gd name="connsiteY396" fmla="*/ 2251620 h 4267200"/>
              <a:gd name="connsiteX397" fmla="*/ 1337329 w 12192000"/>
              <a:gd name="connsiteY397" fmla="*/ 2258350 h 4267200"/>
              <a:gd name="connsiteX398" fmla="*/ 1014726 w 12192000"/>
              <a:gd name="connsiteY398" fmla="*/ 1615556 h 4267200"/>
              <a:gd name="connsiteX399" fmla="*/ 678222 w 12192000"/>
              <a:gd name="connsiteY399" fmla="*/ 1248670 h 4267200"/>
              <a:gd name="connsiteX400" fmla="*/ 9441752 w 12192000"/>
              <a:gd name="connsiteY400" fmla="*/ 1245311 h 4267200"/>
              <a:gd name="connsiteX401" fmla="*/ 9278979 w 12192000"/>
              <a:gd name="connsiteY401" fmla="*/ 1406236 h 4267200"/>
              <a:gd name="connsiteX402" fmla="*/ 9235540 w 12192000"/>
              <a:gd name="connsiteY402" fmla="*/ 1546869 h 4267200"/>
              <a:gd name="connsiteX403" fmla="*/ 9264074 w 12192000"/>
              <a:gd name="connsiteY403" fmla="*/ 1557016 h 4267200"/>
              <a:gd name="connsiteX404" fmla="*/ 9441752 w 12192000"/>
              <a:gd name="connsiteY404" fmla="*/ 1245311 h 4267200"/>
              <a:gd name="connsiteX405" fmla="*/ 6691602 w 12192000"/>
              <a:gd name="connsiteY405" fmla="*/ 1140573 h 4267200"/>
              <a:gd name="connsiteX406" fmla="*/ 6571100 w 12192000"/>
              <a:gd name="connsiteY406" fmla="*/ 1183662 h 4267200"/>
              <a:gd name="connsiteX407" fmla="*/ 6241687 w 12192000"/>
              <a:gd name="connsiteY407" fmla="*/ 1257600 h 4267200"/>
              <a:gd name="connsiteX408" fmla="*/ 5693009 w 12192000"/>
              <a:gd name="connsiteY408" fmla="*/ 1478256 h 4267200"/>
              <a:gd name="connsiteX409" fmla="*/ 6548420 w 12192000"/>
              <a:gd name="connsiteY409" fmla="*/ 1214599 h 4267200"/>
              <a:gd name="connsiteX410" fmla="*/ 6605473 w 12192000"/>
              <a:gd name="connsiteY410" fmla="*/ 1184686 h 4267200"/>
              <a:gd name="connsiteX411" fmla="*/ 6691602 w 12192000"/>
              <a:gd name="connsiteY411" fmla="*/ 1140573 h 4267200"/>
              <a:gd name="connsiteX412" fmla="*/ 4002475 w 12192000"/>
              <a:gd name="connsiteY412" fmla="*/ 1037802 h 4267200"/>
              <a:gd name="connsiteX413" fmla="*/ 4000324 w 12192000"/>
              <a:gd name="connsiteY413" fmla="*/ 1039362 h 4267200"/>
              <a:gd name="connsiteX414" fmla="*/ 4002862 w 12192000"/>
              <a:gd name="connsiteY414" fmla="*/ 1042866 h 4267200"/>
              <a:gd name="connsiteX415" fmla="*/ 4002475 w 12192000"/>
              <a:gd name="connsiteY415" fmla="*/ 1037802 h 4267200"/>
              <a:gd name="connsiteX416" fmla="*/ 506322 w 12192000"/>
              <a:gd name="connsiteY416" fmla="*/ 1020997 h 4267200"/>
              <a:gd name="connsiteX417" fmla="*/ 533068 w 12192000"/>
              <a:gd name="connsiteY417" fmla="*/ 1029409 h 4267200"/>
              <a:gd name="connsiteX418" fmla="*/ 1232525 w 12192000"/>
              <a:gd name="connsiteY418" fmla="*/ 1804675 h 4267200"/>
              <a:gd name="connsiteX419" fmla="*/ 1388858 w 12192000"/>
              <a:gd name="connsiteY419" fmla="*/ 2368011 h 4267200"/>
              <a:gd name="connsiteX420" fmla="*/ 1384098 w 12192000"/>
              <a:gd name="connsiteY420" fmla="*/ 2378125 h 4267200"/>
              <a:gd name="connsiteX421" fmla="*/ 1425393 w 12192000"/>
              <a:gd name="connsiteY421" fmla="*/ 2589124 h 4267200"/>
              <a:gd name="connsiteX422" fmla="*/ 1424001 w 12192000"/>
              <a:gd name="connsiteY422" fmla="*/ 2597541 h 4267200"/>
              <a:gd name="connsiteX423" fmla="*/ 2152729 w 12192000"/>
              <a:gd name="connsiteY423" fmla="*/ 2864487 h 4267200"/>
              <a:gd name="connsiteX424" fmla="*/ 2020609 w 12192000"/>
              <a:gd name="connsiteY424" fmla="*/ 2539671 h 4267200"/>
              <a:gd name="connsiteX425" fmla="*/ 2018920 w 12192000"/>
              <a:gd name="connsiteY425" fmla="*/ 2536309 h 4267200"/>
              <a:gd name="connsiteX426" fmla="*/ 1342441 w 12192000"/>
              <a:gd name="connsiteY426" fmla="*/ 1173017 h 4267200"/>
              <a:gd name="connsiteX427" fmla="*/ 1367925 w 12192000"/>
              <a:gd name="connsiteY427" fmla="*/ 1135648 h 4267200"/>
              <a:gd name="connsiteX428" fmla="*/ 1771401 w 12192000"/>
              <a:gd name="connsiteY428" fmla="*/ 1806673 h 4267200"/>
              <a:gd name="connsiteX429" fmla="*/ 1972385 w 12192000"/>
              <a:gd name="connsiteY429" fmla="*/ 2198735 h 4267200"/>
              <a:gd name="connsiteX430" fmla="*/ 2040892 w 12192000"/>
              <a:gd name="connsiteY430" fmla="*/ 2405205 h 4267200"/>
              <a:gd name="connsiteX431" fmla="*/ 2131689 w 12192000"/>
              <a:gd name="connsiteY431" fmla="*/ 1936926 h 4267200"/>
              <a:gd name="connsiteX432" fmla="*/ 2454820 w 12192000"/>
              <a:gd name="connsiteY432" fmla="*/ 1248808 h 4267200"/>
              <a:gd name="connsiteX433" fmla="*/ 2492512 w 12192000"/>
              <a:gd name="connsiteY433" fmla="*/ 1302920 h 4267200"/>
              <a:gd name="connsiteX434" fmla="*/ 2081216 w 12192000"/>
              <a:gd name="connsiteY434" fmla="*/ 2527513 h 4267200"/>
              <a:gd name="connsiteX435" fmla="*/ 2081211 w 12192000"/>
              <a:gd name="connsiteY435" fmla="*/ 2528916 h 4267200"/>
              <a:gd name="connsiteX436" fmla="*/ 2199067 w 12192000"/>
              <a:gd name="connsiteY436" fmla="*/ 2884061 h 4267200"/>
              <a:gd name="connsiteX437" fmla="*/ 3192586 w 12192000"/>
              <a:gd name="connsiteY437" fmla="*/ 3411496 h 4267200"/>
              <a:gd name="connsiteX438" fmla="*/ 3182620 w 12192000"/>
              <a:gd name="connsiteY438" fmla="*/ 3483279 h 4267200"/>
              <a:gd name="connsiteX439" fmla="*/ 2435119 w 12192000"/>
              <a:gd name="connsiteY439" fmla="*/ 3080173 h 4267200"/>
              <a:gd name="connsiteX440" fmla="*/ 2410152 w 12192000"/>
              <a:gd name="connsiteY440" fmla="*/ 3063751 h 4267200"/>
              <a:gd name="connsiteX441" fmla="*/ 2408099 w 12192000"/>
              <a:gd name="connsiteY441" fmla="*/ 3064403 h 4267200"/>
              <a:gd name="connsiteX442" fmla="*/ 2407218 w 12192000"/>
              <a:gd name="connsiteY442" fmla="*/ 3070324 h 4267200"/>
              <a:gd name="connsiteX443" fmla="*/ 2380138 w 12192000"/>
              <a:gd name="connsiteY443" fmla="*/ 3099341 h 4267200"/>
              <a:gd name="connsiteX444" fmla="*/ 1765923 w 12192000"/>
              <a:gd name="connsiteY444" fmla="*/ 3581043 h 4267200"/>
              <a:gd name="connsiteX445" fmla="*/ 1702258 w 12192000"/>
              <a:gd name="connsiteY445" fmla="*/ 3612286 h 4267200"/>
              <a:gd name="connsiteX446" fmla="*/ 1538370 w 12192000"/>
              <a:gd name="connsiteY446" fmla="*/ 3811804 h 4267200"/>
              <a:gd name="connsiteX447" fmla="*/ 1325720 w 12192000"/>
              <a:gd name="connsiteY447" fmla="*/ 4125411 h 4267200"/>
              <a:gd name="connsiteX448" fmla="*/ 1206279 w 12192000"/>
              <a:gd name="connsiteY448" fmla="*/ 4267200 h 4267200"/>
              <a:gd name="connsiteX449" fmla="*/ 1115040 w 12192000"/>
              <a:gd name="connsiteY449" fmla="*/ 4267200 h 4267200"/>
              <a:gd name="connsiteX450" fmla="*/ 1258195 w 12192000"/>
              <a:gd name="connsiteY450" fmla="*/ 4099624 h 4267200"/>
              <a:gd name="connsiteX451" fmla="*/ 1423113 w 12192000"/>
              <a:gd name="connsiteY451" fmla="*/ 3874565 h 4267200"/>
              <a:gd name="connsiteX452" fmla="*/ 1260565 w 12192000"/>
              <a:gd name="connsiteY452" fmla="*/ 4031982 h 4267200"/>
              <a:gd name="connsiteX453" fmla="*/ 1073327 w 12192000"/>
              <a:gd name="connsiteY453" fmla="*/ 4218727 h 4267200"/>
              <a:gd name="connsiteX454" fmla="*/ 1032294 w 12192000"/>
              <a:gd name="connsiteY454" fmla="*/ 4267200 h 4267200"/>
              <a:gd name="connsiteX455" fmla="*/ 993830 w 12192000"/>
              <a:gd name="connsiteY455" fmla="*/ 4267200 h 4267200"/>
              <a:gd name="connsiteX456" fmla="*/ 1051860 w 12192000"/>
              <a:gd name="connsiteY456" fmla="*/ 4198693 h 4267200"/>
              <a:gd name="connsiteX457" fmla="*/ 1240607 w 12192000"/>
              <a:gd name="connsiteY457" fmla="*/ 4010401 h 4267200"/>
              <a:gd name="connsiteX458" fmla="*/ 1310106 w 12192000"/>
              <a:gd name="connsiteY458" fmla="*/ 3943217 h 4267200"/>
              <a:gd name="connsiteX459" fmla="*/ 952103 w 12192000"/>
              <a:gd name="connsiteY459" fmla="*/ 4265972 h 4267200"/>
              <a:gd name="connsiteX460" fmla="*/ 951207 w 12192000"/>
              <a:gd name="connsiteY460" fmla="*/ 4267200 h 4267200"/>
              <a:gd name="connsiteX461" fmla="*/ 862760 w 12192000"/>
              <a:gd name="connsiteY461" fmla="*/ 4267200 h 4267200"/>
              <a:gd name="connsiteX462" fmla="*/ 909145 w 12192000"/>
              <a:gd name="connsiteY462" fmla="*/ 4199225 h 4267200"/>
              <a:gd name="connsiteX463" fmla="*/ 1214067 w 12192000"/>
              <a:gd name="connsiteY463" fmla="*/ 3908561 h 4267200"/>
              <a:gd name="connsiteX464" fmla="*/ 640967 w 12192000"/>
              <a:gd name="connsiteY464" fmla="*/ 4105601 h 4267200"/>
              <a:gd name="connsiteX465" fmla="*/ 372807 w 12192000"/>
              <a:gd name="connsiteY465" fmla="*/ 4243651 h 4267200"/>
              <a:gd name="connsiteX466" fmla="*/ 332830 w 12192000"/>
              <a:gd name="connsiteY466" fmla="*/ 4267200 h 4267200"/>
              <a:gd name="connsiteX467" fmla="*/ 168301 w 12192000"/>
              <a:gd name="connsiteY467" fmla="*/ 4267200 h 4267200"/>
              <a:gd name="connsiteX468" fmla="*/ 278002 w 12192000"/>
              <a:gd name="connsiteY468" fmla="*/ 4201399 h 4267200"/>
              <a:gd name="connsiteX469" fmla="*/ 527241 w 12192000"/>
              <a:gd name="connsiteY469" fmla="*/ 4065078 h 4267200"/>
              <a:gd name="connsiteX470" fmla="*/ 1510397 w 12192000"/>
              <a:gd name="connsiteY470" fmla="*/ 3684705 h 4267200"/>
              <a:gd name="connsiteX471" fmla="*/ 1146550 w 12192000"/>
              <a:gd name="connsiteY471" fmla="*/ 3802012 h 4267200"/>
              <a:gd name="connsiteX472" fmla="*/ 698834 w 12192000"/>
              <a:gd name="connsiteY472" fmla="*/ 3952272 h 4267200"/>
              <a:gd name="connsiteX473" fmla="*/ 192528 w 12192000"/>
              <a:gd name="connsiteY473" fmla="*/ 4236299 h 4267200"/>
              <a:gd name="connsiteX474" fmla="*/ 148586 w 12192000"/>
              <a:gd name="connsiteY474" fmla="*/ 4267200 h 4267200"/>
              <a:gd name="connsiteX475" fmla="*/ 98116 w 12192000"/>
              <a:gd name="connsiteY475" fmla="*/ 4267200 h 4267200"/>
              <a:gd name="connsiteX476" fmla="*/ 169669 w 12192000"/>
              <a:gd name="connsiteY476" fmla="*/ 4216852 h 4267200"/>
              <a:gd name="connsiteX477" fmla="*/ 687572 w 12192000"/>
              <a:gd name="connsiteY477" fmla="*/ 3925629 h 4267200"/>
              <a:gd name="connsiteX478" fmla="*/ 1138365 w 12192000"/>
              <a:gd name="connsiteY478" fmla="*/ 3774515 h 4267200"/>
              <a:gd name="connsiteX479" fmla="*/ 1505579 w 12192000"/>
              <a:gd name="connsiteY479" fmla="*/ 3655526 h 4267200"/>
              <a:gd name="connsiteX480" fmla="*/ 1313114 w 12192000"/>
              <a:gd name="connsiteY480" fmla="*/ 3655216 h 4267200"/>
              <a:gd name="connsiteX481" fmla="*/ 1109304 w 12192000"/>
              <a:gd name="connsiteY481" fmla="*/ 3669030 h 4267200"/>
              <a:gd name="connsiteX482" fmla="*/ 258951 w 12192000"/>
              <a:gd name="connsiteY482" fmla="*/ 4111994 h 4267200"/>
              <a:gd name="connsiteX483" fmla="*/ 80807 w 12192000"/>
              <a:gd name="connsiteY483" fmla="*/ 4267200 h 4267200"/>
              <a:gd name="connsiteX484" fmla="*/ 0 w 12192000"/>
              <a:gd name="connsiteY484" fmla="*/ 4267200 h 4267200"/>
              <a:gd name="connsiteX485" fmla="*/ 0 w 12192000"/>
              <a:gd name="connsiteY485" fmla="*/ 4233763 h 4267200"/>
              <a:gd name="connsiteX486" fmla="*/ 36881 w 12192000"/>
              <a:gd name="connsiteY486" fmla="*/ 4200118 h 4267200"/>
              <a:gd name="connsiteX487" fmla="*/ 910534 w 12192000"/>
              <a:gd name="connsiteY487" fmla="*/ 3629753 h 4267200"/>
              <a:gd name="connsiteX488" fmla="*/ 1578717 w 12192000"/>
              <a:gd name="connsiteY488" fmla="*/ 3575982 h 4267200"/>
              <a:gd name="connsiteX489" fmla="*/ 2338780 w 12192000"/>
              <a:gd name="connsiteY489" fmla="*/ 3033725 h 4267200"/>
              <a:gd name="connsiteX490" fmla="*/ 1807991 w 12192000"/>
              <a:gd name="connsiteY490" fmla="*/ 2807184 h 4267200"/>
              <a:gd name="connsiteX491" fmla="*/ 1416358 w 12192000"/>
              <a:gd name="connsiteY491" fmla="*/ 3112571 h 4267200"/>
              <a:gd name="connsiteX492" fmla="*/ 939066 w 12192000"/>
              <a:gd name="connsiteY492" fmla="*/ 3378798 h 4267200"/>
              <a:gd name="connsiteX493" fmla="*/ 115099 w 12192000"/>
              <a:gd name="connsiteY493" fmla="*/ 3607650 h 4267200"/>
              <a:gd name="connsiteX494" fmla="*/ 97284 w 12192000"/>
              <a:gd name="connsiteY494" fmla="*/ 3520393 h 4267200"/>
              <a:gd name="connsiteX495" fmla="*/ 922050 w 12192000"/>
              <a:gd name="connsiteY495" fmla="*/ 3074867 h 4267200"/>
              <a:gd name="connsiteX496" fmla="*/ 1405265 w 12192000"/>
              <a:gd name="connsiteY496" fmla="*/ 3016319 h 4267200"/>
              <a:gd name="connsiteX497" fmla="*/ 1407512 w 12192000"/>
              <a:gd name="connsiteY497" fmla="*/ 3018001 h 4267200"/>
              <a:gd name="connsiteX498" fmla="*/ 1726266 w 12192000"/>
              <a:gd name="connsiteY498" fmla="*/ 2777274 h 4267200"/>
              <a:gd name="connsiteX499" fmla="*/ 625390 w 12192000"/>
              <a:gd name="connsiteY499" fmla="*/ 2514541 h 4267200"/>
              <a:gd name="connsiteX500" fmla="*/ 619799 w 12192000"/>
              <a:gd name="connsiteY500" fmla="*/ 2527180 h 4267200"/>
              <a:gd name="connsiteX501" fmla="*/ 310030 w 12192000"/>
              <a:gd name="connsiteY501" fmla="*/ 2771818 h 4267200"/>
              <a:gd name="connsiteX502" fmla="*/ 173877 w 12192000"/>
              <a:gd name="connsiteY502" fmla="*/ 2937056 h 4267200"/>
              <a:gd name="connsiteX503" fmla="*/ 77889 w 12192000"/>
              <a:gd name="connsiteY503" fmla="*/ 3138440 h 4267200"/>
              <a:gd name="connsiteX504" fmla="*/ 0 w 12192000"/>
              <a:gd name="connsiteY504" fmla="*/ 3271395 h 4267200"/>
              <a:gd name="connsiteX505" fmla="*/ 0 w 12192000"/>
              <a:gd name="connsiteY505" fmla="*/ 3153002 h 4267200"/>
              <a:gd name="connsiteX506" fmla="*/ 2386 w 12192000"/>
              <a:gd name="connsiteY506" fmla="*/ 3149203 h 4267200"/>
              <a:gd name="connsiteX507" fmla="*/ 89753 w 12192000"/>
              <a:gd name="connsiteY507" fmla="*/ 2987702 h 4267200"/>
              <a:gd name="connsiteX508" fmla="*/ 76869 w 12192000"/>
              <a:gd name="connsiteY508" fmla="*/ 3005404 h 4267200"/>
              <a:gd name="connsiteX509" fmla="*/ 32049 w 12192000"/>
              <a:gd name="connsiteY509" fmla="*/ 3065814 h 4267200"/>
              <a:gd name="connsiteX510" fmla="*/ 0 w 12192000"/>
              <a:gd name="connsiteY510" fmla="*/ 3108744 h 4267200"/>
              <a:gd name="connsiteX511" fmla="*/ 0 w 12192000"/>
              <a:gd name="connsiteY511" fmla="*/ 3058059 h 4267200"/>
              <a:gd name="connsiteX512" fmla="*/ 7610 w 12192000"/>
              <a:gd name="connsiteY512" fmla="*/ 3047889 h 4267200"/>
              <a:gd name="connsiteX513" fmla="*/ 52419 w 12192000"/>
              <a:gd name="connsiteY513" fmla="*/ 2987479 h 4267200"/>
              <a:gd name="connsiteX514" fmla="*/ 59142 w 12192000"/>
              <a:gd name="connsiteY514" fmla="*/ 2978488 h 4267200"/>
              <a:gd name="connsiteX515" fmla="*/ 0 w 12192000"/>
              <a:gd name="connsiteY515" fmla="*/ 3015334 h 4267200"/>
              <a:gd name="connsiteX516" fmla="*/ 0 w 12192000"/>
              <a:gd name="connsiteY516" fmla="*/ 2914286 h 4267200"/>
              <a:gd name="connsiteX517" fmla="*/ 36383 w 12192000"/>
              <a:gd name="connsiteY517" fmla="*/ 2901128 h 4267200"/>
              <a:gd name="connsiteX518" fmla="*/ 156329 w 12192000"/>
              <a:gd name="connsiteY518" fmla="*/ 2840533 h 4267200"/>
              <a:gd name="connsiteX519" fmla="*/ 358355 w 12192000"/>
              <a:gd name="connsiteY519" fmla="*/ 2620471 h 4267200"/>
              <a:gd name="connsiteX520" fmla="*/ 510577 w 12192000"/>
              <a:gd name="connsiteY520" fmla="*/ 2501244 h 4267200"/>
              <a:gd name="connsiteX521" fmla="*/ 211967 w 12192000"/>
              <a:gd name="connsiteY521" fmla="*/ 2479171 h 4267200"/>
              <a:gd name="connsiteX522" fmla="*/ 0 w 12192000"/>
              <a:gd name="connsiteY522" fmla="*/ 2476398 h 4267200"/>
              <a:gd name="connsiteX523" fmla="*/ 0 w 12192000"/>
              <a:gd name="connsiteY523" fmla="*/ 2389189 h 4267200"/>
              <a:gd name="connsiteX524" fmla="*/ 103062 w 12192000"/>
              <a:gd name="connsiteY524" fmla="*/ 2389518 h 4267200"/>
              <a:gd name="connsiteX525" fmla="*/ 510734 w 12192000"/>
              <a:gd name="connsiteY525" fmla="*/ 2416201 h 4267200"/>
              <a:gd name="connsiteX526" fmla="*/ 279257 w 12192000"/>
              <a:gd name="connsiteY526" fmla="*/ 2092102 h 4267200"/>
              <a:gd name="connsiteX527" fmla="*/ 65265 w 12192000"/>
              <a:gd name="connsiteY527" fmla="*/ 2006049 h 4267200"/>
              <a:gd name="connsiteX528" fmla="*/ 0 w 12192000"/>
              <a:gd name="connsiteY528" fmla="*/ 1982532 h 4267200"/>
              <a:gd name="connsiteX529" fmla="*/ 0 w 12192000"/>
              <a:gd name="connsiteY529" fmla="*/ 1912789 h 4267200"/>
              <a:gd name="connsiteX530" fmla="*/ 97460 w 12192000"/>
              <a:gd name="connsiteY530" fmla="*/ 1953725 h 4267200"/>
              <a:gd name="connsiteX531" fmla="*/ 221272 w 12192000"/>
              <a:gd name="connsiteY531" fmla="*/ 1980766 h 4267200"/>
              <a:gd name="connsiteX532" fmla="*/ 116765 w 12192000"/>
              <a:gd name="connsiteY532" fmla="*/ 1911033 h 4267200"/>
              <a:gd name="connsiteX533" fmla="*/ 16405 w 12192000"/>
              <a:gd name="connsiteY533" fmla="*/ 1803412 h 4267200"/>
              <a:gd name="connsiteX534" fmla="*/ 0 w 12192000"/>
              <a:gd name="connsiteY534" fmla="*/ 1784777 h 4267200"/>
              <a:gd name="connsiteX535" fmla="*/ 0 w 12192000"/>
              <a:gd name="connsiteY535" fmla="*/ 1740082 h 4267200"/>
              <a:gd name="connsiteX536" fmla="*/ 39394 w 12192000"/>
              <a:gd name="connsiteY536" fmla="*/ 1784856 h 4267200"/>
              <a:gd name="connsiteX537" fmla="*/ 135813 w 12192000"/>
              <a:gd name="connsiteY537" fmla="*/ 1888838 h 4267200"/>
              <a:gd name="connsiteX538" fmla="*/ 242575 w 12192000"/>
              <a:gd name="connsiteY538" fmla="*/ 1958841 h 4267200"/>
              <a:gd name="connsiteX539" fmla="*/ 82197 w 12192000"/>
              <a:gd name="connsiteY539" fmla="*/ 1754826 h 4267200"/>
              <a:gd name="connsiteX540" fmla="*/ 0 w 12192000"/>
              <a:gd name="connsiteY540" fmla="*/ 1679650 h 4267200"/>
              <a:gd name="connsiteX541" fmla="*/ 0 w 12192000"/>
              <a:gd name="connsiteY541" fmla="*/ 1602463 h 4267200"/>
              <a:gd name="connsiteX542" fmla="*/ 84689 w 12192000"/>
              <a:gd name="connsiteY542" fmla="*/ 1677442 h 4267200"/>
              <a:gd name="connsiteX543" fmla="*/ 298437 w 12192000"/>
              <a:gd name="connsiteY543" fmla="*/ 1968019 h 4267200"/>
              <a:gd name="connsiteX544" fmla="*/ 227269 w 12192000"/>
              <a:gd name="connsiteY544" fmla="*/ 1114064 h 4267200"/>
              <a:gd name="connsiteX545" fmla="*/ 248003 w 12192000"/>
              <a:gd name="connsiteY545" fmla="*/ 1089613 h 4267200"/>
              <a:gd name="connsiteX546" fmla="*/ 427020 w 12192000"/>
              <a:gd name="connsiteY546" fmla="*/ 1619803 h 4267200"/>
              <a:gd name="connsiteX547" fmla="*/ 340345 w 12192000"/>
              <a:gd name="connsiteY547" fmla="*/ 2027739 h 4267200"/>
              <a:gd name="connsiteX548" fmla="*/ 360865 w 12192000"/>
              <a:gd name="connsiteY548" fmla="*/ 2044827 h 4267200"/>
              <a:gd name="connsiteX549" fmla="*/ 560414 w 12192000"/>
              <a:gd name="connsiteY549" fmla="*/ 2421457 h 4267200"/>
              <a:gd name="connsiteX550" fmla="*/ 1359703 w 12192000"/>
              <a:gd name="connsiteY550" fmla="*/ 2578554 h 4267200"/>
              <a:gd name="connsiteX551" fmla="*/ 1359422 w 12192000"/>
              <a:gd name="connsiteY551" fmla="*/ 2577994 h 4267200"/>
              <a:gd name="connsiteX552" fmla="*/ 828701 w 12192000"/>
              <a:gd name="connsiteY552" fmla="*/ 1839520 h 4267200"/>
              <a:gd name="connsiteX553" fmla="*/ 494427 w 12192000"/>
              <a:gd name="connsiteY553" fmla="*/ 1092333 h 4267200"/>
              <a:gd name="connsiteX554" fmla="*/ 506322 w 12192000"/>
              <a:gd name="connsiteY554" fmla="*/ 1020997 h 4267200"/>
              <a:gd name="connsiteX555" fmla="*/ 4570198 w 12192000"/>
              <a:gd name="connsiteY555" fmla="*/ 978081 h 4267200"/>
              <a:gd name="connsiteX556" fmla="*/ 4523691 w 12192000"/>
              <a:gd name="connsiteY556" fmla="*/ 1127776 h 4267200"/>
              <a:gd name="connsiteX557" fmla="*/ 4509875 w 12192000"/>
              <a:gd name="connsiteY557" fmla="*/ 1167552 h 4267200"/>
              <a:gd name="connsiteX558" fmla="*/ 4478168 w 12192000"/>
              <a:gd name="connsiteY558" fmla="*/ 1260735 h 4267200"/>
              <a:gd name="connsiteX559" fmla="*/ 4409309 w 12192000"/>
              <a:gd name="connsiteY559" fmla="*/ 1666996 h 4267200"/>
              <a:gd name="connsiteX560" fmla="*/ 4370031 w 12192000"/>
              <a:gd name="connsiteY560" fmla="*/ 1955666 h 4267200"/>
              <a:gd name="connsiteX561" fmla="*/ 4570198 w 12192000"/>
              <a:gd name="connsiteY561" fmla="*/ 978081 h 4267200"/>
              <a:gd name="connsiteX562" fmla="*/ 12149131 w 12192000"/>
              <a:gd name="connsiteY562" fmla="*/ 959050 h 4267200"/>
              <a:gd name="connsiteX563" fmla="*/ 12105664 w 12192000"/>
              <a:gd name="connsiteY563" fmla="*/ 1006960 h 4267200"/>
              <a:gd name="connsiteX564" fmla="*/ 11883102 w 12192000"/>
              <a:gd name="connsiteY564" fmla="*/ 1184424 h 4267200"/>
              <a:gd name="connsiteX565" fmla="*/ 11665174 w 12192000"/>
              <a:gd name="connsiteY565" fmla="*/ 1317493 h 4267200"/>
              <a:gd name="connsiteX566" fmla="*/ 11590337 w 12192000"/>
              <a:gd name="connsiteY566" fmla="*/ 1348256 h 4267200"/>
              <a:gd name="connsiteX567" fmla="*/ 11492588 w 12192000"/>
              <a:gd name="connsiteY567" fmla="*/ 1390573 h 4267200"/>
              <a:gd name="connsiteX568" fmla="*/ 11888865 w 12192000"/>
              <a:gd name="connsiteY568" fmla="*/ 1220988 h 4267200"/>
              <a:gd name="connsiteX569" fmla="*/ 12149131 w 12192000"/>
              <a:gd name="connsiteY569" fmla="*/ 959050 h 4267200"/>
              <a:gd name="connsiteX570" fmla="*/ 4557898 w 12192000"/>
              <a:gd name="connsiteY570" fmla="*/ 900011 h 4267200"/>
              <a:gd name="connsiteX571" fmla="*/ 4344840 w 12192000"/>
              <a:gd name="connsiteY571" fmla="*/ 1922038 h 4267200"/>
              <a:gd name="connsiteX572" fmla="*/ 4378710 w 12192000"/>
              <a:gd name="connsiteY572" fmla="*/ 1665516 h 4267200"/>
              <a:gd name="connsiteX573" fmla="*/ 4448798 w 12192000"/>
              <a:gd name="connsiteY573" fmla="*/ 1253024 h 4267200"/>
              <a:gd name="connsiteX574" fmla="*/ 4480315 w 12192000"/>
              <a:gd name="connsiteY574" fmla="*/ 1158454 h 4267200"/>
              <a:gd name="connsiteX575" fmla="*/ 4494133 w 12192000"/>
              <a:gd name="connsiteY575" fmla="*/ 1118676 h 4267200"/>
              <a:gd name="connsiteX576" fmla="*/ 4557898 w 12192000"/>
              <a:gd name="connsiteY576" fmla="*/ 900011 h 4267200"/>
              <a:gd name="connsiteX577" fmla="*/ 5870151 w 12192000"/>
              <a:gd name="connsiteY577" fmla="*/ 898890 h 4267200"/>
              <a:gd name="connsiteX578" fmla="*/ 5861335 w 12192000"/>
              <a:gd name="connsiteY578" fmla="*/ 899177 h 4267200"/>
              <a:gd name="connsiteX579" fmla="*/ 5843702 w 12192000"/>
              <a:gd name="connsiteY579" fmla="*/ 899748 h 4267200"/>
              <a:gd name="connsiteX580" fmla="*/ 5651107 w 12192000"/>
              <a:gd name="connsiteY580" fmla="*/ 920306 h 4267200"/>
              <a:gd name="connsiteX581" fmla="*/ 5459407 w 12192000"/>
              <a:gd name="connsiteY581" fmla="*/ 940975 h 4267200"/>
              <a:gd name="connsiteX582" fmla="*/ 5374846 w 12192000"/>
              <a:gd name="connsiteY582" fmla="*/ 941988 h 4267200"/>
              <a:gd name="connsiteX583" fmla="*/ 5256105 w 12192000"/>
              <a:gd name="connsiteY583" fmla="*/ 945632 h 4267200"/>
              <a:gd name="connsiteX584" fmla="*/ 5107071 w 12192000"/>
              <a:gd name="connsiteY584" fmla="*/ 969720 h 4267200"/>
              <a:gd name="connsiteX585" fmla="*/ 4998681 w 12192000"/>
              <a:gd name="connsiteY585" fmla="*/ 988771 h 4267200"/>
              <a:gd name="connsiteX586" fmla="*/ 5870151 w 12192000"/>
              <a:gd name="connsiteY586" fmla="*/ 898890 h 4267200"/>
              <a:gd name="connsiteX587" fmla="*/ 12190084 w 12192000"/>
              <a:gd name="connsiteY587" fmla="*/ 854709 h 4267200"/>
              <a:gd name="connsiteX588" fmla="*/ 12162947 w 12192000"/>
              <a:gd name="connsiteY588" fmla="*/ 879275 h 4267200"/>
              <a:gd name="connsiteX589" fmla="*/ 11721478 w 12192000"/>
              <a:gd name="connsiteY589" fmla="*/ 1216434 h 4267200"/>
              <a:gd name="connsiteX590" fmla="*/ 11680712 w 12192000"/>
              <a:gd name="connsiteY590" fmla="*/ 1239730 h 4267200"/>
              <a:gd name="connsiteX591" fmla="*/ 11505347 w 12192000"/>
              <a:gd name="connsiteY591" fmla="*/ 1352837 h 4267200"/>
              <a:gd name="connsiteX592" fmla="*/ 11580962 w 12192000"/>
              <a:gd name="connsiteY592" fmla="*/ 1321759 h 4267200"/>
              <a:gd name="connsiteX593" fmla="*/ 11654234 w 12192000"/>
              <a:gd name="connsiteY593" fmla="*/ 1291618 h 4267200"/>
              <a:gd name="connsiteX594" fmla="*/ 11867274 w 12192000"/>
              <a:gd name="connsiteY594" fmla="*/ 1160983 h 4267200"/>
              <a:gd name="connsiteX595" fmla="*/ 12086035 w 12192000"/>
              <a:gd name="connsiteY595" fmla="*/ 986418 h 4267200"/>
              <a:gd name="connsiteX596" fmla="*/ 12190084 w 12192000"/>
              <a:gd name="connsiteY596" fmla="*/ 854709 h 4267200"/>
              <a:gd name="connsiteX597" fmla="*/ 5504425 w 12192000"/>
              <a:gd name="connsiteY597" fmla="*/ 848067 h 4267200"/>
              <a:gd name="connsiteX598" fmla="*/ 4968849 w 12192000"/>
              <a:gd name="connsiteY598" fmla="*/ 962318 h 4267200"/>
              <a:gd name="connsiteX599" fmla="*/ 5104039 w 12192000"/>
              <a:gd name="connsiteY599" fmla="*/ 940634 h 4267200"/>
              <a:gd name="connsiteX600" fmla="*/ 5256311 w 12192000"/>
              <a:gd name="connsiteY600" fmla="*/ 916490 h 4267200"/>
              <a:gd name="connsiteX601" fmla="*/ 5377381 w 12192000"/>
              <a:gd name="connsiteY601" fmla="*/ 912671 h 4267200"/>
              <a:gd name="connsiteX602" fmla="*/ 5460148 w 12192000"/>
              <a:gd name="connsiteY602" fmla="*/ 911442 h 4267200"/>
              <a:gd name="connsiteX603" fmla="*/ 5648971 w 12192000"/>
              <a:gd name="connsiteY603" fmla="*/ 891331 h 4267200"/>
              <a:gd name="connsiteX604" fmla="*/ 5844807 w 12192000"/>
              <a:gd name="connsiteY604" fmla="*/ 870718 h 4267200"/>
              <a:gd name="connsiteX605" fmla="*/ 5862975 w 12192000"/>
              <a:gd name="connsiteY605" fmla="*/ 869756 h 4267200"/>
              <a:gd name="connsiteX606" fmla="*/ 5920887 w 12192000"/>
              <a:gd name="connsiteY606" fmla="*/ 865929 h 4267200"/>
              <a:gd name="connsiteX607" fmla="*/ 5504425 w 12192000"/>
              <a:gd name="connsiteY607" fmla="*/ 848067 h 4267200"/>
              <a:gd name="connsiteX608" fmla="*/ 8924104 w 12192000"/>
              <a:gd name="connsiteY608" fmla="*/ 777000 h 4267200"/>
              <a:gd name="connsiteX609" fmla="*/ 8921999 w 12192000"/>
              <a:gd name="connsiteY609" fmla="*/ 794136 h 4267200"/>
              <a:gd name="connsiteX610" fmla="*/ 8916066 w 12192000"/>
              <a:gd name="connsiteY610" fmla="*/ 843129 h 4267200"/>
              <a:gd name="connsiteX611" fmla="*/ 8909852 w 12192000"/>
              <a:gd name="connsiteY611" fmla="*/ 1005313 h 4267200"/>
              <a:gd name="connsiteX612" fmla="*/ 8936982 w 12192000"/>
              <a:gd name="connsiteY612" fmla="*/ 1614896 h 4267200"/>
              <a:gd name="connsiteX613" fmla="*/ 8939706 w 12192000"/>
              <a:gd name="connsiteY613" fmla="*/ 1632791 h 4267200"/>
              <a:gd name="connsiteX614" fmla="*/ 8946691 w 12192000"/>
              <a:gd name="connsiteY614" fmla="*/ 1680170 h 4267200"/>
              <a:gd name="connsiteX615" fmla="*/ 8947643 w 12192000"/>
              <a:gd name="connsiteY615" fmla="*/ 1649028 h 4267200"/>
              <a:gd name="connsiteX616" fmla="*/ 8931687 w 12192000"/>
              <a:gd name="connsiteY616" fmla="*/ 871628 h 4267200"/>
              <a:gd name="connsiteX617" fmla="*/ 8929804 w 12192000"/>
              <a:gd name="connsiteY617" fmla="*/ 850229 h 4267200"/>
              <a:gd name="connsiteX618" fmla="*/ 8924104 w 12192000"/>
              <a:gd name="connsiteY618" fmla="*/ 777000 h 4267200"/>
              <a:gd name="connsiteX619" fmla="*/ 8951219 w 12192000"/>
              <a:gd name="connsiteY619" fmla="*/ 764662 h 4267200"/>
              <a:gd name="connsiteX620" fmla="*/ 8957270 w 12192000"/>
              <a:gd name="connsiteY620" fmla="*/ 847698 h 4267200"/>
              <a:gd name="connsiteX621" fmla="*/ 8959153 w 12192000"/>
              <a:gd name="connsiteY621" fmla="*/ 869097 h 4267200"/>
              <a:gd name="connsiteX622" fmla="*/ 8976081 w 12192000"/>
              <a:gd name="connsiteY622" fmla="*/ 1619865 h 4267200"/>
              <a:gd name="connsiteX623" fmla="*/ 8951219 w 12192000"/>
              <a:gd name="connsiteY623" fmla="*/ 764662 h 4267200"/>
              <a:gd name="connsiteX624" fmla="*/ 8898081 w 12192000"/>
              <a:gd name="connsiteY624" fmla="*/ 630137 h 4267200"/>
              <a:gd name="connsiteX625" fmla="*/ 8910095 w 12192000"/>
              <a:gd name="connsiteY625" fmla="*/ 1626691 h 4267200"/>
              <a:gd name="connsiteX626" fmla="*/ 8908822 w 12192000"/>
              <a:gd name="connsiteY626" fmla="*/ 1619067 h 4267200"/>
              <a:gd name="connsiteX627" fmla="*/ 8881669 w 12192000"/>
              <a:gd name="connsiteY627" fmla="*/ 1004967 h 4267200"/>
              <a:gd name="connsiteX628" fmla="*/ 8888265 w 12192000"/>
              <a:gd name="connsiteY628" fmla="*/ 840369 h 4267200"/>
              <a:gd name="connsiteX629" fmla="*/ 8894429 w 12192000"/>
              <a:gd name="connsiteY629" fmla="*/ 790831 h 4267200"/>
              <a:gd name="connsiteX630" fmla="*/ 8898081 w 12192000"/>
              <a:gd name="connsiteY630" fmla="*/ 630137 h 4267200"/>
              <a:gd name="connsiteX631" fmla="*/ 11491396 w 12192000"/>
              <a:gd name="connsiteY631" fmla="*/ 623931 h 4267200"/>
              <a:gd name="connsiteX632" fmla="*/ 11413329 w 12192000"/>
              <a:gd name="connsiteY632" fmla="*/ 662344 h 4267200"/>
              <a:gd name="connsiteX633" fmla="*/ 10966547 w 12192000"/>
              <a:gd name="connsiteY633" fmla="*/ 818916 h 4267200"/>
              <a:gd name="connsiteX634" fmla="*/ 10498883 w 12192000"/>
              <a:gd name="connsiteY634" fmla="*/ 1111507 h 4267200"/>
              <a:gd name="connsiteX635" fmla="*/ 10671292 w 12192000"/>
              <a:gd name="connsiteY635" fmla="*/ 1035777 h 4267200"/>
              <a:gd name="connsiteX636" fmla="*/ 10685894 w 12192000"/>
              <a:gd name="connsiteY636" fmla="*/ 1027151 h 4267200"/>
              <a:gd name="connsiteX637" fmla="*/ 11104337 w 12192000"/>
              <a:gd name="connsiteY637" fmla="*/ 817377 h 4267200"/>
              <a:gd name="connsiteX638" fmla="*/ 11491396 w 12192000"/>
              <a:gd name="connsiteY638" fmla="*/ 623931 h 4267200"/>
              <a:gd name="connsiteX639" fmla="*/ 10779304 w 12192000"/>
              <a:gd name="connsiteY639" fmla="*/ 584486 h 4267200"/>
              <a:gd name="connsiteX640" fmla="*/ 10658378 w 12192000"/>
              <a:gd name="connsiteY640" fmla="*/ 772788 h 4267200"/>
              <a:gd name="connsiteX641" fmla="*/ 10475581 w 12192000"/>
              <a:gd name="connsiteY641" fmla="*/ 1070739 h 4267200"/>
              <a:gd name="connsiteX642" fmla="*/ 10735178 w 12192000"/>
              <a:gd name="connsiteY642" fmla="*/ 693281 h 4267200"/>
              <a:gd name="connsiteX643" fmla="*/ 10132488 w 12192000"/>
              <a:gd name="connsiteY643" fmla="*/ 518596 h 4267200"/>
              <a:gd name="connsiteX644" fmla="*/ 9879465 w 12192000"/>
              <a:gd name="connsiteY644" fmla="*/ 567273 h 4267200"/>
              <a:gd name="connsiteX645" fmla="*/ 9364243 w 12192000"/>
              <a:gd name="connsiteY645" fmla="*/ 809468 h 4267200"/>
              <a:gd name="connsiteX646" fmla="*/ 9366655 w 12192000"/>
              <a:gd name="connsiteY646" fmla="*/ 809848 h 4267200"/>
              <a:gd name="connsiteX647" fmla="*/ 9914233 w 12192000"/>
              <a:gd name="connsiteY647" fmla="*/ 596159 h 4267200"/>
              <a:gd name="connsiteX648" fmla="*/ 10264524 w 12192000"/>
              <a:gd name="connsiteY648" fmla="*/ 501747 h 4267200"/>
              <a:gd name="connsiteX649" fmla="*/ 9922837 w 12192000"/>
              <a:gd name="connsiteY649" fmla="*/ 622979 h 4267200"/>
              <a:gd name="connsiteX650" fmla="*/ 9416908 w 12192000"/>
              <a:gd name="connsiteY650" fmla="*/ 818889 h 4267200"/>
              <a:gd name="connsiteX651" fmla="*/ 9418234 w 12192000"/>
              <a:gd name="connsiteY651" fmla="*/ 818810 h 4267200"/>
              <a:gd name="connsiteX652" fmla="*/ 10264524 w 12192000"/>
              <a:gd name="connsiteY652" fmla="*/ 501747 h 4267200"/>
              <a:gd name="connsiteX653" fmla="*/ 10802699 w 12192000"/>
              <a:gd name="connsiteY653" fmla="*/ 488163 h 4267200"/>
              <a:gd name="connsiteX654" fmla="*/ 10618739 w 12192000"/>
              <a:gd name="connsiteY654" fmla="*/ 734118 h 4267200"/>
              <a:gd name="connsiteX655" fmla="*/ 10604580 w 12192000"/>
              <a:gd name="connsiteY655" fmla="*/ 753877 h 4267200"/>
              <a:gd name="connsiteX656" fmla="*/ 10529643 w 12192000"/>
              <a:gd name="connsiteY656" fmla="*/ 867004 h 4267200"/>
              <a:gd name="connsiteX657" fmla="*/ 10462194 w 12192000"/>
              <a:gd name="connsiteY657" fmla="*/ 1035452 h 4267200"/>
              <a:gd name="connsiteX658" fmla="*/ 10635117 w 12192000"/>
              <a:gd name="connsiteY658" fmla="*/ 757788 h 4267200"/>
              <a:gd name="connsiteX659" fmla="*/ 10802699 w 12192000"/>
              <a:gd name="connsiteY659" fmla="*/ 488163 h 4267200"/>
              <a:gd name="connsiteX660" fmla="*/ 10359107 w 12192000"/>
              <a:gd name="connsiteY660" fmla="*/ 485136 h 4267200"/>
              <a:gd name="connsiteX661" fmla="*/ 9515108 w 12192000"/>
              <a:gd name="connsiteY661" fmla="*/ 825701 h 4267200"/>
              <a:gd name="connsiteX662" fmla="*/ 10359107 w 12192000"/>
              <a:gd name="connsiteY662" fmla="*/ 485136 h 4267200"/>
              <a:gd name="connsiteX663" fmla="*/ 11886089 w 12192000"/>
              <a:gd name="connsiteY663" fmla="*/ 483936 h 4267200"/>
              <a:gd name="connsiteX664" fmla="*/ 11622890 w 12192000"/>
              <a:gd name="connsiteY664" fmla="*/ 661575 h 4267200"/>
              <a:gd name="connsiteX665" fmla="*/ 11038640 w 12192000"/>
              <a:gd name="connsiteY665" fmla="*/ 996875 h 4267200"/>
              <a:gd name="connsiteX666" fmla="*/ 10561310 w 12192000"/>
              <a:gd name="connsiteY666" fmla="*/ 1145020 h 4267200"/>
              <a:gd name="connsiteX667" fmla="*/ 10675127 w 12192000"/>
              <a:gd name="connsiteY667" fmla="*/ 1163586 h 4267200"/>
              <a:gd name="connsiteX668" fmla="*/ 11120351 w 12192000"/>
              <a:gd name="connsiteY668" fmla="*/ 990907 h 4267200"/>
              <a:gd name="connsiteX669" fmla="*/ 11648506 w 12192000"/>
              <a:gd name="connsiteY669" fmla="*/ 680145 h 4267200"/>
              <a:gd name="connsiteX670" fmla="*/ 11886089 w 12192000"/>
              <a:gd name="connsiteY670" fmla="*/ 483936 h 4267200"/>
              <a:gd name="connsiteX671" fmla="*/ 3607114 w 12192000"/>
              <a:gd name="connsiteY671" fmla="*/ 467441 h 4267200"/>
              <a:gd name="connsiteX672" fmla="*/ 3296242 w 12192000"/>
              <a:gd name="connsiteY672" fmla="*/ 807991 h 4267200"/>
              <a:gd name="connsiteX673" fmla="*/ 3174674 w 12192000"/>
              <a:gd name="connsiteY673" fmla="*/ 919759 h 4267200"/>
              <a:gd name="connsiteX674" fmla="*/ 3042978 w 12192000"/>
              <a:gd name="connsiteY674" fmla="*/ 1054894 h 4267200"/>
              <a:gd name="connsiteX675" fmla="*/ 2968914 w 12192000"/>
              <a:gd name="connsiteY675" fmla="*/ 1133756 h 4267200"/>
              <a:gd name="connsiteX676" fmla="*/ 3103823 w 12192000"/>
              <a:gd name="connsiteY676" fmla="*/ 1026814 h 4267200"/>
              <a:gd name="connsiteX677" fmla="*/ 3607114 w 12192000"/>
              <a:gd name="connsiteY677" fmla="*/ 467441 h 4267200"/>
              <a:gd name="connsiteX678" fmla="*/ 10784544 w 12192000"/>
              <a:gd name="connsiteY678" fmla="*/ 465669 h 4267200"/>
              <a:gd name="connsiteX679" fmla="*/ 10426419 w 12192000"/>
              <a:gd name="connsiteY679" fmla="*/ 1062158 h 4267200"/>
              <a:gd name="connsiteX680" fmla="*/ 10471732 w 12192000"/>
              <a:gd name="connsiteY680" fmla="*/ 921679 h 4267200"/>
              <a:gd name="connsiteX681" fmla="*/ 10504824 w 12192000"/>
              <a:gd name="connsiteY681" fmla="*/ 852631 h 4267200"/>
              <a:gd name="connsiteX682" fmla="*/ 10582237 w 12192000"/>
              <a:gd name="connsiteY682" fmla="*/ 736692 h 4267200"/>
              <a:gd name="connsiteX683" fmla="*/ 10596401 w 12192000"/>
              <a:gd name="connsiteY683" fmla="*/ 716935 h 4267200"/>
              <a:gd name="connsiteX684" fmla="*/ 10784544 w 12192000"/>
              <a:gd name="connsiteY684" fmla="*/ 465669 h 4267200"/>
              <a:gd name="connsiteX685" fmla="*/ 11916494 w 12192000"/>
              <a:gd name="connsiteY685" fmla="*/ 422768 h 4267200"/>
              <a:gd name="connsiteX686" fmla="*/ 11703185 w 12192000"/>
              <a:gd name="connsiteY686" fmla="*/ 528178 h 4267200"/>
              <a:gd name="connsiteX687" fmla="*/ 11680755 w 12192000"/>
              <a:gd name="connsiteY687" fmla="*/ 543149 h 4267200"/>
              <a:gd name="connsiteX688" fmla="*/ 11116818 w 12192000"/>
              <a:gd name="connsiteY688" fmla="*/ 842623 h 4267200"/>
              <a:gd name="connsiteX689" fmla="*/ 10700164 w 12192000"/>
              <a:gd name="connsiteY689" fmla="*/ 1051220 h 4267200"/>
              <a:gd name="connsiteX690" fmla="*/ 10685570 w 12192000"/>
              <a:gd name="connsiteY690" fmla="*/ 1059849 h 4267200"/>
              <a:gd name="connsiteX691" fmla="*/ 10584288 w 12192000"/>
              <a:gd name="connsiteY691" fmla="*/ 1113543 h 4267200"/>
              <a:gd name="connsiteX692" fmla="*/ 11026698 w 12192000"/>
              <a:gd name="connsiteY692" fmla="*/ 971858 h 4267200"/>
              <a:gd name="connsiteX693" fmla="*/ 11607604 w 12192000"/>
              <a:gd name="connsiteY693" fmla="*/ 638368 h 4267200"/>
              <a:gd name="connsiteX694" fmla="*/ 11919452 w 12192000"/>
              <a:gd name="connsiteY694" fmla="*/ 423380 h 4267200"/>
              <a:gd name="connsiteX695" fmla="*/ 11916494 w 12192000"/>
              <a:gd name="connsiteY695" fmla="*/ 422768 h 4267200"/>
              <a:gd name="connsiteX696" fmla="*/ 8148168 w 12192000"/>
              <a:gd name="connsiteY696" fmla="*/ 416949 h 4267200"/>
              <a:gd name="connsiteX697" fmla="*/ 7862052 w 12192000"/>
              <a:gd name="connsiteY697" fmla="*/ 694330 h 4267200"/>
              <a:gd name="connsiteX698" fmla="*/ 7808002 w 12192000"/>
              <a:gd name="connsiteY698" fmla="*/ 759654 h 4267200"/>
              <a:gd name="connsiteX699" fmla="*/ 8295299 w 12192000"/>
              <a:gd name="connsiteY699" fmla="*/ 416143 h 4267200"/>
              <a:gd name="connsiteX700" fmla="*/ 8309124 w 12192000"/>
              <a:gd name="connsiteY700" fmla="*/ 534021 h 4267200"/>
              <a:gd name="connsiteX701" fmla="*/ 8293154 w 12192000"/>
              <a:gd name="connsiteY701" fmla="*/ 672115 h 4267200"/>
              <a:gd name="connsiteX702" fmla="*/ 8279099 w 12192000"/>
              <a:gd name="connsiteY702" fmla="*/ 769176 h 4267200"/>
              <a:gd name="connsiteX703" fmla="*/ 8309186 w 12192000"/>
              <a:gd name="connsiteY703" fmla="*/ 1060039 h 4267200"/>
              <a:gd name="connsiteX704" fmla="*/ 8410512 w 12192000"/>
              <a:gd name="connsiteY704" fmla="*/ 1511108 h 4267200"/>
              <a:gd name="connsiteX705" fmla="*/ 8351657 w 12192000"/>
              <a:gd name="connsiteY705" fmla="*/ 521768 h 4267200"/>
              <a:gd name="connsiteX706" fmla="*/ 8295299 w 12192000"/>
              <a:gd name="connsiteY706" fmla="*/ 416143 h 4267200"/>
              <a:gd name="connsiteX707" fmla="*/ 8266483 w 12192000"/>
              <a:gd name="connsiteY707" fmla="*/ 414244 h 4267200"/>
              <a:gd name="connsiteX708" fmla="*/ 8343425 w 12192000"/>
              <a:gd name="connsiteY708" fmla="*/ 1357811 h 4267200"/>
              <a:gd name="connsiteX709" fmla="*/ 8282114 w 12192000"/>
              <a:gd name="connsiteY709" fmla="*/ 1064671 h 4267200"/>
              <a:gd name="connsiteX710" fmla="*/ 8251298 w 12192000"/>
              <a:gd name="connsiteY710" fmla="*/ 766414 h 4267200"/>
              <a:gd name="connsiteX711" fmla="*/ 8265729 w 12192000"/>
              <a:gd name="connsiteY711" fmla="*/ 666939 h 4267200"/>
              <a:gd name="connsiteX712" fmla="*/ 8281494 w 12192000"/>
              <a:gd name="connsiteY712" fmla="*/ 533909 h 4267200"/>
              <a:gd name="connsiteX713" fmla="*/ 8266483 w 12192000"/>
              <a:gd name="connsiteY713" fmla="*/ 414244 h 4267200"/>
              <a:gd name="connsiteX714" fmla="*/ 8140802 w 12192000"/>
              <a:gd name="connsiteY714" fmla="*/ 388720 h 4267200"/>
              <a:gd name="connsiteX715" fmla="*/ 7860379 w 12192000"/>
              <a:gd name="connsiteY715" fmla="*/ 596411 h 4267200"/>
              <a:gd name="connsiteX716" fmla="*/ 7737688 w 12192000"/>
              <a:gd name="connsiteY716" fmla="*/ 790400 h 4267200"/>
              <a:gd name="connsiteX717" fmla="*/ 7726885 w 12192000"/>
              <a:gd name="connsiteY717" fmla="*/ 812869 h 4267200"/>
              <a:gd name="connsiteX718" fmla="*/ 7840490 w 12192000"/>
              <a:gd name="connsiteY718" fmla="*/ 676832 h 4267200"/>
              <a:gd name="connsiteX719" fmla="*/ 8140802 w 12192000"/>
              <a:gd name="connsiteY719" fmla="*/ 388720 h 4267200"/>
              <a:gd name="connsiteX720" fmla="*/ 3744487 w 12192000"/>
              <a:gd name="connsiteY720" fmla="*/ 383136 h 4267200"/>
              <a:gd name="connsiteX721" fmla="*/ 3970213 w 12192000"/>
              <a:gd name="connsiteY721" fmla="*/ 995559 h 4267200"/>
              <a:gd name="connsiteX722" fmla="*/ 3744487 w 12192000"/>
              <a:gd name="connsiteY722" fmla="*/ 383136 h 4267200"/>
              <a:gd name="connsiteX723" fmla="*/ 3624562 w 12192000"/>
              <a:gd name="connsiteY723" fmla="*/ 367041 h 4267200"/>
              <a:gd name="connsiteX724" fmla="*/ 3489712 w 12192000"/>
              <a:gd name="connsiteY724" fmla="*/ 485386 h 4267200"/>
              <a:gd name="connsiteX725" fmla="*/ 3182994 w 12192000"/>
              <a:gd name="connsiteY725" fmla="*/ 828265 h 4267200"/>
              <a:gd name="connsiteX726" fmla="*/ 2892114 w 12192000"/>
              <a:gd name="connsiteY726" fmla="*/ 1172635 h 4267200"/>
              <a:gd name="connsiteX727" fmla="*/ 3021459 w 12192000"/>
              <a:gd name="connsiteY727" fmla="*/ 1035385 h 4267200"/>
              <a:gd name="connsiteX728" fmla="*/ 3153873 w 12192000"/>
              <a:gd name="connsiteY728" fmla="*/ 898971 h 4267200"/>
              <a:gd name="connsiteX729" fmla="*/ 3276511 w 12192000"/>
              <a:gd name="connsiteY729" fmla="*/ 786423 h 4267200"/>
              <a:gd name="connsiteX730" fmla="*/ 3584154 w 12192000"/>
              <a:gd name="connsiteY730" fmla="*/ 448218 h 4267200"/>
              <a:gd name="connsiteX731" fmla="*/ 3624562 w 12192000"/>
              <a:gd name="connsiteY731" fmla="*/ 367041 h 4267200"/>
              <a:gd name="connsiteX732" fmla="*/ 3766672 w 12192000"/>
              <a:gd name="connsiteY732" fmla="*/ 359429 h 4267200"/>
              <a:gd name="connsiteX733" fmla="*/ 3996338 w 12192000"/>
              <a:gd name="connsiteY733" fmla="*/ 968237 h 4267200"/>
              <a:gd name="connsiteX734" fmla="*/ 3766672 w 12192000"/>
              <a:gd name="connsiteY734" fmla="*/ 359429 h 4267200"/>
              <a:gd name="connsiteX735" fmla="*/ 5805386 w 12192000"/>
              <a:gd name="connsiteY735" fmla="*/ 239240 h 4267200"/>
              <a:gd name="connsiteX736" fmla="*/ 5736947 w 12192000"/>
              <a:gd name="connsiteY736" fmla="*/ 261367 h 4267200"/>
              <a:gd name="connsiteX737" fmla="*/ 5427012 w 12192000"/>
              <a:gd name="connsiteY737" fmla="*/ 311272 h 4267200"/>
              <a:gd name="connsiteX738" fmla="*/ 5147818 w 12192000"/>
              <a:gd name="connsiteY738" fmla="*/ 322112 h 4267200"/>
              <a:gd name="connsiteX739" fmla="*/ 5060854 w 12192000"/>
              <a:gd name="connsiteY739" fmla="*/ 311882 h 4267200"/>
              <a:gd name="connsiteX740" fmla="*/ 4945989 w 12192000"/>
              <a:gd name="connsiteY740" fmla="*/ 300516 h 4267200"/>
              <a:gd name="connsiteX741" fmla="*/ 5410479 w 12192000"/>
              <a:gd name="connsiteY741" fmla="*/ 348434 h 4267200"/>
              <a:gd name="connsiteX742" fmla="*/ 5805386 w 12192000"/>
              <a:gd name="connsiteY742" fmla="*/ 239240 h 4267200"/>
              <a:gd name="connsiteX743" fmla="*/ 5905192 w 12192000"/>
              <a:gd name="connsiteY743" fmla="*/ 163079 h 4267200"/>
              <a:gd name="connsiteX744" fmla="*/ 5865655 w 12192000"/>
              <a:gd name="connsiteY744" fmla="*/ 171901 h 4267200"/>
              <a:gd name="connsiteX745" fmla="*/ 5259740 w 12192000"/>
              <a:gd name="connsiteY745" fmla="*/ 257013 h 4267200"/>
              <a:gd name="connsiteX746" fmla="*/ 5208466 w 12192000"/>
              <a:gd name="connsiteY746" fmla="*/ 257550 h 4267200"/>
              <a:gd name="connsiteX747" fmla="*/ 4980204 w 12192000"/>
              <a:gd name="connsiteY747" fmla="*/ 271903 h 4267200"/>
              <a:gd name="connsiteX748" fmla="*/ 5068068 w 12192000"/>
              <a:gd name="connsiteY748" fmla="*/ 282244 h 4267200"/>
              <a:gd name="connsiteX749" fmla="*/ 5153231 w 12192000"/>
              <a:gd name="connsiteY749" fmla="*/ 292240 h 4267200"/>
              <a:gd name="connsiteX750" fmla="*/ 5426491 w 12192000"/>
              <a:gd name="connsiteY750" fmla="*/ 281128 h 4267200"/>
              <a:gd name="connsiteX751" fmla="*/ 5731212 w 12192000"/>
              <a:gd name="connsiteY751" fmla="*/ 231951 h 4267200"/>
              <a:gd name="connsiteX752" fmla="*/ 5905192 w 12192000"/>
              <a:gd name="connsiteY752" fmla="*/ 163079 h 4267200"/>
              <a:gd name="connsiteX753" fmla="*/ 5944437 w 12192000"/>
              <a:gd name="connsiteY753" fmla="*/ 113829 h 4267200"/>
              <a:gd name="connsiteX754" fmla="*/ 5825032 w 12192000"/>
              <a:gd name="connsiteY754" fmla="*/ 146405 h 4267200"/>
              <a:gd name="connsiteX755" fmla="*/ 4955599 w 12192000"/>
              <a:gd name="connsiteY755" fmla="*/ 247008 h 4267200"/>
              <a:gd name="connsiteX756" fmla="*/ 5210104 w 12192000"/>
              <a:gd name="connsiteY756" fmla="*/ 228123 h 4267200"/>
              <a:gd name="connsiteX757" fmla="*/ 5261015 w 12192000"/>
              <a:gd name="connsiteY757" fmla="*/ 227087 h 4267200"/>
              <a:gd name="connsiteX758" fmla="*/ 5861181 w 12192000"/>
              <a:gd name="connsiteY758" fmla="*/ 143093 h 4267200"/>
              <a:gd name="connsiteX759" fmla="*/ 5961252 w 12192000"/>
              <a:gd name="connsiteY759" fmla="*/ 114820 h 4267200"/>
              <a:gd name="connsiteX760" fmla="*/ 5944437 w 12192000"/>
              <a:gd name="connsiteY760" fmla="*/ 113829 h 4267200"/>
              <a:gd name="connsiteX761" fmla="*/ 9095810 w 12192000"/>
              <a:gd name="connsiteY761" fmla="*/ 0 h 4267200"/>
              <a:gd name="connsiteX762" fmla="*/ 9215999 w 12192000"/>
              <a:gd name="connsiteY762" fmla="*/ 0 h 4267200"/>
              <a:gd name="connsiteX763" fmla="*/ 9250991 w 12192000"/>
              <a:gd name="connsiteY763" fmla="*/ 17650 h 4267200"/>
              <a:gd name="connsiteX764" fmla="*/ 9551793 w 12192000"/>
              <a:gd name="connsiteY764" fmla="*/ 69947 h 4267200"/>
              <a:gd name="connsiteX765" fmla="*/ 10211701 w 12192000"/>
              <a:gd name="connsiteY765" fmla="*/ 15192 h 4267200"/>
              <a:gd name="connsiteX766" fmla="*/ 9665014 w 12192000"/>
              <a:gd name="connsiteY766" fmla="*/ 41266 h 4267200"/>
              <a:gd name="connsiteX767" fmla="*/ 9382567 w 12192000"/>
              <a:gd name="connsiteY767" fmla="*/ 18583 h 4267200"/>
              <a:gd name="connsiteX768" fmla="*/ 9283159 w 12192000"/>
              <a:gd name="connsiteY768" fmla="*/ 0 h 4267200"/>
              <a:gd name="connsiteX769" fmla="*/ 9469266 w 12192000"/>
              <a:gd name="connsiteY769" fmla="*/ 0 h 4267200"/>
              <a:gd name="connsiteX770" fmla="*/ 9504117 w 12192000"/>
              <a:gd name="connsiteY770" fmla="*/ 4274 h 4267200"/>
              <a:gd name="connsiteX771" fmla="*/ 9667223 w 12192000"/>
              <a:gd name="connsiteY771" fmla="*/ 13232 h 4267200"/>
              <a:gd name="connsiteX772" fmla="*/ 9887703 w 12192000"/>
              <a:gd name="connsiteY772" fmla="*/ 12601 h 4267200"/>
              <a:gd name="connsiteX773" fmla="*/ 10088930 w 12192000"/>
              <a:gd name="connsiteY773" fmla="*/ 0 h 4267200"/>
              <a:gd name="connsiteX774" fmla="*/ 10544171 w 12192000"/>
              <a:gd name="connsiteY774" fmla="*/ 0 h 4267200"/>
              <a:gd name="connsiteX775" fmla="*/ 10392396 w 12192000"/>
              <a:gd name="connsiteY775" fmla="*/ 36772 h 4267200"/>
              <a:gd name="connsiteX776" fmla="*/ 9413803 w 12192000"/>
              <a:gd name="connsiteY776" fmla="*/ 131277 h 4267200"/>
              <a:gd name="connsiteX777" fmla="*/ 9174626 w 12192000"/>
              <a:gd name="connsiteY777" fmla="*/ 44983 h 4267200"/>
              <a:gd name="connsiteX778" fmla="*/ 8474998 w 12192000"/>
              <a:gd name="connsiteY778" fmla="*/ 0 h 4267200"/>
              <a:gd name="connsiteX779" fmla="*/ 8573502 w 12192000"/>
              <a:gd name="connsiteY779" fmla="*/ 0 h 4267200"/>
              <a:gd name="connsiteX780" fmla="*/ 8659539 w 12192000"/>
              <a:gd name="connsiteY780" fmla="*/ 117664 h 4267200"/>
              <a:gd name="connsiteX781" fmla="*/ 9248507 w 12192000"/>
              <a:gd name="connsiteY781" fmla="*/ 743734 h 4267200"/>
              <a:gd name="connsiteX782" fmla="*/ 9309457 w 12192000"/>
              <a:gd name="connsiteY782" fmla="*/ 795932 h 4267200"/>
              <a:gd name="connsiteX783" fmla="*/ 9785496 w 12192000"/>
              <a:gd name="connsiteY783" fmla="*/ 530713 h 4267200"/>
              <a:gd name="connsiteX784" fmla="*/ 10482828 w 12192000"/>
              <a:gd name="connsiteY784" fmla="*/ 399738 h 4267200"/>
              <a:gd name="connsiteX785" fmla="*/ 10468382 w 12192000"/>
              <a:gd name="connsiteY785" fmla="*/ 461219 h 4267200"/>
              <a:gd name="connsiteX786" fmla="*/ 9430790 w 12192000"/>
              <a:gd name="connsiteY786" fmla="*/ 895589 h 4267200"/>
              <a:gd name="connsiteX787" fmla="*/ 10019780 w 12192000"/>
              <a:gd name="connsiteY787" fmla="*/ 1298815 h 4267200"/>
              <a:gd name="connsiteX788" fmla="*/ 10372218 w 12192000"/>
              <a:gd name="connsiteY788" fmla="*/ 1146081 h 4267200"/>
              <a:gd name="connsiteX789" fmla="*/ 10896429 w 12192000"/>
              <a:gd name="connsiteY789" fmla="*/ 310883 h 4267200"/>
              <a:gd name="connsiteX790" fmla="*/ 10919735 w 12192000"/>
              <a:gd name="connsiteY790" fmla="*/ 318176 h 4267200"/>
              <a:gd name="connsiteX791" fmla="*/ 10637064 w 12192000"/>
              <a:gd name="connsiteY791" fmla="*/ 935661 h 4267200"/>
              <a:gd name="connsiteX792" fmla="*/ 10516995 w 12192000"/>
              <a:gd name="connsiteY792" fmla="*/ 1070245 h 4267200"/>
              <a:gd name="connsiteX793" fmla="*/ 10868835 w 12192000"/>
              <a:gd name="connsiteY793" fmla="*/ 815534 h 4267200"/>
              <a:gd name="connsiteX794" fmla="*/ 11704547 w 12192000"/>
              <a:gd name="connsiteY794" fmla="*/ 465665 h 4267200"/>
              <a:gd name="connsiteX795" fmla="*/ 12033562 w 12192000"/>
              <a:gd name="connsiteY795" fmla="*/ 350012 h 4267200"/>
              <a:gd name="connsiteX796" fmla="*/ 12025537 w 12192000"/>
              <a:gd name="connsiteY796" fmla="*/ 382666 h 4267200"/>
              <a:gd name="connsiteX797" fmla="*/ 11088649 w 12192000"/>
              <a:gd name="connsiteY797" fmla="*/ 1056676 h 4267200"/>
              <a:gd name="connsiteX798" fmla="*/ 10561600 w 12192000"/>
              <a:gd name="connsiteY798" fmla="*/ 1229477 h 4267200"/>
              <a:gd name="connsiteX799" fmla="*/ 10280797 w 12192000"/>
              <a:gd name="connsiteY799" fmla="*/ 1263181 h 4267200"/>
              <a:gd name="connsiteX800" fmla="*/ 10083376 w 12192000"/>
              <a:gd name="connsiteY800" fmla="*/ 1334114 h 4267200"/>
              <a:gd name="connsiteX801" fmla="*/ 10832582 w 12192000"/>
              <a:gd name="connsiteY801" fmla="*/ 1687356 h 4267200"/>
              <a:gd name="connsiteX802" fmla="*/ 10839263 w 12192000"/>
              <a:gd name="connsiteY802" fmla="*/ 1683743 h 4267200"/>
              <a:gd name="connsiteX803" fmla="*/ 11350910 w 12192000"/>
              <a:gd name="connsiteY803" fmla="*/ 1443899 h 4267200"/>
              <a:gd name="connsiteX804" fmla="*/ 11360346 w 12192000"/>
              <a:gd name="connsiteY804" fmla="*/ 1429225 h 4267200"/>
              <a:gd name="connsiteX805" fmla="*/ 12167580 w 12192000"/>
              <a:gd name="connsiteY805" fmla="*/ 789523 h 4267200"/>
              <a:gd name="connsiteX806" fmla="*/ 12192000 w 12192000"/>
              <a:gd name="connsiteY806" fmla="*/ 769876 h 4267200"/>
              <a:gd name="connsiteX807" fmla="*/ 12192000 w 12192000"/>
              <a:gd name="connsiteY807" fmla="*/ 802845 h 4267200"/>
              <a:gd name="connsiteX808" fmla="*/ 12173558 w 12192000"/>
              <a:gd name="connsiteY808" fmla="*/ 821317 h 4267200"/>
              <a:gd name="connsiteX809" fmla="*/ 12117398 w 12192000"/>
              <a:gd name="connsiteY809" fmla="*/ 877374 h 4267200"/>
              <a:gd name="connsiteX810" fmla="*/ 11472926 w 12192000"/>
              <a:gd name="connsiteY810" fmla="*/ 1344259 h 4267200"/>
              <a:gd name="connsiteX811" fmla="*/ 11666978 w 12192000"/>
              <a:gd name="connsiteY811" fmla="*/ 1215889 h 4267200"/>
              <a:gd name="connsiteX812" fmla="*/ 11707200 w 12192000"/>
              <a:gd name="connsiteY812" fmla="*/ 1192361 h 4267200"/>
              <a:gd name="connsiteX813" fmla="*/ 12144637 w 12192000"/>
              <a:gd name="connsiteY813" fmla="*/ 858646 h 4267200"/>
              <a:gd name="connsiteX814" fmla="*/ 12192000 w 12192000"/>
              <a:gd name="connsiteY814" fmla="*/ 810414 h 4267200"/>
              <a:gd name="connsiteX815" fmla="*/ 12192000 w 12192000"/>
              <a:gd name="connsiteY815" fmla="*/ 916439 h 4267200"/>
              <a:gd name="connsiteX816" fmla="*/ 12150630 w 12192000"/>
              <a:gd name="connsiteY816" fmla="*/ 982925 h 4267200"/>
              <a:gd name="connsiteX817" fmla="*/ 11389484 w 12192000"/>
              <a:gd name="connsiteY817" fmla="*/ 1469889 h 4267200"/>
              <a:gd name="connsiteX818" fmla="*/ 10923736 w 12192000"/>
              <a:gd name="connsiteY818" fmla="*/ 1721439 h 4267200"/>
              <a:gd name="connsiteX819" fmla="*/ 11091913 w 12192000"/>
              <a:gd name="connsiteY819" fmla="*/ 1780406 h 4267200"/>
              <a:gd name="connsiteX820" fmla="*/ 11771238 w 12192000"/>
              <a:gd name="connsiteY820" fmla="*/ 1944400 h 4267200"/>
              <a:gd name="connsiteX821" fmla="*/ 11783166 w 12192000"/>
              <a:gd name="connsiteY821" fmla="*/ 1931422 h 4267200"/>
              <a:gd name="connsiteX822" fmla="*/ 12131988 w 12192000"/>
              <a:gd name="connsiteY822" fmla="*/ 1574357 h 4267200"/>
              <a:gd name="connsiteX823" fmla="*/ 12192000 w 12192000"/>
              <a:gd name="connsiteY823" fmla="*/ 1537429 h 4267200"/>
              <a:gd name="connsiteX824" fmla="*/ 12192000 w 12192000"/>
              <a:gd name="connsiteY824" fmla="*/ 1589108 h 4267200"/>
              <a:gd name="connsiteX825" fmla="*/ 12112105 w 12192000"/>
              <a:gd name="connsiteY825" fmla="*/ 1640352 h 4267200"/>
              <a:gd name="connsiteX826" fmla="*/ 11849203 w 12192000"/>
              <a:gd name="connsiteY826" fmla="*/ 1900149 h 4267200"/>
              <a:gd name="connsiteX827" fmla="*/ 11946326 w 12192000"/>
              <a:gd name="connsiteY827" fmla="*/ 1822808 h 4267200"/>
              <a:gd name="connsiteX828" fmla="*/ 12055863 w 12192000"/>
              <a:gd name="connsiteY828" fmla="*/ 1735914 h 4267200"/>
              <a:gd name="connsiteX829" fmla="*/ 12150816 w 12192000"/>
              <a:gd name="connsiteY829" fmla="*/ 1678902 h 4267200"/>
              <a:gd name="connsiteX830" fmla="*/ 12192000 w 12192000"/>
              <a:gd name="connsiteY830" fmla="*/ 1655121 h 4267200"/>
              <a:gd name="connsiteX831" fmla="*/ 12192000 w 12192000"/>
              <a:gd name="connsiteY831" fmla="*/ 1686869 h 4267200"/>
              <a:gd name="connsiteX832" fmla="*/ 12163772 w 12192000"/>
              <a:gd name="connsiteY832" fmla="*/ 1703058 h 4267200"/>
              <a:gd name="connsiteX833" fmla="*/ 12070597 w 12192000"/>
              <a:gd name="connsiteY833" fmla="*/ 1758893 h 4267200"/>
              <a:gd name="connsiteX834" fmla="*/ 11963621 w 12192000"/>
              <a:gd name="connsiteY834" fmla="*/ 1844299 h 4267200"/>
              <a:gd name="connsiteX835" fmla="*/ 11886604 w 12192000"/>
              <a:gd name="connsiteY835" fmla="*/ 1907617 h 4267200"/>
              <a:gd name="connsiteX836" fmla="*/ 12153575 w 12192000"/>
              <a:gd name="connsiteY836" fmla="*/ 1786372 h 4267200"/>
              <a:gd name="connsiteX837" fmla="*/ 12192000 w 12192000"/>
              <a:gd name="connsiteY837" fmla="*/ 1759693 h 4267200"/>
              <a:gd name="connsiteX838" fmla="*/ 12192000 w 12192000"/>
              <a:gd name="connsiteY838" fmla="*/ 1809459 h 4267200"/>
              <a:gd name="connsiteX839" fmla="*/ 12121362 w 12192000"/>
              <a:gd name="connsiteY839" fmla="*/ 1857561 h 4267200"/>
              <a:gd name="connsiteX840" fmla="*/ 11895949 w 12192000"/>
              <a:gd name="connsiteY840" fmla="*/ 1963079 h 4267200"/>
              <a:gd name="connsiteX841" fmla="*/ 12192000 w 12192000"/>
              <a:gd name="connsiteY841" fmla="*/ 1990579 h 4267200"/>
              <a:gd name="connsiteX842" fmla="*/ 12192000 w 12192000"/>
              <a:gd name="connsiteY842" fmla="*/ 2065582 h 4267200"/>
              <a:gd name="connsiteX843" fmla="*/ 12153918 w 12192000"/>
              <a:gd name="connsiteY843" fmla="*/ 2063926 h 4267200"/>
              <a:gd name="connsiteX844" fmla="*/ 12192000 w 12192000"/>
              <a:gd name="connsiteY844" fmla="*/ 2085104 h 4267200"/>
              <a:gd name="connsiteX845" fmla="*/ 12192000 w 12192000"/>
              <a:gd name="connsiteY845" fmla="*/ 2178471 h 4267200"/>
              <a:gd name="connsiteX846" fmla="*/ 12085355 w 12192000"/>
              <a:gd name="connsiteY846" fmla="*/ 2122457 h 4267200"/>
              <a:gd name="connsiteX847" fmla="*/ 12192000 w 12192000"/>
              <a:gd name="connsiteY847" fmla="*/ 2196158 h 4267200"/>
              <a:gd name="connsiteX848" fmla="*/ 12192000 w 12192000"/>
              <a:gd name="connsiteY848" fmla="*/ 2230374 h 4267200"/>
              <a:gd name="connsiteX849" fmla="*/ 12041237 w 12192000"/>
              <a:gd name="connsiteY849" fmla="*/ 2126309 h 4267200"/>
              <a:gd name="connsiteX850" fmla="*/ 12174450 w 12192000"/>
              <a:gd name="connsiteY850" fmla="*/ 2262541 h 4267200"/>
              <a:gd name="connsiteX851" fmla="*/ 12192000 w 12192000"/>
              <a:gd name="connsiteY851" fmla="*/ 2275857 h 4267200"/>
              <a:gd name="connsiteX852" fmla="*/ 12192000 w 12192000"/>
              <a:gd name="connsiteY852" fmla="*/ 2377131 h 4267200"/>
              <a:gd name="connsiteX853" fmla="*/ 12155801 w 12192000"/>
              <a:gd name="connsiteY853" fmla="*/ 2349925 h 4267200"/>
              <a:gd name="connsiteX854" fmla="*/ 11930164 w 12192000"/>
              <a:gd name="connsiteY854" fmla="*/ 2041945 h 4267200"/>
              <a:gd name="connsiteX855" fmla="*/ 11561767 w 12192000"/>
              <a:gd name="connsiteY855" fmla="*/ 1984479 h 4267200"/>
              <a:gd name="connsiteX856" fmla="*/ 11987997 w 12192000"/>
              <a:gd name="connsiteY856" fmla="*/ 3153822 h 4267200"/>
              <a:gd name="connsiteX857" fmla="*/ 11926558 w 12192000"/>
              <a:gd name="connsiteY857" fmla="*/ 3203134 h 4267200"/>
              <a:gd name="connsiteX858" fmla="*/ 11440430 w 12192000"/>
              <a:gd name="connsiteY858" fmla="*/ 1973028 h 4267200"/>
              <a:gd name="connsiteX859" fmla="*/ 11446754 w 12192000"/>
              <a:gd name="connsiteY859" fmla="*/ 1959605 h 4267200"/>
              <a:gd name="connsiteX860" fmla="*/ 11050651 w 12192000"/>
              <a:gd name="connsiteY860" fmla="*/ 1850495 h 4267200"/>
              <a:gd name="connsiteX861" fmla="*/ 10389960 w 12192000"/>
              <a:gd name="connsiteY861" fmla="*/ 1586232 h 4267200"/>
              <a:gd name="connsiteX862" fmla="*/ 10500699 w 12192000"/>
              <a:gd name="connsiteY862" fmla="*/ 1913175 h 4267200"/>
              <a:gd name="connsiteX863" fmla="*/ 10507814 w 12192000"/>
              <a:gd name="connsiteY863" fmla="*/ 1920694 h 4267200"/>
              <a:gd name="connsiteX864" fmla="*/ 10518908 w 12192000"/>
              <a:gd name="connsiteY864" fmla="*/ 1911226 h 4267200"/>
              <a:gd name="connsiteX865" fmla="*/ 11258935 w 12192000"/>
              <a:gd name="connsiteY865" fmla="*/ 2442781 h 4267200"/>
              <a:gd name="connsiteX866" fmla="*/ 11211663 w 12192000"/>
              <a:gd name="connsiteY866" fmla="*/ 2510325 h 4267200"/>
              <a:gd name="connsiteX867" fmla="*/ 10571295 w 12192000"/>
              <a:gd name="connsiteY867" fmla="*/ 2105302 h 4267200"/>
              <a:gd name="connsiteX868" fmla="*/ 10435737 w 12192000"/>
              <a:gd name="connsiteY868" fmla="*/ 2805672 h 4267200"/>
              <a:gd name="connsiteX869" fmla="*/ 10206831 w 12192000"/>
              <a:gd name="connsiteY869" fmla="*/ 3151701 h 4267200"/>
              <a:gd name="connsiteX870" fmla="*/ 10196482 w 12192000"/>
              <a:gd name="connsiteY870" fmla="*/ 3135084 h 4267200"/>
              <a:gd name="connsiteX871" fmla="*/ 10381882 w 12192000"/>
              <a:gd name="connsiteY871" fmla="*/ 2155807 h 4267200"/>
              <a:gd name="connsiteX872" fmla="*/ 10439260 w 12192000"/>
              <a:gd name="connsiteY872" fmla="*/ 1962486 h 4267200"/>
              <a:gd name="connsiteX873" fmla="*/ 10439409 w 12192000"/>
              <a:gd name="connsiteY873" fmla="*/ 1960615 h 4267200"/>
              <a:gd name="connsiteX874" fmla="*/ 10439915 w 12192000"/>
              <a:gd name="connsiteY874" fmla="*/ 1951821 h 4267200"/>
              <a:gd name="connsiteX875" fmla="*/ 10314241 w 12192000"/>
              <a:gd name="connsiteY875" fmla="*/ 1556749 h 4267200"/>
              <a:gd name="connsiteX876" fmla="*/ 10315061 w 12192000"/>
              <a:gd name="connsiteY876" fmla="*/ 1548729 h 4267200"/>
              <a:gd name="connsiteX877" fmla="*/ 9526158 w 12192000"/>
              <a:gd name="connsiteY877" fmla="*/ 1071804 h 4267200"/>
              <a:gd name="connsiteX878" fmla="*/ 9758689 w 12192000"/>
              <a:gd name="connsiteY878" fmla="*/ 1585512 h 4267200"/>
              <a:gd name="connsiteX879" fmla="*/ 9941392 w 12192000"/>
              <a:gd name="connsiteY879" fmla="*/ 2432858 h 4267200"/>
              <a:gd name="connsiteX880" fmla="*/ 9887724 w 12192000"/>
              <a:gd name="connsiteY880" fmla="*/ 2495762 h 4267200"/>
              <a:gd name="connsiteX881" fmla="*/ 9587446 w 12192000"/>
              <a:gd name="connsiteY881" fmla="*/ 1872898 h 4267200"/>
              <a:gd name="connsiteX882" fmla="*/ 9462810 w 12192000"/>
              <a:gd name="connsiteY882" fmla="*/ 1288346 h 4267200"/>
              <a:gd name="connsiteX883" fmla="*/ 9318575 w 12192000"/>
              <a:gd name="connsiteY883" fmla="*/ 1540820 h 4267200"/>
              <a:gd name="connsiteX884" fmla="*/ 9191090 w 12192000"/>
              <a:gd name="connsiteY884" fmla="*/ 1688355 h 4267200"/>
              <a:gd name="connsiteX885" fmla="*/ 9177757 w 12192000"/>
              <a:gd name="connsiteY885" fmla="*/ 1683354 h 4267200"/>
              <a:gd name="connsiteX886" fmla="*/ 9274865 w 12192000"/>
              <a:gd name="connsiteY886" fmla="*/ 1336896 h 4267200"/>
              <a:gd name="connsiteX887" fmla="*/ 9478649 w 12192000"/>
              <a:gd name="connsiteY887" fmla="*/ 1173376 h 4267200"/>
              <a:gd name="connsiteX888" fmla="*/ 9482281 w 12192000"/>
              <a:gd name="connsiteY888" fmla="*/ 1167830 h 4267200"/>
              <a:gd name="connsiteX889" fmla="*/ 9438637 w 12192000"/>
              <a:gd name="connsiteY889" fmla="*/ 1015438 h 4267200"/>
              <a:gd name="connsiteX890" fmla="*/ 9439458 w 12192000"/>
              <a:gd name="connsiteY890" fmla="*/ 1007420 h 4267200"/>
              <a:gd name="connsiteX891" fmla="*/ 9197105 w 12192000"/>
              <a:gd name="connsiteY891" fmla="*/ 808882 h 4267200"/>
              <a:gd name="connsiteX892" fmla="*/ 8973607 w 12192000"/>
              <a:gd name="connsiteY892" fmla="*/ 597733 h 4267200"/>
              <a:gd name="connsiteX893" fmla="*/ 8967512 w 12192000"/>
              <a:gd name="connsiteY893" fmla="*/ 1795211 h 4267200"/>
              <a:gd name="connsiteX894" fmla="*/ 8912526 w 12192000"/>
              <a:gd name="connsiteY894" fmla="*/ 1841464 h 4267200"/>
              <a:gd name="connsiteX895" fmla="*/ 8893391 w 12192000"/>
              <a:gd name="connsiteY895" fmla="*/ 572788 h 4267200"/>
              <a:gd name="connsiteX896" fmla="*/ 8902990 w 12192000"/>
              <a:gd name="connsiteY896" fmla="*/ 560750 h 4267200"/>
              <a:gd name="connsiteX897" fmla="*/ 8919102 w 12192000"/>
              <a:gd name="connsiteY897" fmla="*/ 542471 h 4267200"/>
              <a:gd name="connsiteX898" fmla="*/ 8661728 w 12192000"/>
              <a:gd name="connsiteY898" fmla="*/ 250903 h 4267200"/>
              <a:gd name="connsiteX899" fmla="*/ 8357758 w 12192000"/>
              <a:gd name="connsiteY899" fmla="*/ 0 h 4267200"/>
              <a:gd name="connsiteX900" fmla="*/ 8405492 w 12192000"/>
              <a:gd name="connsiteY900" fmla="*/ 0 h 4267200"/>
              <a:gd name="connsiteX901" fmla="*/ 8392083 w 12192000"/>
              <a:gd name="connsiteY901" fmla="*/ 30495 h 4267200"/>
              <a:gd name="connsiteX902" fmla="*/ 8339888 w 12192000"/>
              <a:gd name="connsiteY902" fmla="*/ 306259 h 4267200"/>
              <a:gd name="connsiteX903" fmla="*/ 8473847 w 12192000"/>
              <a:gd name="connsiteY903" fmla="*/ 727373 h 4267200"/>
              <a:gd name="connsiteX904" fmla="*/ 8454081 w 12192000"/>
              <a:gd name="connsiteY904" fmla="*/ 1611960 h 4267200"/>
              <a:gd name="connsiteX905" fmla="*/ 8396000 w 12192000"/>
              <a:gd name="connsiteY905" fmla="*/ 1663986 h 4267200"/>
              <a:gd name="connsiteX906" fmla="*/ 8238881 w 12192000"/>
              <a:gd name="connsiteY906" fmla="*/ 368438 h 4267200"/>
              <a:gd name="connsiteX907" fmla="*/ 7668140 w 12192000"/>
              <a:gd name="connsiteY907" fmla="*/ 942511 h 4267200"/>
              <a:gd name="connsiteX908" fmla="*/ 7637853 w 12192000"/>
              <a:gd name="connsiteY908" fmla="*/ 942567 h 4267200"/>
              <a:gd name="connsiteX909" fmla="*/ 7909649 w 12192000"/>
              <a:gd name="connsiteY909" fmla="*/ 489150 h 4267200"/>
              <a:gd name="connsiteX910" fmla="*/ 8256182 w 12192000"/>
              <a:gd name="connsiteY910" fmla="*/ 301724 h 4267200"/>
              <a:gd name="connsiteX911" fmla="*/ 8255912 w 12192000"/>
              <a:gd name="connsiteY911" fmla="*/ 276498 h 4267200"/>
              <a:gd name="connsiteX912" fmla="*/ 8315225 w 12192000"/>
              <a:gd name="connsiteY912" fmla="*/ 89075 h 4267200"/>
              <a:gd name="connsiteX913" fmla="*/ 7497388 w 12192000"/>
              <a:gd name="connsiteY913" fmla="*/ 0 h 4267200"/>
              <a:gd name="connsiteX914" fmla="*/ 7560921 w 12192000"/>
              <a:gd name="connsiteY914" fmla="*/ 0 h 4267200"/>
              <a:gd name="connsiteX915" fmla="*/ 7546742 w 12192000"/>
              <a:gd name="connsiteY915" fmla="*/ 68966 h 4267200"/>
              <a:gd name="connsiteX916" fmla="*/ 7488853 w 12192000"/>
              <a:gd name="connsiteY916" fmla="*/ 535687 h 4267200"/>
              <a:gd name="connsiteX917" fmla="*/ 7529509 w 12192000"/>
              <a:gd name="connsiteY917" fmla="*/ 380358 h 4267200"/>
              <a:gd name="connsiteX918" fmla="*/ 7585939 w 12192000"/>
              <a:gd name="connsiteY918" fmla="*/ 184712 h 4267200"/>
              <a:gd name="connsiteX919" fmla="*/ 7621792 w 12192000"/>
              <a:gd name="connsiteY919" fmla="*/ 87864 h 4267200"/>
              <a:gd name="connsiteX920" fmla="*/ 7654204 w 12192000"/>
              <a:gd name="connsiteY920" fmla="*/ 0 h 4267200"/>
              <a:gd name="connsiteX921" fmla="*/ 7683986 w 12192000"/>
              <a:gd name="connsiteY921" fmla="*/ 0 h 4267200"/>
              <a:gd name="connsiteX922" fmla="*/ 7647914 w 12192000"/>
              <a:gd name="connsiteY922" fmla="*/ 97640 h 4267200"/>
              <a:gd name="connsiteX923" fmla="*/ 7612524 w 12192000"/>
              <a:gd name="connsiteY923" fmla="*/ 193392 h 4267200"/>
              <a:gd name="connsiteX924" fmla="*/ 7557013 w 12192000"/>
              <a:gd name="connsiteY924" fmla="*/ 386853 h 4267200"/>
              <a:gd name="connsiteX925" fmla="*/ 7517286 w 12192000"/>
              <a:gd name="connsiteY925" fmla="*/ 539999 h 4267200"/>
              <a:gd name="connsiteX926" fmla="*/ 7704204 w 12192000"/>
              <a:gd name="connsiteY926" fmla="*/ 152292 h 4267200"/>
              <a:gd name="connsiteX927" fmla="*/ 7756975 w 12192000"/>
              <a:gd name="connsiteY927" fmla="*/ 0 h 4267200"/>
              <a:gd name="connsiteX928" fmla="*/ 7837329 w 12192000"/>
              <a:gd name="connsiteY928" fmla="*/ 0 h 4267200"/>
              <a:gd name="connsiteX929" fmla="*/ 7821760 w 12192000"/>
              <a:gd name="connsiteY929" fmla="*/ 65656 h 4267200"/>
              <a:gd name="connsiteX930" fmla="*/ 7488925 w 12192000"/>
              <a:gd name="connsiteY930" fmla="*/ 763628 h 4267200"/>
              <a:gd name="connsiteX931" fmla="*/ 7419999 w 12192000"/>
              <a:gd name="connsiteY931" fmla="*/ 774360 h 4267200"/>
              <a:gd name="connsiteX932" fmla="*/ 7487820 w 12192000"/>
              <a:gd name="connsiteY932" fmla="*/ 37416 h 4267200"/>
              <a:gd name="connsiteX933" fmla="*/ 3882765 w 12192000"/>
              <a:gd name="connsiteY933" fmla="*/ 0 h 4267200"/>
              <a:gd name="connsiteX934" fmla="*/ 3995099 w 12192000"/>
              <a:gd name="connsiteY934" fmla="*/ 0 h 4267200"/>
              <a:gd name="connsiteX935" fmla="*/ 4163818 w 12192000"/>
              <a:gd name="connsiteY935" fmla="*/ 234104 h 4267200"/>
              <a:gd name="connsiteX936" fmla="*/ 4172099 w 12192000"/>
              <a:gd name="connsiteY936" fmla="*/ 234207 h 4267200"/>
              <a:gd name="connsiteX937" fmla="*/ 4784282 w 12192000"/>
              <a:gd name="connsiteY937" fmla="*/ 276561 h 4267200"/>
              <a:gd name="connsiteX938" fmla="*/ 4801687 w 12192000"/>
              <a:gd name="connsiteY938" fmla="*/ 267764 h 4267200"/>
              <a:gd name="connsiteX939" fmla="*/ 6082788 w 12192000"/>
              <a:gd name="connsiteY939" fmla="*/ 64119 h 4267200"/>
              <a:gd name="connsiteX940" fmla="*/ 6099442 w 12192000"/>
              <a:gd name="connsiteY940" fmla="*/ 82568 h 4267200"/>
              <a:gd name="connsiteX941" fmla="*/ 4804137 w 12192000"/>
              <a:gd name="connsiteY941" fmla="*/ 320931 h 4267200"/>
              <a:gd name="connsiteX942" fmla="*/ 4227047 w 12192000"/>
              <a:gd name="connsiteY942" fmla="*/ 313415 h 4267200"/>
              <a:gd name="connsiteX943" fmla="*/ 4346041 w 12192000"/>
              <a:gd name="connsiteY943" fmla="*/ 456086 h 4267200"/>
              <a:gd name="connsiteX944" fmla="*/ 4870967 w 12192000"/>
              <a:gd name="connsiteY944" fmla="*/ 963061 h 4267200"/>
              <a:gd name="connsiteX945" fmla="*/ 4889647 w 12192000"/>
              <a:gd name="connsiteY945" fmla="*/ 957147 h 4267200"/>
              <a:gd name="connsiteX946" fmla="*/ 5422504 w 12192000"/>
              <a:gd name="connsiteY946" fmla="*/ 805191 h 4267200"/>
              <a:gd name="connsiteX947" fmla="*/ 6087656 w 12192000"/>
              <a:gd name="connsiteY947" fmla="*/ 826703 h 4267200"/>
              <a:gd name="connsiteX948" fmla="*/ 6058717 w 12192000"/>
              <a:gd name="connsiteY948" fmla="*/ 865992 h 4267200"/>
              <a:gd name="connsiteX949" fmla="*/ 4974153 w 12192000"/>
              <a:gd name="connsiteY949" fmla="*/ 1045456 h 4267200"/>
              <a:gd name="connsiteX950" fmla="*/ 5627835 w 12192000"/>
              <a:gd name="connsiteY950" fmla="*/ 1472077 h 4267200"/>
              <a:gd name="connsiteX951" fmla="*/ 5629817 w 12192000"/>
              <a:gd name="connsiteY951" fmla="*/ 1471412 h 4267200"/>
              <a:gd name="connsiteX952" fmla="*/ 5634124 w 12192000"/>
              <a:gd name="connsiteY952" fmla="*/ 1470572 h 4267200"/>
              <a:gd name="connsiteX953" fmla="*/ 5755832 w 12192000"/>
              <a:gd name="connsiteY953" fmla="*/ 1383886 h 4267200"/>
              <a:gd name="connsiteX954" fmla="*/ 6014186 w 12192000"/>
              <a:gd name="connsiteY954" fmla="*/ 1279799 h 4267200"/>
              <a:gd name="connsiteX955" fmla="*/ 6901619 w 12192000"/>
              <a:gd name="connsiteY955" fmla="*/ 1047874 h 4267200"/>
              <a:gd name="connsiteX956" fmla="*/ 6931566 w 12192000"/>
              <a:gd name="connsiteY956" fmla="*/ 1062034 h 4267200"/>
              <a:gd name="connsiteX957" fmla="*/ 5790982 w 12192000"/>
              <a:gd name="connsiteY957" fmla="*/ 1561380 h 4267200"/>
              <a:gd name="connsiteX958" fmla="*/ 6188971 w 12192000"/>
              <a:gd name="connsiteY958" fmla="*/ 1755168 h 4267200"/>
              <a:gd name="connsiteX959" fmla="*/ 6202446 w 12192000"/>
              <a:gd name="connsiteY959" fmla="*/ 1752268 h 4267200"/>
              <a:gd name="connsiteX960" fmla="*/ 7179560 w 12192000"/>
              <a:gd name="connsiteY960" fmla="*/ 1467551 h 4267200"/>
              <a:gd name="connsiteX961" fmla="*/ 7158730 w 12192000"/>
              <a:gd name="connsiteY961" fmla="*/ 1507835 h 4267200"/>
              <a:gd name="connsiteX962" fmla="*/ 6326959 w 12192000"/>
              <a:gd name="connsiteY962" fmla="*/ 1817686 h 4267200"/>
              <a:gd name="connsiteX963" fmla="*/ 6537433 w 12192000"/>
              <a:gd name="connsiteY963" fmla="*/ 1907790 h 4267200"/>
              <a:gd name="connsiteX964" fmla="*/ 6550221 w 12192000"/>
              <a:gd name="connsiteY964" fmla="*/ 1910729 h 4267200"/>
              <a:gd name="connsiteX965" fmla="*/ 6964438 w 12192000"/>
              <a:gd name="connsiteY965" fmla="*/ 2209505 h 4267200"/>
              <a:gd name="connsiteX966" fmla="*/ 7367862 w 12192000"/>
              <a:gd name="connsiteY966" fmla="*/ 2806833 h 4267200"/>
              <a:gd name="connsiteX967" fmla="*/ 7364329 w 12192000"/>
              <a:gd name="connsiteY967" fmla="*/ 2826907 h 4267200"/>
              <a:gd name="connsiteX968" fmla="*/ 7290545 w 12192000"/>
              <a:gd name="connsiteY968" fmla="*/ 2850663 h 4267200"/>
              <a:gd name="connsiteX969" fmla="*/ 6472036 w 12192000"/>
              <a:gd name="connsiteY969" fmla="*/ 1959003 h 4267200"/>
              <a:gd name="connsiteX970" fmla="*/ 5792897 w 12192000"/>
              <a:gd name="connsiteY970" fmla="*/ 1647747 h 4267200"/>
              <a:gd name="connsiteX971" fmla="*/ 5842751 w 12192000"/>
              <a:gd name="connsiteY971" fmla="*/ 1816112 h 4267200"/>
              <a:gd name="connsiteX972" fmla="*/ 5847424 w 12192000"/>
              <a:gd name="connsiteY972" fmla="*/ 1815776 h 4267200"/>
              <a:gd name="connsiteX973" fmla="*/ 6399821 w 12192000"/>
              <a:gd name="connsiteY973" fmla="*/ 2344799 h 4267200"/>
              <a:gd name="connsiteX974" fmla="*/ 6323232 w 12192000"/>
              <a:gd name="connsiteY974" fmla="*/ 2389634 h 4267200"/>
              <a:gd name="connsiteX975" fmla="*/ 5942958 w 12192000"/>
              <a:gd name="connsiteY975" fmla="*/ 2077708 h 4267200"/>
              <a:gd name="connsiteX976" fmla="*/ 5921559 w 12192000"/>
              <a:gd name="connsiteY976" fmla="*/ 2378596 h 4267200"/>
              <a:gd name="connsiteX977" fmla="*/ 5817651 w 12192000"/>
              <a:gd name="connsiteY977" fmla="*/ 3023919 h 4267200"/>
              <a:gd name="connsiteX978" fmla="*/ 5729634 w 12192000"/>
              <a:gd name="connsiteY978" fmla="*/ 3051849 h 4267200"/>
              <a:gd name="connsiteX979" fmla="*/ 5611018 w 12192000"/>
              <a:gd name="connsiteY979" fmla="*/ 2316769 h 4267200"/>
              <a:gd name="connsiteX980" fmla="*/ 5687608 w 12192000"/>
              <a:gd name="connsiteY980" fmla="*/ 2039972 h 4267200"/>
              <a:gd name="connsiteX981" fmla="*/ 5657554 w 12192000"/>
              <a:gd name="connsiteY981" fmla="*/ 1576445 h 4267200"/>
              <a:gd name="connsiteX982" fmla="*/ 5150475 w 12192000"/>
              <a:gd name="connsiteY982" fmla="*/ 1274012 h 4267200"/>
              <a:gd name="connsiteX983" fmla="*/ 5349142 w 12192000"/>
              <a:gd name="connsiteY983" fmla="*/ 2204405 h 4267200"/>
              <a:gd name="connsiteX984" fmla="*/ 5262214 w 12192000"/>
              <a:gd name="connsiteY984" fmla="*/ 2233836 h 4267200"/>
              <a:gd name="connsiteX985" fmla="*/ 4981539 w 12192000"/>
              <a:gd name="connsiteY985" fmla="*/ 1542201 h 4267200"/>
              <a:gd name="connsiteX986" fmla="*/ 4958461 w 12192000"/>
              <a:gd name="connsiteY986" fmla="*/ 1136957 h 4267200"/>
              <a:gd name="connsiteX987" fmla="*/ 4655015 w 12192000"/>
              <a:gd name="connsiteY987" fmla="*/ 891426 h 4267200"/>
              <a:gd name="connsiteX988" fmla="*/ 4348002 w 12192000"/>
              <a:gd name="connsiteY988" fmla="*/ 2205895 h 4267200"/>
              <a:gd name="connsiteX989" fmla="*/ 4262250 w 12192000"/>
              <a:gd name="connsiteY989" fmla="*/ 2219972 h 4267200"/>
              <a:gd name="connsiteX990" fmla="*/ 4550611 w 12192000"/>
              <a:gd name="connsiteY990" fmla="*/ 817540 h 4267200"/>
              <a:gd name="connsiteX991" fmla="*/ 4564418 w 12192000"/>
              <a:gd name="connsiteY991" fmla="*/ 808293 h 4267200"/>
              <a:gd name="connsiteX992" fmla="*/ 4266388 w 12192000"/>
              <a:gd name="connsiteY992" fmla="*/ 500083 h 4267200"/>
              <a:gd name="connsiteX993" fmla="*/ 4032842 w 12192000"/>
              <a:gd name="connsiteY993" fmla="*/ 211809 h 4267200"/>
              <a:gd name="connsiteX994" fmla="*/ 3721337 w 12192000"/>
              <a:gd name="connsiteY994" fmla="*/ 0 h 4267200"/>
              <a:gd name="connsiteX995" fmla="*/ 3797544 w 12192000"/>
              <a:gd name="connsiteY995" fmla="*/ 0 h 4267200"/>
              <a:gd name="connsiteX996" fmla="*/ 3775734 w 12192000"/>
              <a:gd name="connsiteY996" fmla="*/ 95131 h 4267200"/>
              <a:gd name="connsiteX997" fmla="*/ 3724807 w 12192000"/>
              <a:gd name="connsiteY997" fmla="*/ 272257 h 4267200"/>
              <a:gd name="connsiteX998" fmla="*/ 3726844 w 12192000"/>
              <a:gd name="connsiteY998" fmla="*/ 282988 h 4267200"/>
              <a:gd name="connsiteX999" fmla="*/ 3742664 w 12192000"/>
              <a:gd name="connsiteY999" fmla="*/ 279918 h 4267200"/>
              <a:gd name="connsiteX1000" fmla="*/ 4103910 w 12192000"/>
              <a:gd name="connsiteY1000" fmla="*/ 1161917 h 4267200"/>
              <a:gd name="connsiteX1001" fmla="*/ 4020269 w 12192000"/>
              <a:gd name="connsiteY1001" fmla="*/ 1200406 h 4267200"/>
              <a:gd name="connsiteX1002" fmla="*/ 3674882 w 12192000"/>
              <a:gd name="connsiteY1002" fmla="*/ 488524 h 4267200"/>
              <a:gd name="connsiteX1003" fmla="*/ 3132682 w 12192000"/>
              <a:gd name="connsiteY1003" fmla="*/ 1072284 h 4267200"/>
              <a:gd name="connsiteX1004" fmla="*/ 2716346 w 12192000"/>
              <a:gd name="connsiteY1004" fmla="*/ 1276376 h 4267200"/>
              <a:gd name="connsiteX1005" fmla="*/ 2716772 w 12192000"/>
              <a:gd name="connsiteY1005" fmla="*/ 1255462 h 4267200"/>
              <a:gd name="connsiteX1006" fmla="*/ 3471096 w 12192000"/>
              <a:gd name="connsiteY1006" fmla="*/ 437072 h 4267200"/>
              <a:gd name="connsiteX1007" fmla="*/ 3639057 w 12192000"/>
              <a:gd name="connsiteY1007" fmla="*/ 286334 h 4267200"/>
              <a:gd name="connsiteX1008" fmla="*/ 3640309 w 12192000"/>
              <a:gd name="connsiteY1008" fmla="*/ 284664 h 4267200"/>
              <a:gd name="connsiteX1009" fmla="*/ 3646022 w 12192000"/>
              <a:gd name="connsiteY1009" fmla="*/ 276711 h 4267200"/>
              <a:gd name="connsiteX1010" fmla="*/ 3707943 w 12192000"/>
              <a:gd name="connsiteY1010" fmla="*/ 65958 h 4267200"/>
              <a:gd name="connsiteX1011" fmla="*/ 2867960 w 12192000"/>
              <a:gd name="connsiteY1011" fmla="*/ 0 h 4267200"/>
              <a:gd name="connsiteX1012" fmla="*/ 2926351 w 12192000"/>
              <a:gd name="connsiteY1012" fmla="*/ 0 h 4267200"/>
              <a:gd name="connsiteX1013" fmla="*/ 2902823 w 12192000"/>
              <a:gd name="connsiteY1013" fmla="*/ 262929 h 4267200"/>
              <a:gd name="connsiteX1014" fmla="*/ 2940663 w 12192000"/>
              <a:gd name="connsiteY1014" fmla="*/ 140884 h 4267200"/>
              <a:gd name="connsiteX1015" fmla="*/ 2947039 w 12192000"/>
              <a:gd name="connsiteY1015" fmla="*/ 122524 h 4267200"/>
              <a:gd name="connsiteX1016" fmla="*/ 2984316 w 12192000"/>
              <a:gd name="connsiteY1016" fmla="*/ 0 h 4267200"/>
              <a:gd name="connsiteX1017" fmla="*/ 3016114 w 12192000"/>
              <a:gd name="connsiteY1017" fmla="*/ 0 h 4267200"/>
              <a:gd name="connsiteX1018" fmla="*/ 2979949 w 12192000"/>
              <a:gd name="connsiteY1018" fmla="*/ 119274 h 4267200"/>
              <a:gd name="connsiteX1019" fmla="*/ 3023879 w 12192000"/>
              <a:gd name="connsiteY1019" fmla="*/ 0 h 4267200"/>
              <a:gd name="connsiteX1020" fmla="*/ 3105400 w 12192000"/>
              <a:gd name="connsiteY1020" fmla="*/ 0 h 4267200"/>
              <a:gd name="connsiteX1021" fmla="*/ 3094669 w 12192000"/>
              <a:gd name="connsiteY1021" fmla="*/ 30308 h 4267200"/>
              <a:gd name="connsiteX1022" fmla="*/ 2901945 w 12192000"/>
              <a:gd name="connsiteY1022" fmla="*/ 466538 h 4267200"/>
              <a:gd name="connsiteX1023" fmla="*/ 2815209 w 12192000"/>
              <a:gd name="connsiteY1023" fmla="*/ 497361 h 4267200"/>
              <a:gd name="connsiteX1024" fmla="*/ 2844845 w 12192000"/>
              <a:gd name="connsiteY1024" fmla="*/ 127638 h 4267200"/>
              <a:gd name="connsiteX1025" fmla="*/ 1057230 w 12192000"/>
              <a:gd name="connsiteY1025" fmla="*/ 0 h 4267200"/>
              <a:gd name="connsiteX1026" fmla="*/ 1111003 w 12192000"/>
              <a:gd name="connsiteY1026" fmla="*/ 0 h 4267200"/>
              <a:gd name="connsiteX1027" fmla="*/ 1125553 w 12192000"/>
              <a:gd name="connsiteY1027" fmla="*/ 52588 h 4267200"/>
              <a:gd name="connsiteX1028" fmla="*/ 1304276 w 12192000"/>
              <a:gd name="connsiteY1028" fmla="*/ 476275 h 4267200"/>
              <a:gd name="connsiteX1029" fmla="*/ 1492066 w 12192000"/>
              <a:gd name="connsiteY1029" fmla="*/ 886333 h 4267200"/>
              <a:gd name="connsiteX1030" fmla="*/ 1423698 w 12192000"/>
              <a:gd name="connsiteY1030" fmla="*/ 710817 h 4267200"/>
              <a:gd name="connsiteX1031" fmla="*/ 1357609 w 12192000"/>
              <a:gd name="connsiteY1031" fmla="*/ 532892 h 4267200"/>
              <a:gd name="connsiteX1032" fmla="*/ 1309550 w 12192000"/>
              <a:gd name="connsiteY1032" fmla="*/ 374031 h 4267200"/>
              <a:gd name="connsiteX1033" fmla="*/ 1193673 w 12192000"/>
              <a:gd name="connsiteY1033" fmla="*/ 49533 h 4267200"/>
              <a:gd name="connsiteX1034" fmla="*/ 1164391 w 12192000"/>
              <a:gd name="connsiteY1034" fmla="*/ 0 h 4267200"/>
              <a:gd name="connsiteX1035" fmla="*/ 1200666 w 12192000"/>
              <a:gd name="connsiteY1035" fmla="*/ 0 h 4267200"/>
              <a:gd name="connsiteX1036" fmla="*/ 1223408 w 12192000"/>
              <a:gd name="connsiteY1036" fmla="*/ 38996 h 4267200"/>
              <a:gd name="connsiteX1037" fmla="*/ 1339635 w 12192000"/>
              <a:gd name="connsiteY1037" fmla="*/ 365517 h 4267200"/>
              <a:gd name="connsiteX1038" fmla="*/ 1387469 w 12192000"/>
              <a:gd name="connsiteY1038" fmla="*/ 523079 h 4267200"/>
              <a:gd name="connsiteX1039" fmla="*/ 1452685 w 12192000"/>
              <a:gd name="connsiteY1039" fmla="*/ 699806 h 4267200"/>
              <a:gd name="connsiteX1040" fmla="*/ 1492092 w 12192000"/>
              <a:gd name="connsiteY1040" fmla="*/ 800424 h 4267200"/>
              <a:gd name="connsiteX1041" fmla="*/ 1455302 w 12192000"/>
              <a:gd name="connsiteY1041" fmla="*/ 632913 h 4267200"/>
              <a:gd name="connsiteX1042" fmla="*/ 1222336 w 12192000"/>
              <a:gd name="connsiteY1042" fmla="*/ 9480 h 4267200"/>
              <a:gd name="connsiteX1043" fmla="*/ 1214634 w 12192000"/>
              <a:gd name="connsiteY1043" fmla="*/ 0 h 4267200"/>
              <a:gd name="connsiteX1044" fmla="*/ 1289827 w 12192000"/>
              <a:gd name="connsiteY1044" fmla="*/ 0 h 4267200"/>
              <a:gd name="connsiteX1045" fmla="*/ 1321076 w 12192000"/>
              <a:gd name="connsiteY1045" fmla="*/ 59722 h 4267200"/>
              <a:gd name="connsiteX1046" fmla="*/ 1512579 w 12192000"/>
              <a:gd name="connsiteY1046" fmla="*/ 626441 h 4267200"/>
              <a:gd name="connsiteX1047" fmla="*/ 1506076 w 12192000"/>
              <a:gd name="connsiteY1047" fmla="*/ 1089289 h 4267200"/>
              <a:gd name="connsiteX1048" fmla="*/ 1486346 w 12192000"/>
              <a:gd name="connsiteY1048" fmla="*/ 1079919 h 4267200"/>
              <a:gd name="connsiteX1049" fmla="*/ 1070511 w 12192000"/>
              <a:gd name="connsiteY1049" fmla="*/ 48609 h 4267200"/>
              <a:gd name="connsiteX1050" fmla="*/ 43151 w 12192000"/>
              <a:gd name="connsiteY1050" fmla="*/ 0 h 4267200"/>
              <a:gd name="connsiteX1051" fmla="*/ 95283 w 12192000"/>
              <a:gd name="connsiteY1051" fmla="*/ 0 h 4267200"/>
              <a:gd name="connsiteX1052" fmla="*/ 300708 w 12192000"/>
              <a:gd name="connsiteY1052" fmla="*/ 154571 h 4267200"/>
              <a:gd name="connsiteX1053" fmla="*/ 530414 w 12192000"/>
              <a:gd name="connsiteY1053" fmla="*/ 354673 h 4267200"/>
              <a:gd name="connsiteX1054" fmla="*/ 333785 w 12192000"/>
              <a:gd name="connsiteY1054" fmla="*/ 161564 h 4267200"/>
              <a:gd name="connsiteX1055" fmla="*/ 147005 w 12192000"/>
              <a:gd name="connsiteY1055" fmla="*/ 0 h 4267200"/>
              <a:gd name="connsiteX1056" fmla="*/ 272509 w 12192000"/>
              <a:gd name="connsiteY1056" fmla="*/ 0 h 4267200"/>
              <a:gd name="connsiteX1057" fmla="*/ 326276 w 12192000"/>
              <a:gd name="connsiteY1057" fmla="*/ 45847 h 4267200"/>
              <a:gd name="connsiteX1058" fmla="*/ 823759 w 12192000"/>
              <a:gd name="connsiteY1058" fmla="*/ 574145 h 4267200"/>
              <a:gd name="connsiteX1059" fmla="*/ 811254 w 12192000"/>
              <a:gd name="connsiteY1059" fmla="*/ 665546 h 4267200"/>
              <a:gd name="connsiteX1060" fmla="*/ 154042 w 12192000"/>
              <a:gd name="connsiteY1060" fmla="*/ 261522 h 4267200"/>
              <a:gd name="connsiteX1061" fmla="*/ 13550 w 12192000"/>
              <a:gd name="connsiteY1061" fmla="*/ 158423 h 4267200"/>
              <a:gd name="connsiteX1062" fmla="*/ 0 w 12192000"/>
              <a:gd name="connsiteY1062" fmla="*/ 146618 h 4267200"/>
              <a:gd name="connsiteX1063" fmla="*/ 0 w 12192000"/>
              <a:gd name="connsiteY1063" fmla="*/ 59161 h 4267200"/>
              <a:gd name="connsiteX1064" fmla="*/ 45427 w 12192000"/>
              <a:gd name="connsiteY1064" fmla="*/ 101078 h 4267200"/>
              <a:gd name="connsiteX1065" fmla="*/ 630103 w 12192000"/>
              <a:gd name="connsiteY1065" fmla="*/ 485885 h 4267200"/>
              <a:gd name="connsiteX1066" fmla="*/ 532040 w 12192000"/>
              <a:gd name="connsiteY1066" fmla="*/ 399359 h 4267200"/>
              <a:gd name="connsiteX1067" fmla="*/ 517618 w 12192000"/>
              <a:gd name="connsiteY1067" fmla="*/ 385726 h 4267200"/>
              <a:gd name="connsiteX1068" fmla="*/ 285074 w 12192000"/>
              <a:gd name="connsiteY1068" fmla="*/ 182755 h 426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Lst>
            <a:rect l="l" t="t" r="r" b="b"/>
            <a:pathLst>
              <a:path w="12192000" h="4267200">
                <a:moveTo>
                  <a:pt x="2537169" y="4125568"/>
                </a:moveTo>
                <a:cubicBezTo>
                  <a:pt x="2788218" y="4126068"/>
                  <a:pt x="3025872" y="4161336"/>
                  <a:pt x="3246267" y="4262961"/>
                </a:cubicBezTo>
                <a:lnTo>
                  <a:pt x="3253970" y="4267200"/>
                </a:lnTo>
                <a:lnTo>
                  <a:pt x="3071791" y="4267200"/>
                </a:lnTo>
                <a:lnTo>
                  <a:pt x="2975095" y="4243356"/>
                </a:lnTo>
                <a:cubicBezTo>
                  <a:pt x="2862058" y="4220032"/>
                  <a:pt x="2745568" y="4209031"/>
                  <a:pt x="2626982" y="4206450"/>
                </a:cubicBezTo>
                <a:cubicBezTo>
                  <a:pt x="2581807" y="4205467"/>
                  <a:pt x="2536327" y="4205706"/>
                  <a:pt x="2490617" y="4206951"/>
                </a:cubicBezTo>
                <a:cubicBezTo>
                  <a:pt x="2601507" y="4219748"/>
                  <a:pt x="2711611" y="4236309"/>
                  <a:pt x="2819869" y="4252936"/>
                </a:cubicBezTo>
                <a:lnTo>
                  <a:pt x="2900997" y="4267200"/>
                </a:lnTo>
                <a:lnTo>
                  <a:pt x="2705858" y="4267200"/>
                </a:lnTo>
                <a:lnTo>
                  <a:pt x="2561467" y="4246270"/>
                </a:lnTo>
                <a:cubicBezTo>
                  <a:pt x="2476258" y="4235123"/>
                  <a:pt x="2390533" y="4225627"/>
                  <a:pt x="2305292" y="4219492"/>
                </a:cubicBezTo>
                <a:lnTo>
                  <a:pt x="2409349" y="4267200"/>
                </a:lnTo>
                <a:lnTo>
                  <a:pt x="2266705" y="4267200"/>
                </a:lnTo>
                <a:lnTo>
                  <a:pt x="2183576" y="4227150"/>
                </a:lnTo>
                <a:cubicBezTo>
                  <a:pt x="2170260" y="4220226"/>
                  <a:pt x="2115765" y="4150220"/>
                  <a:pt x="2151029" y="4146947"/>
                </a:cubicBezTo>
                <a:cubicBezTo>
                  <a:pt x="2282770" y="4133761"/>
                  <a:pt x="2411644" y="4125319"/>
                  <a:pt x="2537169" y="4125568"/>
                </a:cubicBezTo>
                <a:close/>
                <a:moveTo>
                  <a:pt x="9258094" y="3958602"/>
                </a:moveTo>
                <a:cubicBezTo>
                  <a:pt x="9013678" y="4006086"/>
                  <a:pt x="8768731" y="4060051"/>
                  <a:pt x="8526712" y="4119804"/>
                </a:cubicBezTo>
                <a:cubicBezTo>
                  <a:pt x="8781748" y="4123003"/>
                  <a:pt x="9026494" y="4069940"/>
                  <a:pt x="9258094" y="3958602"/>
                </a:cubicBezTo>
                <a:close/>
                <a:moveTo>
                  <a:pt x="9168987" y="3919232"/>
                </a:moveTo>
                <a:cubicBezTo>
                  <a:pt x="8975366" y="3912045"/>
                  <a:pt x="8788341" y="3989836"/>
                  <a:pt x="8603910" y="4068895"/>
                </a:cubicBezTo>
                <a:cubicBezTo>
                  <a:pt x="8818554" y="4017452"/>
                  <a:pt x="9035976" y="3970366"/>
                  <a:pt x="9252382" y="3927759"/>
                </a:cubicBezTo>
                <a:cubicBezTo>
                  <a:pt x="9224441" y="3923020"/>
                  <a:pt x="9196646" y="3920259"/>
                  <a:pt x="9168987" y="3919232"/>
                </a:cubicBezTo>
                <a:close/>
                <a:moveTo>
                  <a:pt x="1635889" y="3709494"/>
                </a:moveTo>
                <a:lnTo>
                  <a:pt x="1634800" y="3731111"/>
                </a:lnTo>
                <a:cubicBezTo>
                  <a:pt x="1634800" y="3731111"/>
                  <a:pt x="1635342" y="3716795"/>
                  <a:pt x="1635889" y="3709494"/>
                </a:cubicBezTo>
                <a:close/>
                <a:moveTo>
                  <a:pt x="3174829" y="3620110"/>
                </a:moveTo>
                <a:cubicBezTo>
                  <a:pt x="3177710" y="3619202"/>
                  <a:pt x="3182308" y="3620648"/>
                  <a:pt x="3189263" y="3625726"/>
                </a:cubicBezTo>
                <a:cubicBezTo>
                  <a:pt x="3348177" y="3744655"/>
                  <a:pt x="3463235" y="3908187"/>
                  <a:pt x="3560912" y="4079863"/>
                </a:cubicBezTo>
                <a:cubicBezTo>
                  <a:pt x="3582321" y="4117314"/>
                  <a:pt x="3599153" y="4153173"/>
                  <a:pt x="3611854" y="4188366"/>
                </a:cubicBezTo>
                <a:lnTo>
                  <a:pt x="3631583" y="4267200"/>
                </a:lnTo>
                <a:lnTo>
                  <a:pt x="3575699" y="4267200"/>
                </a:lnTo>
                <a:lnTo>
                  <a:pt x="3575567" y="4263588"/>
                </a:lnTo>
                <a:cubicBezTo>
                  <a:pt x="3563792" y="4170010"/>
                  <a:pt x="3527316" y="4081090"/>
                  <a:pt x="3467355" y="3988130"/>
                </a:cubicBezTo>
                <a:cubicBezTo>
                  <a:pt x="3420192" y="3915029"/>
                  <a:pt x="3371016" y="3849934"/>
                  <a:pt x="3310753" y="3787140"/>
                </a:cubicBezTo>
                <a:cubicBezTo>
                  <a:pt x="3303466" y="3779509"/>
                  <a:pt x="3297626" y="3773227"/>
                  <a:pt x="3291335" y="3767420"/>
                </a:cubicBezTo>
                <a:cubicBezTo>
                  <a:pt x="3324815" y="3824296"/>
                  <a:pt x="3358740" y="3880691"/>
                  <a:pt x="3390805" y="3937163"/>
                </a:cubicBezTo>
                <a:cubicBezTo>
                  <a:pt x="3450145" y="4040978"/>
                  <a:pt x="3506325" y="4144397"/>
                  <a:pt x="3545740" y="4251102"/>
                </a:cubicBezTo>
                <a:lnTo>
                  <a:pt x="3550709" y="4267200"/>
                </a:lnTo>
                <a:lnTo>
                  <a:pt x="3513586" y="4267200"/>
                </a:lnTo>
                <a:lnTo>
                  <a:pt x="3470728" y="4152456"/>
                </a:lnTo>
                <a:cubicBezTo>
                  <a:pt x="3439124" y="4085665"/>
                  <a:pt x="3402484" y="4019598"/>
                  <a:pt x="3364433" y="3953121"/>
                </a:cubicBezTo>
                <a:lnTo>
                  <a:pt x="3316479" y="3872136"/>
                </a:lnTo>
                <a:lnTo>
                  <a:pt x="3504482" y="4267200"/>
                </a:lnTo>
                <a:lnTo>
                  <a:pt x="3467547" y="4267200"/>
                </a:lnTo>
                <a:lnTo>
                  <a:pt x="3177952" y="3657386"/>
                </a:lnTo>
                <a:cubicBezTo>
                  <a:pt x="3172991" y="3646754"/>
                  <a:pt x="3166185" y="3622836"/>
                  <a:pt x="3174829" y="3620110"/>
                </a:cubicBezTo>
                <a:close/>
                <a:moveTo>
                  <a:pt x="11279315" y="3618448"/>
                </a:moveTo>
                <a:cubicBezTo>
                  <a:pt x="11299830" y="3614620"/>
                  <a:pt x="11318737" y="3618623"/>
                  <a:pt x="11317765" y="3638405"/>
                </a:cubicBezTo>
                <a:cubicBezTo>
                  <a:pt x="11309587" y="3820966"/>
                  <a:pt x="11315203" y="4012597"/>
                  <a:pt x="11304886" y="4200582"/>
                </a:cubicBezTo>
                <a:lnTo>
                  <a:pt x="11298904" y="4267200"/>
                </a:lnTo>
                <a:lnTo>
                  <a:pt x="11213088" y="4267200"/>
                </a:lnTo>
                <a:lnTo>
                  <a:pt x="11219157" y="4210725"/>
                </a:lnTo>
                <a:cubicBezTo>
                  <a:pt x="11223807" y="4119600"/>
                  <a:pt x="11224640" y="4027718"/>
                  <a:pt x="11225213" y="3936722"/>
                </a:cubicBezTo>
                <a:cubicBezTo>
                  <a:pt x="11207028" y="4022695"/>
                  <a:pt x="11194593" y="4110355"/>
                  <a:pt x="11182914" y="4196771"/>
                </a:cubicBezTo>
                <a:lnTo>
                  <a:pt x="11172266" y="4267200"/>
                </a:lnTo>
                <a:lnTo>
                  <a:pt x="11140975" y="4267200"/>
                </a:lnTo>
                <a:lnTo>
                  <a:pt x="11152239" y="4192628"/>
                </a:lnTo>
                <a:cubicBezTo>
                  <a:pt x="11165272" y="4096160"/>
                  <a:pt x="11178361" y="3997344"/>
                  <a:pt x="11201005" y="3900089"/>
                </a:cubicBezTo>
                <a:cubicBezTo>
                  <a:pt x="11166930" y="3979173"/>
                  <a:pt x="11134730" y="4058831"/>
                  <a:pt x="11105754" y="4139192"/>
                </a:cubicBezTo>
                <a:lnTo>
                  <a:pt x="11065821" y="4267200"/>
                </a:lnTo>
                <a:lnTo>
                  <a:pt x="10978133" y="4267200"/>
                </a:lnTo>
                <a:lnTo>
                  <a:pt x="11088889" y="3963916"/>
                </a:lnTo>
                <a:cubicBezTo>
                  <a:pt x="11133459" y="3856779"/>
                  <a:pt x="11181967" y="3750740"/>
                  <a:pt x="11231212" y="3645474"/>
                </a:cubicBezTo>
                <a:cubicBezTo>
                  <a:pt x="11236675" y="3633934"/>
                  <a:pt x="11258799" y="3622276"/>
                  <a:pt x="11279315" y="3618448"/>
                </a:cubicBezTo>
                <a:close/>
                <a:moveTo>
                  <a:pt x="10296877" y="3526602"/>
                </a:moveTo>
                <a:cubicBezTo>
                  <a:pt x="10305089" y="3527517"/>
                  <a:pt x="10311503" y="3531079"/>
                  <a:pt x="10314210" y="3538353"/>
                </a:cubicBezTo>
                <a:cubicBezTo>
                  <a:pt x="10361472" y="3659113"/>
                  <a:pt x="10407318" y="3780392"/>
                  <a:pt x="10450858" y="3902477"/>
                </a:cubicBezTo>
                <a:lnTo>
                  <a:pt x="10572255" y="4267200"/>
                </a:lnTo>
                <a:lnTo>
                  <a:pt x="10477642" y="4267200"/>
                </a:lnTo>
                <a:lnTo>
                  <a:pt x="10436479" y="4144570"/>
                </a:lnTo>
                <a:cubicBezTo>
                  <a:pt x="10386976" y="3995354"/>
                  <a:pt x="10333255" y="3848072"/>
                  <a:pt x="10277529" y="3701307"/>
                </a:cubicBezTo>
                <a:cubicBezTo>
                  <a:pt x="10277467" y="3703640"/>
                  <a:pt x="10276853" y="3706334"/>
                  <a:pt x="10276797" y="3708672"/>
                </a:cubicBezTo>
                <a:cubicBezTo>
                  <a:pt x="10284209" y="3854149"/>
                  <a:pt x="10331835" y="3999199"/>
                  <a:pt x="10385906" y="4147031"/>
                </a:cubicBezTo>
                <a:lnTo>
                  <a:pt x="10431445" y="4267200"/>
                </a:lnTo>
                <a:lnTo>
                  <a:pt x="10398237" y="4267200"/>
                </a:lnTo>
                <a:lnTo>
                  <a:pt x="10356661" y="4157302"/>
                </a:lnTo>
                <a:cubicBezTo>
                  <a:pt x="10321871" y="4061517"/>
                  <a:pt x="10289232" y="3966669"/>
                  <a:pt x="10268559" y="3871054"/>
                </a:cubicBezTo>
                <a:cubicBezTo>
                  <a:pt x="10272790" y="3985997"/>
                  <a:pt x="10299544" y="4094770"/>
                  <a:pt x="10340065" y="4201637"/>
                </a:cubicBezTo>
                <a:lnTo>
                  <a:pt x="10368861" y="4267200"/>
                </a:lnTo>
                <a:lnTo>
                  <a:pt x="10267862" y="4267200"/>
                </a:lnTo>
                <a:lnTo>
                  <a:pt x="10236210" y="4185635"/>
                </a:lnTo>
                <a:cubicBezTo>
                  <a:pt x="10169925" y="3991261"/>
                  <a:pt x="10150284" y="3789583"/>
                  <a:pt x="10225980" y="3561061"/>
                </a:cubicBezTo>
                <a:cubicBezTo>
                  <a:pt x="10231424" y="3544935"/>
                  <a:pt x="10272241" y="3523857"/>
                  <a:pt x="10296877" y="3526602"/>
                </a:cubicBezTo>
                <a:close/>
                <a:moveTo>
                  <a:pt x="3429186" y="3458784"/>
                </a:moveTo>
                <a:cubicBezTo>
                  <a:pt x="3434043" y="3458424"/>
                  <a:pt x="3439865" y="3459167"/>
                  <a:pt x="3446761" y="3461278"/>
                </a:cubicBezTo>
                <a:cubicBezTo>
                  <a:pt x="3801752" y="3568638"/>
                  <a:pt x="4119982" y="3746863"/>
                  <a:pt x="4419733" y="3963555"/>
                </a:cubicBezTo>
                <a:cubicBezTo>
                  <a:pt x="4508451" y="4027538"/>
                  <a:pt x="4593765" y="4093753"/>
                  <a:pt x="4659448" y="4172746"/>
                </a:cubicBezTo>
                <a:lnTo>
                  <a:pt x="4719140" y="4267200"/>
                </a:lnTo>
                <a:lnTo>
                  <a:pt x="4641222" y="4267200"/>
                </a:lnTo>
                <a:lnTo>
                  <a:pt x="4599968" y="4207074"/>
                </a:lnTo>
                <a:cubicBezTo>
                  <a:pt x="4478590" y="4057581"/>
                  <a:pt x="4278987" y="3946713"/>
                  <a:pt x="4136093" y="3858466"/>
                </a:cubicBezTo>
                <a:cubicBezTo>
                  <a:pt x="3985171" y="3764831"/>
                  <a:pt x="3831168" y="3687155"/>
                  <a:pt x="3670252" y="3622798"/>
                </a:cubicBez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48555" y="4189447"/>
                  <a:pt x="4498141" y="4221114"/>
                  <a:pt x="4546299" y="4254934"/>
                </a:cubicBezTo>
                <a:lnTo>
                  <a:pt x="4561743" y="4267200"/>
                </a:lnTo>
                <a:lnTo>
                  <a:pt x="4509274" y="4267200"/>
                </a:lnTo>
                <a:lnTo>
                  <a:pt x="4383389" y="4184369"/>
                </a:ln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lnTo>
                  <a:pt x="3655073" y="3650884"/>
                </a:lnTo>
                <a:cubicBezTo>
                  <a:pt x="3768399" y="3765347"/>
                  <a:pt x="3873410" y="3884450"/>
                  <a:pt x="3989938" y="3991685"/>
                </a:cubicBezTo>
                <a:cubicBezTo>
                  <a:pt x="4106468" y="4098916"/>
                  <a:pt x="4234512" y="4194281"/>
                  <a:pt x="4393907" y="4261258"/>
                </a:cubicBezTo>
                <a:lnTo>
                  <a:pt x="4408201" y="4267200"/>
                </a:lnTo>
                <a:lnTo>
                  <a:pt x="4250346" y="4267200"/>
                </a:lnTo>
                <a:lnTo>
                  <a:pt x="4245269" y="4265040"/>
                </a:lnTo>
                <a:cubicBezTo>
                  <a:pt x="4167858" y="4230709"/>
                  <a:pt x="4095232" y="4193560"/>
                  <a:pt x="4036318" y="4147013"/>
                </a:cubicBezTo>
                <a:cubicBezTo>
                  <a:pt x="3810777" y="3969273"/>
                  <a:pt x="3654591" y="3720297"/>
                  <a:pt x="3432098" y="3537312"/>
                </a:cubicBezTo>
                <a:cubicBezTo>
                  <a:pt x="3408505" y="3517876"/>
                  <a:pt x="3395188" y="3461306"/>
                  <a:pt x="3429186" y="3458784"/>
                </a:cubicBezTo>
                <a:close/>
                <a:moveTo>
                  <a:pt x="9334796" y="3456584"/>
                </a:moveTo>
                <a:cubicBezTo>
                  <a:pt x="9406875" y="3608228"/>
                  <a:pt x="9503788" y="3758542"/>
                  <a:pt x="9651570" y="3826505"/>
                </a:cubicBezTo>
                <a:cubicBezTo>
                  <a:pt x="9559808" y="3686686"/>
                  <a:pt x="9456900" y="3564734"/>
                  <a:pt x="9334796" y="3456584"/>
                </a:cubicBezTo>
                <a:close/>
                <a:moveTo>
                  <a:pt x="4440129" y="3448571"/>
                </a:moveTo>
                <a:cubicBezTo>
                  <a:pt x="4500684" y="3600308"/>
                  <a:pt x="4765312" y="3823987"/>
                  <a:pt x="4856525" y="3915351"/>
                </a:cubicBezTo>
                <a:cubicBezTo>
                  <a:pt x="4921046" y="3979838"/>
                  <a:pt x="4987678" y="4047617"/>
                  <a:pt x="5059055" y="4108918"/>
                </a:cubicBezTo>
                <a:cubicBezTo>
                  <a:pt x="5130436" y="4170218"/>
                  <a:pt x="5206561" y="4225043"/>
                  <a:pt x="5290070" y="4263619"/>
                </a:cubicBezTo>
                <a:cubicBezTo>
                  <a:pt x="5126032" y="4132785"/>
                  <a:pt x="4978794" y="3979858"/>
                  <a:pt x="4834991" y="3830985"/>
                </a:cubicBezTo>
                <a:cubicBezTo>
                  <a:pt x="4709629" y="3700933"/>
                  <a:pt x="4579958" y="3567796"/>
                  <a:pt x="4440129" y="3448571"/>
                </a:cubicBezTo>
                <a:close/>
                <a:moveTo>
                  <a:pt x="5425834" y="3162785"/>
                </a:moveTo>
                <a:cubicBezTo>
                  <a:pt x="5393133" y="3300089"/>
                  <a:pt x="5401723" y="3491623"/>
                  <a:pt x="5401644" y="3617847"/>
                </a:cubicBezTo>
                <a:cubicBezTo>
                  <a:pt x="5401790" y="3807859"/>
                  <a:pt x="5425483" y="3992734"/>
                  <a:pt x="5467256" y="4175494"/>
                </a:cubicBezTo>
                <a:cubicBezTo>
                  <a:pt x="5469824" y="3971868"/>
                  <a:pt x="5459296" y="3766904"/>
                  <a:pt x="5448069" y="3567554"/>
                </a:cubicBezTo>
                <a:close/>
                <a:moveTo>
                  <a:pt x="1318687" y="3113840"/>
                </a:moveTo>
                <a:cubicBezTo>
                  <a:pt x="1233126" y="3142037"/>
                  <a:pt x="1148133" y="3174161"/>
                  <a:pt x="1066793" y="3212171"/>
                </a:cubicBezTo>
                <a:cubicBezTo>
                  <a:pt x="1042399" y="3223712"/>
                  <a:pt x="1017440" y="3235542"/>
                  <a:pt x="993319" y="3247648"/>
                </a:cubicBez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5453702" y="3090882"/>
                </a:moveTo>
                <a:lnTo>
                  <a:pt x="5480135" y="3565802"/>
                </a:lnTo>
                <a:cubicBezTo>
                  <a:pt x="5490809" y="3762845"/>
                  <a:pt x="5501220" y="3965024"/>
                  <a:pt x="5499023" y="4166310"/>
                </a:cubicBezTo>
                <a:cubicBezTo>
                  <a:pt x="5546233" y="3984186"/>
                  <a:pt x="5562118" y="3799116"/>
                  <a:pt x="5547022" y="3607838"/>
                </a:cubicBezTo>
                <a:cubicBezTo>
                  <a:pt x="5541143" y="3530760"/>
                  <a:pt x="5529684" y="3453908"/>
                  <a:pt x="5515964" y="3378541"/>
                </a:cubicBezTo>
                <a:cubicBezTo>
                  <a:pt x="5505773" y="3321668"/>
                  <a:pt x="5475310" y="3095607"/>
                  <a:pt x="5453702" y="3090882"/>
                </a:cubicBezTo>
                <a:close/>
                <a:moveTo>
                  <a:pt x="9790480" y="3078533"/>
                </a:moveTo>
                <a:cubicBezTo>
                  <a:pt x="9782502" y="3134217"/>
                  <a:pt x="9773626" y="3189710"/>
                  <a:pt x="9763295" y="3245370"/>
                </a:cubicBezTo>
                <a:cubicBezTo>
                  <a:pt x="9730259" y="3421320"/>
                  <a:pt x="9693170" y="3586065"/>
                  <a:pt x="9736458" y="3758413"/>
                </a:cubicBezTo>
                <a:cubicBezTo>
                  <a:pt x="9741385" y="3680922"/>
                  <a:pt x="9752472" y="3603320"/>
                  <a:pt x="9763499" y="3528057"/>
                </a:cubicBezTo>
                <a:cubicBezTo>
                  <a:pt x="9778184" y="3430521"/>
                  <a:pt x="9793478" y="3330298"/>
                  <a:pt x="9793906" y="3231157"/>
                </a:cubicBezTo>
                <a:cubicBezTo>
                  <a:pt x="9793949" y="3202011"/>
                  <a:pt x="9792735" y="3172131"/>
                  <a:pt x="9791874" y="3142788"/>
                </a:cubicBezTo>
                <a:cubicBezTo>
                  <a:pt x="9791175" y="3121009"/>
                  <a:pt x="9790832" y="3099770"/>
                  <a:pt x="9790480" y="3078533"/>
                </a:cubicBezTo>
                <a:close/>
                <a:moveTo>
                  <a:pt x="1238695" y="3076820"/>
                </a:moveTo>
                <a:cubicBezTo>
                  <a:pt x="1051055" y="3082190"/>
                  <a:pt x="886407" y="3192548"/>
                  <a:pt x="716371" y="3293249"/>
                </a:cubicBezTo>
                <a:cubicBezTo>
                  <a:pt x="670943" y="3320259"/>
                  <a:pt x="625512" y="3345868"/>
                  <a:pt x="579522" y="3371759"/>
                </a:cubicBezTo>
                <a:cubicBezTo>
                  <a:pt x="586257" y="3369787"/>
                  <a:pt x="592991" y="3367806"/>
                  <a:pt x="600288" y="3365555"/>
                </a:cubicBezTo>
                <a:cubicBezTo>
                  <a:pt x="680240" y="3341573"/>
                  <a:pt x="762713" y="3317034"/>
                  <a:pt x="840692" y="3284921"/>
                </a:cubicBezTo>
                <a:cubicBezTo>
                  <a:pt x="887813" y="3265484"/>
                  <a:pt x="934087" y="3242968"/>
                  <a:pt x="979248" y="3221003"/>
                </a:cubicBezTo>
                <a:cubicBezTo>
                  <a:pt x="1004208" y="3209175"/>
                  <a:pt x="1028322" y="3197074"/>
                  <a:pt x="1053282" y="3185247"/>
                </a:cubicBezTo>
                <a:cubicBezTo>
                  <a:pt x="1139666" y="3144704"/>
                  <a:pt x="1229994" y="3110602"/>
                  <a:pt x="1320603" y="3081281"/>
                </a:cubicBezTo>
                <a:cubicBezTo>
                  <a:pt x="1292776" y="3077429"/>
                  <a:pt x="1265502" y="3076054"/>
                  <a:pt x="1238695" y="3076820"/>
                </a:cubicBezTo>
                <a:close/>
                <a:moveTo>
                  <a:pt x="5425627" y="2954192"/>
                </a:moveTo>
                <a:cubicBezTo>
                  <a:pt x="5441934" y="2956815"/>
                  <a:pt x="5467954" y="2996115"/>
                  <a:pt x="5470770" y="3005435"/>
                </a:cubicBezTo>
                <a:cubicBezTo>
                  <a:pt x="5591522" y="3395900"/>
                  <a:pt x="5656650" y="3795361"/>
                  <a:pt x="5567647" y="4190286"/>
                </a:cubicBezTo>
                <a:lnTo>
                  <a:pt x="5545854" y="4267200"/>
                </a:lnTo>
                <a:lnTo>
                  <a:pt x="5391871" y="4267200"/>
                </a:lnTo>
                <a:lnTo>
                  <a:pt x="5318171" y="4175818"/>
                </a:lnTo>
                <a:cubicBezTo>
                  <a:pt x="5204859" y="4048423"/>
                  <a:pt x="5075331" y="3936412"/>
                  <a:pt x="4943646" y="3822916"/>
                </a:cubicBezTo>
                <a:cubicBezTo>
                  <a:pt x="4828850" y="3724110"/>
                  <a:pt x="4714058" y="3625311"/>
                  <a:pt x="4594837" y="3532274"/>
                </a:cubicBezTo>
                <a:cubicBezTo>
                  <a:pt x="4562450" y="3507077"/>
                  <a:pt x="4474786" y="3410282"/>
                  <a:pt x="4441737" y="3399734"/>
                </a:cubicBezTo>
                <a:cubicBezTo>
                  <a:pt x="4437014" y="3398227"/>
                  <a:pt x="4433408" y="3398482"/>
                  <a:pt x="4431236" y="3400954"/>
                </a:cubicBezTo>
                <a:cubicBezTo>
                  <a:pt x="4474088" y="3436036"/>
                  <a:pt x="4516531" y="3472527"/>
                  <a:pt x="4557150" y="3510023"/>
                </a:cubicBezTo>
                <a:cubicBezTo>
                  <a:pt x="4661606" y="3606446"/>
                  <a:pt x="4760255" y="3709152"/>
                  <a:pt x="4856936" y="3809146"/>
                </a:cubicBezTo>
                <a:cubicBezTo>
                  <a:pt x="4939779" y="3895025"/>
                  <a:pt x="5024071" y="3982240"/>
                  <a:pt x="5111996" y="4065759"/>
                </a:cubicBezTo>
                <a:cubicBezTo>
                  <a:pt x="5155961" y="4107518"/>
                  <a:pt x="5200834" y="4148352"/>
                  <a:pt x="5246890" y="4187633"/>
                </a:cubicBezTo>
                <a:lnTo>
                  <a:pt x="5347266" y="4267200"/>
                </a:lnTo>
                <a:lnTo>
                  <a:pt x="5164092" y="4267200"/>
                </a:lnTo>
                <a:lnTo>
                  <a:pt x="5108945" y="4232176"/>
                </a:lnTo>
                <a:cubicBezTo>
                  <a:pt x="4772838" y="3999708"/>
                  <a:pt x="4490756" y="3581960"/>
                  <a:pt x="4294126" y="3303048"/>
                </a:cubicBezTo>
                <a:cubicBezTo>
                  <a:pt x="4284225" y="3288537"/>
                  <a:pt x="4271318" y="3233630"/>
                  <a:pt x="4305321" y="3256953"/>
                </a:cubicBezTo>
                <a:cubicBezTo>
                  <a:pt x="4530520" y="3414680"/>
                  <a:pt x="4740956" y="3587440"/>
                  <a:pt x="4949299" y="3766336"/>
                </a:cubicBezTo>
                <a:cubicBezTo>
                  <a:pt x="5065543" y="3866477"/>
                  <a:pt x="5184542" y="3965579"/>
                  <a:pt x="5291452" y="4076801"/>
                </a:cubicBezTo>
                <a:cubicBezTo>
                  <a:pt x="5309900" y="4095629"/>
                  <a:pt x="5393714" y="4211504"/>
                  <a:pt x="5434998" y="4254100"/>
                </a:cubicBezTo>
                <a:cubicBezTo>
                  <a:pt x="5369347" y="4172892"/>
                  <a:pt x="5356822" y="3836202"/>
                  <a:pt x="5351015" y="3760989"/>
                </a:cubicBezTo>
                <a:cubicBezTo>
                  <a:pt x="5330486" y="3492147"/>
                  <a:pt x="5355823" y="3228927"/>
                  <a:pt x="5413780" y="2966265"/>
                </a:cubicBezTo>
                <a:cubicBezTo>
                  <a:pt x="5415835" y="2956520"/>
                  <a:pt x="5420191" y="2953318"/>
                  <a:pt x="5425627" y="2954192"/>
                </a:cubicBezTo>
                <a:close/>
                <a:moveTo>
                  <a:pt x="8380397" y="2896659"/>
                </a:moveTo>
                <a:cubicBezTo>
                  <a:pt x="8455275" y="3038078"/>
                  <a:pt x="8545153" y="3173735"/>
                  <a:pt x="8634801" y="3304169"/>
                </a:cubicBezTo>
                <a:cubicBezTo>
                  <a:pt x="8726195" y="3437326"/>
                  <a:pt x="8821496" y="3600936"/>
                  <a:pt x="8971448" y="3675946"/>
                </a:cubicBezTo>
                <a:cubicBezTo>
                  <a:pt x="8910775" y="3621244"/>
                  <a:pt x="8864937" y="3553231"/>
                  <a:pt x="8820691" y="3486482"/>
                </a:cubicBezTo>
                <a:cubicBezTo>
                  <a:pt x="8816331" y="3480073"/>
                  <a:pt x="8811972" y="3473665"/>
                  <a:pt x="8807612" y="3467256"/>
                </a:cubicBezTo>
                <a:cubicBezTo>
                  <a:pt x="8727274" y="3347730"/>
                  <a:pt x="8640362" y="3230102"/>
                  <a:pt x="8556796" y="3116474"/>
                </a:cubicBezTo>
                <a:cubicBezTo>
                  <a:pt x="8515702" y="3060746"/>
                  <a:pt x="8472667" y="3003195"/>
                  <a:pt x="8427018" y="2948853"/>
                </a:cubicBezTo>
                <a:cubicBezTo>
                  <a:pt x="8411728" y="2931040"/>
                  <a:pt x="8396239" y="2914119"/>
                  <a:pt x="8380397" y="2896659"/>
                </a:cubicBezTo>
                <a:close/>
                <a:moveTo>
                  <a:pt x="9831020" y="2871730"/>
                </a:moveTo>
                <a:lnTo>
                  <a:pt x="9827707" y="2915231"/>
                </a:lnTo>
                <a:cubicBezTo>
                  <a:pt x="9824540" y="2960178"/>
                  <a:pt x="9821168" y="3006017"/>
                  <a:pt x="9820699" y="3051540"/>
                </a:cubicBezTo>
                <a:cubicBezTo>
                  <a:pt x="9820458" y="3081589"/>
                  <a:pt x="9821664" y="3111470"/>
                  <a:pt x="9822525" y="3140814"/>
                </a:cubicBezTo>
                <a:cubicBezTo>
                  <a:pt x="9823738" y="3170696"/>
                  <a:pt x="9824947" y="3200579"/>
                  <a:pt x="9824704" y="3230628"/>
                </a:cubicBezTo>
                <a:cubicBezTo>
                  <a:pt x="9823869" y="3331557"/>
                  <a:pt x="9808712" y="3433224"/>
                  <a:pt x="9793821" y="3531652"/>
                </a:cubicBezTo>
                <a:cubicBezTo>
                  <a:pt x="9783066" y="3603683"/>
                  <a:pt x="9772446" y="3677150"/>
                  <a:pt x="9767436" y="3750864"/>
                </a:cubicBezTo>
                <a:cubicBezTo>
                  <a:pt x="9782786" y="3724954"/>
                  <a:pt x="9799440" y="3697443"/>
                  <a:pt x="9814477" y="3662531"/>
                </a:cubicBezTo>
                <a:cubicBezTo>
                  <a:pt x="9926754" y="3406015"/>
                  <a:pt x="9892054" y="3133900"/>
                  <a:pt x="9831020" y="2871730"/>
                </a:cubicBezTo>
                <a:close/>
                <a:moveTo>
                  <a:pt x="8380521" y="2850596"/>
                </a:moveTo>
                <a:cubicBezTo>
                  <a:pt x="8404481" y="2875897"/>
                  <a:pt x="8428794" y="2901731"/>
                  <a:pt x="8451446" y="2928627"/>
                </a:cubicBezTo>
                <a:cubicBezTo>
                  <a:pt x="8497446" y="2983517"/>
                  <a:pt x="8540828" y="3041610"/>
                  <a:pt x="8582269" y="3097880"/>
                </a:cubicBezTo>
                <a:cubicBezTo>
                  <a:pt x="8666744" y="3211700"/>
                  <a:pt x="8753998" y="3329876"/>
                  <a:pt x="8833783" y="3449753"/>
                </a:cubicBezTo>
                <a:cubicBezTo>
                  <a:pt x="8838143" y="3456162"/>
                  <a:pt x="8842503" y="3462572"/>
                  <a:pt x="8846863" y="3468981"/>
                </a:cubicBezTo>
                <a:cubicBezTo>
                  <a:pt x="8881714" y="3521040"/>
                  <a:pt x="8917610" y="3574725"/>
                  <a:pt x="8960046" y="3620389"/>
                </a:cubicBezTo>
                <a:cubicBezTo>
                  <a:pt x="8847240" y="3316219"/>
                  <a:pt x="8665033" y="3014288"/>
                  <a:pt x="8380521" y="2850596"/>
                </a:cubicBezTo>
                <a:close/>
                <a:moveTo>
                  <a:pt x="9854151" y="2642862"/>
                </a:moveTo>
                <a:cubicBezTo>
                  <a:pt x="9862376" y="2644690"/>
                  <a:pt x="9868748" y="2649859"/>
                  <a:pt x="9871341" y="2659697"/>
                </a:cubicBezTo>
                <a:cubicBezTo>
                  <a:pt x="9936549" y="2907705"/>
                  <a:pt x="10004418" y="3164740"/>
                  <a:pt x="9966678" y="3423399"/>
                </a:cubicBezTo>
                <a:cubicBezTo>
                  <a:pt x="9951724" y="3524170"/>
                  <a:pt x="9914841" y="3605244"/>
                  <a:pt x="9880832" y="3700562"/>
                </a:cubicBezTo>
                <a:cubicBezTo>
                  <a:pt x="9817639" y="3880472"/>
                  <a:pt x="9825316" y="4002022"/>
                  <a:pt x="9896024" y="4178295"/>
                </a:cubicBezTo>
                <a:lnTo>
                  <a:pt x="10028060" y="4267200"/>
                </a:lnTo>
                <a:lnTo>
                  <a:pt x="9651813" y="4267200"/>
                </a:lnTo>
                <a:lnTo>
                  <a:pt x="9814527" y="4248048"/>
                </a:lnTo>
                <a:cubicBezTo>
                  <a:pt x="9748431" y="4225943"/>
                  <a:pt x="9681848" y="4217991"/>
                  <a:pt x="9615182" y="4220499"/>
                </a:cubicBezTo>
                <a:cubicBezTo>
                  <a:pt x="9565183" y="4222381"/>
                  <a:pt x="9515136" y="4230147"/>
                  <a:pt x="9465210" y="4242240"/>
                </a:cubicBezTo>
                <a:lnTo>
                  <a:pt x="9387108" y="4267200"/>
                </a:lnTo>
                <a:lnTo>
                  <a:pt x="9268441" y="4267200"/>
                </a:lnTo>
                <a:lnTo>
                  <a:pt x="9307676" y="4251276"/>
                </a:lnTo>
                <a:cubicBezTo>
                  <a:pt x="9459842" y="4196603"/>
                  <a:pt x="9613869" y="4164948"/>
                  <a:pt x="9761570" y="4182283"/>
                </a:cubicBezTo>
                <a:cubicBezTo>
                  <a:pt x="9633677" y="4101602"/>
                  <a:pt x="9502269" y="4023929"/>
                  <a:pt x="9368237" y="3949470"/>
                </a:cubicBezTo>
                <a:cubicBezTo>
                  <a:pt x="9363677" y="3950852"/>
                  <a:pt x="9358768" y="3951697"/>
                  <a:pt x="9354614" y="3951288"/>
                </a:cubicBezTo>
                <a:cubicBezTo>
                  <a:pt x="9045666" y="4112095"/>
                  <a:pt x="8711508" y="4184792"/>
                  <a:pt x="8364351" y="4159267"/>
                </a:cubicBezTo>
                <a:cubicBezTo>
                  <a:pt x="8322605" y="4156073"/>
                  <a:pt x="8373028" y="4125362"/>
                  <a:pt x="8386567" y="4119760"/>
                </a:cubicBezTo>
                <a:cubicBezTo>
                  <a:pt x="8661942" y="4017222"/>
                  <a:pt x="8938634" y="3857115"/>
                  <a:pt x="9231713" y="3873539"/>
                </a:cubicBezTo>
                <a:cubicBezTo>
                  <a:pt x="9162796" y="3836374"/>
                  <a:pt x="9093324" y="3799562"/>
                  <a:pt x="9023301" y="3763109"/>
                </a:cubicBezTo>
                <a:cubicBezTo>
                  <a:pt x="9018245" y="3762512"/>
                  <a:pt x="9014299" y="3761207"/>
                  <a:pt x="9010556" y="3758998"/>
                </a:cubicBezTo>
                <a:cubicBezTo>
                  <a:pt x="8818026" y="3719652"/>
                  <a:pt x="8714888" y="3571783"/>
                  <a:pt x="8604324" y="3417171"/>
                </a:cubicBezTo>
                <a:cubicBezTo>
                  <a:pt x="8460937" y="3216099"/>
                  <a:pt x="8313620" y="2999153"/>
                  <a:pt x="8218577" y="2770227"/>
                </a:cubicBezTo>
                <a:cubicBezTo>
                  <a:pt x="8215211" y="2762227"/>
                  <a:pt x="8217371" y="2755481"/>
                  <a:pt x="8222774" y="2749954"/>
                </a:cubicBezTo>
                <a:cubicBezTo>
                  <a:pt x="8238990" y="2733370"/>
                  <a:pt x="8284424" y="2727735"/>
                  <a:pt x="8297623" y="2731935"/>
                </a:cubicBezTo>
                <a:cubicBezTo>
                  <a:pt x="8726387" y="2883841"/>
                  <a:pt x="8964880" y="3311498"/>
                  <a:pt x="9090618" y="3716225"/>
                </a:cubicBezTo>
                <a:cubicBezTo>
                  <a:pt x="9321070" y="3835548"/>
                  <a:pt x="9546131" y="3959850"/>
                  <a:pt x="9762441" y="4093587"/>
                </a:cubicBezTo>
                <a:cubicBezTo>
                  <a:pt x="9739891" y="4035197"/>
                  <a:pt x="9720655" y="3974696"/>
                  <a:pt x="9717826" y="3916719"/>
                </a:cubicBezTo>
                <a:cubicBezTo>
                  <a:pt x="9716379" y="3916883"/>
                  <a:pt x="9714371" y="3917401"/>
                  <a:pt x="9713123" y="3916663"/>
                </a:cubicBezTo>
                <a:cubicBezTo>
                  <a:pt x="9419408" y="3876118"/>
                  <a:pt x="9276568" y="3571232"/>
                  <a:pt x="9175594" y="3326950"/>
                </a:cubicBezTo>
                <a:cubicBezTo>
                  <a:pt x="9162477" y="3295477"/>
                  <a:pt x="9234580" y="3273123"/>
                  <a:pt x="9253941" y="3287566"/>
                </a:cubicBezTo>
                <a:cubicBezTo>
                  <a:pt x="9396995" y="3390749"/>
                  <a:pt x="9519263" y="3506453"/>
                  <a:pt x="9625671" y="3639960"/>
                </a:cubicBezTo>
                <a:cubicBezTo>
                  <a:pt x="9622492" y="3540061"/>
                  <a:pt x="9637797" y="3439839"/>
                  <a:pt x="9656881" y="3333361"/>
                </a:cubicBezTo>
                <a:cubicBezTo>
                  <a:pt x="9696972" y="3116116"/>
                  <a:pt x="9713720" y="2891570"/>
                  <a:pt x="9782066" y="2680771"/>
                </a:cubicBezTo>
                <a:cubicBezTo>
                  <a:pt x="9788129" y="2661952"/>
                  <a:pt x="9829478" y="2637374"/>
                  <a:pt x="9854151" y="2642862"/>
                </a:cubicBezTo>
                <a:close/>
                <a:moveTo>
                  <a:pt x="11114299" y="2390555"/>
                </a:moveTo>
                <a:lnTo>
                  <a:pt x="11113373" y="2392739"/>
                </a:lnTo>
                <a:lnTo>
                  <a:pt x="11117197" y="2394358"/>
                </a:lnTo>
                <a:cubicBezTo>
                  <a:pt x="11116333" y="2393349"/>
                  <a:pt x="11115474" y="2392343"/>
                  <a:pt x="11114299" y="2390555"/>
                </a:cubicBezTo>
                <a:close/>
                <a:moveTo>
                  <a:pt x="10506276" y="2118977"/>
                </a:moveTo>
                <a:cubicBezTo>
                  <a:pt x="10510550" y="2257918"/>
                  <a:pt x="10470507" y="2393544"/>
                  <a:pt x="10431542" y="2525128"/>
                </a:cubicBezTo>
                <a:cubicBezTo>
                  <a:pt x="10417502" y="2571972"/>
                  <a:pt x="10403548" y="2620144"/>
                  <a:pt x="10391375" y="2667145"/>
                </a:cubicBezTo>
                <a:cubicBezTo>
                  <a:pt x="10377290" y="2721696"/>
                  <a:pt x="10366481" y="2777642"/>
                  <a:pt x="10355047" y="2832031"/>
                </a:cubicBezTo>
                <a:lnTo>
                  <a:pt x="10336080" y="2927011"/>
                </a:lnTo>
                <a:cubicBezTo>
                  <a:pt x="10349636" y="2893472"/>
                  <a:pt x="10367643" y="2846374"/>
                  <a:pt x="10389394" y="2782834"/>
                </a:cubicBezTo>
                <a:cubicBezTo>
                  <a:pt x="10448427" y="2611467"/>
                  <a:pt x="10546967" y="2325483"/>
                  <a:pt x="10506276" y="2118977"/>
                </a:cubicBezTo>
                <a:close/>
                <a:moveTo>
                  <a:pt x="11538179" y="2090376"/>
                </a:moveTo>
                <a:cubicBezTo>
                  <a:pt x="11552237" y="2136248"/>
                  <a:pt x="11565750" y="2181883"/>
                  <a:pt x="11577479" y="2228695"/>
                </a:cubicBezTo>
                <a:lnTo>
                  <a:pt x="11586754" y="2266098"/>
                </a:lnTo>
                <a:cubicBezTo>
                  <a:pt x="11593656" y="2295423"/>
                  <a:pt x="11600787" y="2324193"/>
                  <a:pt x="11609011" y="2353427"/>
                </a:cubicBezTo>
                <a:cubicBezTo>
                  <a:pt x="11644349" y="2475257"/>
                  <a:pt x="11704023" y="2591295"/>
                  <a:pt x="11761579" y="2703223"/>
                </a:cubicBezTo>
                <a:cubicBezTo>
                  <a:pt x="11802170" y="2782214"/>
                  <a:pt x="11843944" y="2862994"/>
                  <a:pt x="11877711" y="2947465"/>
                </a:cubicBezTo>
                <a:cubicBezTo>
                  <a:pt x="11815017" y="2640863"/>
                  <a:pt x="11724956" y="2342636"/>
                  <a:pt x="11538179" y="2090376"/>
                </a:cubicBezTo>
                <a:close/>
                <a:moveTo>
                  <a:pt x="6604735" y="2041381"/>
                </a:moveTo>
                <a:cubicBezTo>
                  <a:pt x="6726311" y="2327927"/>
                  <a:pt x="6916754" y="2606522"/>
                  <a:pt x="7204487" y="2742112"/>
                </a:cubicBezTo>
                <a:cubicBezTo>
                  <a:pt x="7179895" y="2719491"/>
                  <a:pt x="7154936" y="2696378"/>
                  <a:pt x="7131592" y="2672096"/>
                </a:cubicBezTo>
                <a:cubicBezTo>
                  <a:pt x="7084181" y="2622518"/>
                  <a:pt x="7039271" y="2569608"/>
                  <a:pt x="6996344" y="2518310"/>
                </a:cubicBezTo>
                <a:cubicBezTo>
                  <a:pt x="6908871" y="2414600"/>
                  <a:pt x="6818501" y="2306884"/>
                  <a:pt x="6735495" y="2196890"/>
                </a:cubicBezTo>
                <a:lnTo>
                  <a:pt x="6721901" y="2179274"/>
                </a:lnTo>
                <a:cubicBezTo>
                  <a:pt x="6685654" y="2131523"/>
                  <a:pt x="6648317" y="2082278"/>
                  <a:pt x="6604735" y="2041381"/>
                </a:cubicBezTo>
                <a:close/>
                <a:moveTo>
                  <a:pt x="11488421" y="2034549"/>
                </a:moveTo>
                <a:cubicBezTo>
                  <a:pt x="11459234" y="2371132"/>
                  <a:pt x="11651925" y="2658088"/>
                  <a:pt x="11840356" y="2932293"/>
                </a:cubicBezTo>
                <a:cubicBezTo>
                  <a:pt x="11809128" y="2858555"/>
                  <a:pt x="11772688" y="2786473"/>
                  <a:pt x="11736331" y="2715710"/>
                </a:cubicBezTo>
                <a:cubicBezTo>
                  <a:pt x="11678147" y="2602235"/>
                  <a:pt x="11617611" y="2485181"/>
                  <a:pt x="11581560" y="2360474"/>
                </a:cubicBezTo>
                <a:cubicBezTo>
                  <a:pt x="11573334" y="2331239"/>
                  <a:pt x="11565889" y="2301693"/>
                  <a:pt x="11558442" y="2272139"/>
                </a:cubicBezTo>
                <a:lnTo>
                  <a:pt x="11549169" y="2234734"/>
                </a:lnTo>
                <a:cubicBezTo>
                  <a:pt x="11532130" y="2167007"/>
                  <a:pt x="11511443" y="2100302"/>
                  <a:pt x="11488421" y="2034549"/>
                </a:cubicBezTo>
                <a:close/>
                <a:moveTo>
                  <a:pt x="10468916" y="2032338"/>
                </a:moveTo>
                <a:cubicBezTo>
                  <a:pt x="10450533" y="2081859"/>
                  <a:pt x="10434093" y="2132840"/>
                  <a:pt x="10421480" y="2185446"/>
                </a:cubicBezTo>
                <a:cubicBezTo>
                  <a:pt x="10388668" y="2317695"/>
                  <a:pt x="10374105" y="2457032"/>
                  <a:pt x="10351264" y="2591574"/>
                </a:cubicBezTo>
                <a:cubicBezTo>
                  <a:pt x="10332355" y="2700098"/>
                  <a:pt x="10281261" y="2959166"/>
                  <a:pt x="10294485" y="2991809"/>
                </a:cubicBezTo>
                <a:lnTo>
                  <a:pt x="10327850" y="2826310"/>
                </a:lnTo>
                <a:cubicBezTo>
                  <a:pt x="10338741" y="2771690"/>
                  <a:pt x="10350331" y="2715434"/>
                  <a:pt x="10364099" y="2660098"/>
                </a:cubicBezTo>
                <a:cubicBezTo>
                  <a:pt x="10376185" y="2611783"/>
                  <a:pt x="10390682" y="2563843"/>
                  <a:pt x="10404725" y="2516991"/>
                </a:cubicBezTo>
                <a:cubicBezTo>
                  <a:pt x="10443463" y="2385961"/>
                  <a:pt x="10483500" y="2250332"/>
                  <a:pt x="10478071" y="2114122"/>
                </a:cubicBezTo>
                <a:cubicBezTo>
                  <a:pt x="10476867" y="2086568"/>
                  <a:pt x="10473555" y="2059413"/>
                  <a:pt x="10468916" y="2032338"/>
                </a:cubicBezTo>
                <a:close/>
                <a:moveTo>
                  <a:pt x="10573132" y="1991479"/>
                </a:moveTo>
                <a:cubicBezTo>
                  <a:pt x="10722027" y="2144650"/>
                  <a:pt x="10877543" y="2280670"/>
                  <a:pt x="11066880" y="2371770"/>
                </a:cubicBezTo>
                <a:cubicBezTo>
                  <a:pt x="10930664" y="2234271"/>
                  <a:pt x="10767866" y="2088089"/>
                  <a:pt x="10573132" y="1991479"/>
                </a:cubicBezTo>
                <a:close/>
                <a:moveTo>
                  <a:pt x="6591670" y="1988277"/>
                </a:moveTo>
                <a:cubicBezTo>
                  <a:pt x="6653650" y="2036451"/>
                  <a:pt x="6701310" y="2098809"/>
                  <a:pt x="6747349" y="2160069"/>
                </a:cubicBezTo>
                <a:lnTo>
                  <a:pt x="6760943" y="2177686"/>
                </a:lnTo>
                <a:cubicBezTo>
                  <a:pt x="6844486" y="2287290"/>
                  <a:pt x="6934499" y="2394502"/>
                  <a:pt x="7021065" y="2498102"/>
                </a:cubicBezTo>
                <a:cubicBezTo>
                  <a:pt x="7063629" y="2548900"/>
                  <a:pt x="7108178" y="2601313"/>
                  <a:pt x="7155223" y="2650386"/>
                </a:cubicBezTo>
                <a:cubicBezTo>
                  <a:pt x="7170968" y="2666443"/>
                  <a:pt x="7186885" y="2681619"/>
                  <a:pt x="7203167" y="2697288"/>
                </a:cubicBezTo>
                <a:cubicBezTo>
                  <a:pt x="7124362" y="2565928"/>
                  <a:pt x="7030837" y="2441422"/>
                  <a:pt x="6937703" y="2321981"/>
                </a:cubicBezTo>
                <a:cubicBezTo>
                  <a:pt x="6842752" y="2200032"/>
                  <a:pt x="6742965" y="2048781"/>
                  <a:pt x="6591670" y="1988277"/>
                </a:cubicBezTo>
                <a:close/>
                <a:moveTo>
                  <a:pt x="5798671" y="1981601"/>
                </a:moveTo>
                <a:cubicBezTo>
                  <a:pt x="5784234" y="2008086"/>
                  <a:pt x="5768551" y="2036236"/>
                  <a:pt x="5754709" y="2071454"/>
                </a:cubicBezTo>
                <a:cubicBezTo>
                  <a:pt x="5651219" y="2330361"/>
                  <a:pt x="5694208" y="2592217"/>
                  <a:pt x="5763044" y="2842206"/>
                </a:cubicBezTo>
                <a:lnTo>
                  <a:pt x="5764974" y="2799609"/>
                </a:lnTo>
                <a:cubicBezTo>
                  <a:pt x="5766710" y="2755616"/>
                  <a:pt x="5768626" y="2710738"/>
                  <a:pt x="5767665" y="2666409"/>
                </a:cubicBezTo>
                <a:cubicBezTo>
                  <a:pt x="5766964" y="2637156"/>
                  <a:pt x="5764828" y="2608182"/>
                  <a:pt x="5763055" y="2579705"/>
                </a:cubicBezTo>
                <a:cubicBezTo>
                  <a:pt x="5760913" y="2550734"/>
                  <a:pt x="5758780" y="2521760"/>
                  <a:pt x="5758079" y="2492508"/>
                </a:cubicBezTo>
                <a:cubicBezTo>
                  <a:pt x="5755745" y="2394242"/>
                  <a:pt x="5767619" y="2294070"/>
                  <a:pt x="5779325" y="2197069"/>
                </a:cubicBezTo>
                <a:cubicBezTo>
                  <a:pt x="5787753" y="2126095"/>
                  <a:pt x="5796001" y="2053736"/>
                  <a:pt x="5798671" y="1981601"/>
                </a:cubicBezTo>
                <a:close/>
                <a:moveTo>
                  <a:pt x="5829202" y="1971679"/>
                </a:moveTo>
                <a:cubicBezTo>
                  <a:pt x="5826736" y="2047481"/>
                  <a:pt x="5818154" y="2123904"/>
                  <a:pt x="5809558" y="2198043"/>
                </a:cubicBezTo>
                <a:cubicBezTo>
                  <a:pt x="5798026" y="2294159"/>
                  <a:pt x="5785973" y="2392938"/>
                  <a:pt x="5788653" y="2489430"/>
                </a:cubicBezTo>
                <a:cubicBezTo>
                  <a:pt x="5789524" y="2517790"/>
                  <a:pt x="5791665" y="2546759"/>
                  <a:pt x="5793439" y="2575235"/>
                </a:cubicBezTo>
                <a:cubicBezTo>
                  <a:pt x="5794815" y="2596366"/>
                  <a:pt x="5795822" y="2617001"/>
                  <a:pt x="5796837" y="2637633"/>
                </a:cubicBezTo>
                <a:cubicBezTo>
                  <a:pt x="5803017" y="2582794"/>
                  <a:pt x="5810098" y="2528066"/>
                  <a:pt x="5818614" y="2473055"/>
                </a:cubicBezTo>
                <a:cubicBezTo>
                  <a:pt x="5845917" y="2299125"/>
                  <a:pt x="5877599" y="2135758"/>
                  <a:pt x="5829202" y="1971679"/>
                </a:cubicBezTo>
                <a:close/>
                <a:moveTo>
                  <a:pt x="10578769" y="1962963"/>
                </a:moveTo>
                <a:cubicBezTo>
                  <a:pt x="10773649" y="2057701"/>
                  <a:pt x="10936285" y="2201237"/>
                  <a:pt x="11073823" y="2338658"/>
                </a:cubicBezTo>
                <a:cubicBezTo>
                  <a:pt x="10938241" y="2169232"/>
                  <a:pt x="10752627" y="1968969"/>
                  <a:pt x="10578769" y="1962963"/>
                </a:cubicBezTo>
                <a:close/>
                <a:moveTo>
                  <a:pt x="5911389" y="1898371"/>
                </a:moveTo>
                <a:cubicBezTo>
                  <a:pt x="6006914" y="2026768"/>
                  <a:pt x="6112955" y="2136857"/>
                  <a:pt x="6237627" y="2231921"/>
                </a:cubicBezTo>
                <a:cubicBezTo>
                  <a:pt x="6161282" y="2090381"/>
                  <a:pt x="6060308" y="1952200"/>
                  <a:pt x="5911389" y="1898371"/>
                </a:cubicBezTo>
                <a:close/>
                <a:moveTo>
                  <a:pt x="6944437" y="1575402"/>
                </a:moveTo>
                <a:cubicBezTo>
                  <a:pt x="6732842" y="1643305"/>
                  <a:pt x="6518352" y="1707201"/>
                  <a:pt x="6304730" y="1766654"/>
                </a:cubicBezTo>
                <a:cubicBezTo>
                  <a:pt x="6527947" y="1784949"/>
                  <a:pt x="6737901" y="1680839"/>
                  <a:pt x="6944437" y="1575402"/>
                </a:cubicBezTo>
                <a:close/>
                <a:moveTo>
                  <a:pt x="7019523" y="1519450"/>
                </a:moveTo>
                <a:cubicBezTo>
                  <a:pt x="6766096" y="1537552"/>
                  <a:pt x="6524653" y="1609537"/>
                  <a:pt x="6298091" y="1737122"/>
                </a:cubicBezTo>
                <a:cubicBezTo>
                  <a:pt x="6539381" y="1670594"/>
                  <a:pt x="6780997" y="1597715"/>
                  <a:pt x="7019523" y="151945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9518298" y="1338235"/>
                </a:moveTo>
                <a:cubicBezTo>
                  <a:pt x="9531977" y="1651120"/>
                  <a:pt x="9677527" y="1999242"/>
                  <a:pt x="9838009" y="2272553"/>
                </a:cubicBezTo>
                <a:cubicBezTo>
                  <a:pt x="9825312" y="2235634"/>
                  <a:pt x="9815180" y="2197225"/>
                  <a:pt x="9805906" y="2159819"/>
                </a:cubicBezTo>
                <a:lnTo>
                  <a:pt x="9801623" y="2142555"/>
                </a:lnTo>
                <a:cubicBezTo>
                  <a:pt x="9756626" y="1964482"/>
                  <a:pt x="9698390" y="1787247"/>
                  <a:pt x="9628671" y="1617375"/>
                </a:cubicBezTo>
                <a:cubicBezTo>
                  <a:pt x="9618364" y="1593060"/>
                  <a:pt x="9608603" y="1568967"/>
                  <a:pt x="9598299" y="1544643"/>
                </a:cubicBezTo>
                <a:cubicBezTo>
                  <a:pt x="9570133" y="1477354"/>
                  <a:pt x="9541339" y="1408510"/>
                  <a:pt x="9518298" y="1338235"/>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5052692" y="1292994"/>
                </a:moveTo>
                <a:cubicBezTo>
                  <a:pt x="5103155" y="1406739"/>
                  <a:pt x="5153078" y="1520878"/>
                  <a:pt x="5200661" y="1635186"/>
                </a:cubicBezTo>
                <a:cubicBezTo>
                  <a:pt x="5238218" y="1725483"/>
                  <a:pt x="5273610" y="1815047"/>
                  <a:pt x="5297138" y="1906351"/>
                </a:cubicBezTo>
                <a:cubicBezTo>
                  <a:pt x="5281533" y="1683399"/>
                  <a:pt x="5177210" y="1491946"/>
                  <a:pt x="5052692" y="1292994"/>
                </a:cubicBezTo>
                <a:close/>
                <a:moveTo>
                  <a:pt x="9528078" y="1278636"/>
                </a:moveTo>
                <a:cubicBezTo>
                  <a:pt x="9552982" y="1365794"/>
                  <a:pt x="9588937" y="1451189"/>
                  <a:pt x="9623946" y="1534260"/>
                </a:cubicBezTo>
                <a:lnTo>
                  <a:pt x="9654858" y="1607218"/>
                </a:lnTo>
                <a:cubicBezTo>
                  <a:pt x="9724183" y="1774989"/>
                  <a:pt x="9781702" y="1949347"/>
                  <a:pt x="9826304" y="2125320"/>
                </a:cubicBezTo>
                <a:cubicBezTo>
                  <a:pt x="9794296" y="1963695"/>
                  <a:pt x="9753660" y="1804203"/>
                  <a:pt x="9701198" y="1646797"/>
                </a:cubicBezTo>
                <a:cubicBezTo>
                  <a:pt x="9655682" y="1511000"/>
                  <a:pt x="9586050" y="1397178"/>
                  <a:pt x="9528078" y="1278636"/>
                </a:cubicBezTo>
                <a:close/>
                <a:moveTo>
                  <a:pt x="5009948" y="1273619"/>
                </a:moveTo>
                <a:cubicBezTo>
                  <a:pt x="5013363" y="1406203"/>
                  <a:pt x="5078144" y="1538571"/>
                  <a:pt x="5121777" y="1654213"/>
                </a:cubicBezTo>
                <a:cubicBezTo>
                  <a:pt x="5175625" y="1795269"/>
                  <a:pt x="5233597" y="1934093"/>
                  <a:pt x="5293545" y="2072247"/>
                </a:cubicBezTo>
                <a:cubicBezTo>
                  <a:pt x="5293533" y="2069971"/>
                  <a:pt x="5294060" y="2067298"/>
                  <a:pt x="5294042" y="2065019"/>
                </a:cubicBezTo>
                <a:cubicBezTo>
                  <a:pt x="5282123" y="1924099"/>
                  <a:pt x="5230273" y="1786942"/>
                  <a:pt x="5171936" y="1647613"/>
                </a:cubicBezTo>
                <a:cubicBezTo>
                  <a:pt x="5119977" y="1522743"/>
                  <a:pt x="5065315" y="1397539"/>
                  <a:pt x="5009948" y="1273619"/>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close/>
                <a:moveTo>
                  <a:pt x="6516292" y="1263064"/>
                </a:moveTo>
                <a:cubicBezTo>
                  <a:pt x="6288018" y="1373581"/>
                  <a:pt x="6031500" y="1451909"/>
                  <a:pt x="5736320" y="1501803"/>
                </a:cubicBezTo>
                <a:cubicBezTo>
                  <a:pt x="6001708" y="1565837"/>
                  <a:pt x="6267694" y="1408906"/>
                  <a:pt x="6516292" y="1263064"/>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9441752" y="1245311"/>
                </a:moveTo>
                <a:cubicBezTo>
                  <a:pt x="9367449" y="1271794"/>
                  <a:pt x="9313207" y="1329954"/>
                  <a:pt x="9278979" y="1406236"/>
                </a:cubicBezTo>
                <a:cubicBezTo>
                  <a:pt x="9261017" y="1445630"/>
                  <a:pt x="9242585" y="1502850"/>
                  <a:pt x="9235540" y="1546869"/>
                </a:cubicBezTo>
                <a:cubicBezTo>
                  <a:pt x="9223867" y="1618535"/>
                  <a:pt x="9230001" y="1614698"/>
                  <a:pt x="9264074" y="1557016"/>
                </a:cubicBezTo>
                <a:cubicBezTo>
                  <a:pt x="9325587" y="1454296"/>
                  <a:pt x="9384605" y="1349880"/>
                  <a:pt x="9441752" y="1245311"/>
                </a:cubicBezTo>
                <a:close/>
                <a:moveTo>
                  <a:pt x="6691602" y="1140573"/>
                </a:moveTo>
                <a:cubicBezTo>
                  <a:pt x="6646175" y="1158238"/>
                  <a:pt x="6598950" y="1175684"/>
                  <a:pt x="6571100" y="1183662"/>
                </a:cubicBezTo>
                <a:cubicBezTo>
                  <a:pt x="6462406" y="1213607"/>
                  <a:pt x="6352215" y="1234713"/>
                  <a:pt x="6241687" y="1257600"/>
                </a:cubicBezTo>
                <a:cubicBezTo>
                  <a:pt x="6040746" y="1299467"/>
                  <a:pt x="5893317" y="1420819"/>
                  <a:pt x="5693009" y="1478256"/>
                </a:cubicBezTo>
                <a:cubicBezTo>
                  <a:pt x="6021285" y="1426507"/>
                  <a:pt x="6301876" y="1340642"/>
                  <a:pt x="6548420" y="1214599"/>
                </a:cubicBezTo>
                <a:cubicBezTo>
                  <a:pt x="6567440" y="1204628"/>
                  <a:pt x="6586456" y="1194658"/>
                  <a:pt x="6605473" y="1184686"/>
                </a:cubicBezTo>
                <a:cubicBezTo>
                  <a:pt x="6633823" y="1169483"/>
                  <a:pt x="6662531" y="1154778"/>
                  <a:pt x="6691602" y="1140573"/>
                </a:cubicBezTo>
                <a:close/>
                <a:moveTo>
                  <a:pt x="4002475" y="1037802"/>
                </a:moveTo>
                <a:cubicBezTo>
                  <a:pt x="4001933" y="1038196"/>
                  <a:pt x="4000861" y="1038973"/>
                  <a:pt x="4000324" y="1039362"/>
                </a:cubicBezTo>
                <a:cubicBezTo>
                  <a:pt x="4001046" y="1040360"/>
                  <a:pt x="4002134" y="1041861"/>
                  <a:pt x="4002862" y="1042866"/>
                </a:cubicBez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473491" y="3921431"/>
                  <a:pt x="1402113" y="4025542"/>
                  <a:pt x="1325720" y="4125411"/>
                </a:cubicBezTo>
                <a:lnTo>
                  <a:pt x="1206279" y="4267200"/>
                </a:lnTo>
                <a:lnTo>
                  <a:pt x="1115040" y="4267200"/>
                </a:lnTo>
                <a:lnTo>
                  <a:pt x="1258195" y="4099624"/>
                </a:lnTo>
                <a:cubicBezTo>
                  <a:pt x="1315987" y="4027073"/>
                  <a:pt x="1371166" y="3952247"/>
                  <a:pt x="1423113" y="3874565"/>
                </a:cubicBezTo>
                <a:lnTo>
                  <a:pt x="1260565" y="4031982"/>
                </a:lnTo>
                <a:cubicBezTo>
                  <a:pt x="1197929" y="4092559"/>
                  <a:pt x="1134310" y="4154329"/>
                  <a:pt x="1073327" y="4218727"/>
                </a:cubicBezTo>
                <a:lnTo>
                  <a:pt x="1032294" y="4267200"/>
                </a:lnTo>
                <a:lnTo>
                  <a:pt x="993830" y="4267200"/>
                </a:lnTo>
                <a:lnTo>
                  <a:pt x="1051860" y="4198693"/>
                </a:lnTo>
                <a:cubicBezTo>
                  <a:pt x="1113440" y="4133732"/>
                  <a:pt x="1177549" y="4071540"/>
                  <a:pt x="1240607" y="4010401"/>
                </a:cubicBezTo>
                <a:lnTo>
                  <a:pt x="1310106" y="3943217"/>
                </a:lnTo>
                <a:cubicBezTo>
                  <a:pt x="1174685" y="4033303"/>
                  <a:pt x="1054913" y="4139624"/>
                  <a:pt x="952103" y="4265972"/>
                </a:cubicBezTo>
                <a:lnTo>
                  <a:pt x="951207" y="4267200"/>
                </a:lnTo>
                <a:lnTo>
                  <a:pt x="862760" y="4267200"/>
                </a:lnTo>
                <a:lnTo>
                  <a:pt x="909145" y="4199225"/>
                </a:lnTo>
                <a:cubicBezTo>
                  <a:pt x="998789" y="4086824"/>
                  <a:pt x="1101084" y="3991246"/>
                  <a:pt x="1214067" y="3908561"/>
                </a:cubicBezTo>
                <a:cubicBezTo>
                  <a:pt x="1023317" y="3973399"/>
                  <a:pt x="824392" y="4020568"/>
                  <a:pt x="640967" y="4105601"/>
                </a:cubicBezTo>
                <a:cubicBezTo>
                  <a:pt x="549674" y="4147907"/>
                  <a:pt x="460581" y="4194508"/>
                  <a:pt x="372807" y="4243651"/>
                </a:cubicBezTo>
                <a:lnTo>
                  <a:pt x="332830" y="4267200"/>
                </a:lnTo>
                <a:lnTo>
                  <a:pt x="168301" y="4267200"/>
                </a:lnTo>
                <a:lnTo>
                  <a:pt x="278002" y="4201399"/>
                </a:lnTo>
                <a:cubicBezTo>
                  <a:pt x="359885" y="4153808"/>
                  <a:pt x="442683" y="4107866"/>
                  <a:pt x="527241" y="4065078"/>
                </a:cubicBezTo>
                <a:cubicBezTo>
                  <a:pt x="838255" y="3908281"/>
                  <a:pt x="1212318" y="3863093"/>
                  <a:pt x="1510397" y="3684705"/>
                </a:cubicBezTo>
                <a:cubicBezTo>
                  <a:pt x="1390337" y="3729510"/>
                  <a:pt x="1267181" y="3766747"/>
                  <a:pt x="1146550" y="3802012"/>
                </a:cubicBezTo>
                <a:cubicBezTo>
                  <a:pt x="997862" y="3845736"/>
                  <a:pt x="843568" y="3890871"/>
                  <a:pt x="698834" y="3952272"/>
                </a:cubicBezTo>
                <a:cubicBezTo>
                  <a:pt x="519814" y="4027898"/>
                  <a:pt x="352828" y="4127506"/>
                  <a:pt x="192528" y="4236299"/>
                </a:cubicBezTo>
                <a:lnTo>
                  <a:pt x="148586" y="4267200"/>
                </a:lnTo>
                <a:lnTo>
                  <a:pt x="98116" y="4267200"/>
                </a:lnTo>
                <a:lnTo>
                  <a:pt x="169669" y="4216852"/>
                </a:lnTo>
                <a:cubicBezTo>
                  <a:pt x="333361" y="4105506"/>
                  <a:pt x="504130" y="4002947"/>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ubicBezTo>
                  <a:pt x="1247578" y="3654578"/>
                  <a:pt x="1180153" y="3656293"/>
                  <a:pt x="1109304" y="3669030"/>
                </a:cubicBezTo>
                <a:cubicBezTo>
                  <a:pt x="794692" y="3725281"/>
                  <a:pt x="516258" y="3901624"/>
                  <a:pt x="258951" y="4111994"/>
                </a:cubicBezTo>
                <a:lnTo>
                  <a:pt x="80807" y="4267200"/>
                </a:lnTo>
                <a:lnTo>
                  <a:pt x="0" y="4267200"/>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12149131" y="959050"/>
                </a:moveTo>
                <a:cubicBezTo>
                  <a:pt x="12135265" y="975072"/>
                  <a:pt x="12121401" y="991089"/>
                  <a:pt x="12105664" y="1006960"/>
                </a:cubicBezTo>
                <a:cubicBezTo>
                  <a:pt x="12040174" y="1071943"/>
                  <a:pt x="11966532" y="1125748"/>
                  <a:pt x="11883102" y="1184424"/>
                </a:cubicBezTo>
                <a:cubicBezTo>
                  <a:pt x="11822339" y="1227583"/>
                  <a:pt x="11746281" y="1281016"/>
                  <a:pt x="11665174" y="1317493"/>
                </a:cubicBezTo>
                <a:cubicBezTo>
                  <a:pt x="11640620" y="1328342"/>
                  <a:pt x="11615753" y="1338416"/>
                  <a:pt x="11590337" y="1348256"/>
                </a:cubicBezTo>
                <a:cubicBezTo>
                  <a:pt x="11556383" y="1361567"/>
                  <a:pt x="11523739" y="1374791"/>
                  <a:pt x="11492588" y="1390573"/>
                </a:cubicBezTo>
                <a:cubicBezTo>
                  <a:pt x="11632969" y="1358579"/>
                  <a:pt x="11770492" y="1298342"/>
                  <a:pt x="11888865" y="1220988"/>
                </a:cubicBezTo>
                <a:cubicBezTo>
                  <a:pt x="11984266" y="1158366"/>
                  <a:pt x="12085135" y="1064584"/>
                  <a:pt x="12149131" y="959050"/>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5870151" y="898890"/>
                </a:moveTo>
                <a:cubicBezTo>
                  <a:pt x="5866911" y="898948"/>
                  <a:pt x="5864574" y="899121"/>
                  <a:pt x="5861335" y="899177"/>
                </a:cubicBezTo>
                <a:lnTo>
                  <a:pt x="5843702" y="899748"/>
                </a:lnTo>
                <a:cubicBezTo>
                  <a:pt x="5780018" y="902412"/>
                  <a:pt x="5714210" y="911192"/>
                  <a:pt x="5651107" y="920306"/>
                </a:cubicBezTo>
                <a:cubicBezTo>
                  <a:pt x="5588537" y="929031"/>
                  <a:pt x="5523624" y="937920"/>
                  <a:pt x="5459407" y="940975"/>
                </a:cubicBezTo>
                <a:cubicBezTo>
                  <a:pt x="5431523" y="942110"/>
                  <a:pt x="5402918" y="942237"/>
                  <a:pt x="5374846" y="941988"/>
                </a:cubicBezTo>
                <a:cubicBezTo>
                  <a:pt x="5336157" y="941792"/>
                  <a:pt x="5295497" y="942268"/>
                  <a:pt x="5256105" y="945632"/>
                </a:cubicBezTo>
                <a:cubicBezTo>
                  <a:pt x="5206829" y="950064"/>
                  <a:pt x="5155964" y="960232"/>
                  <a:pt x="5107071" y="969720"/>
                </a:cubicBezTo>
                <a:cubicBezTo>
                  <a:pt x="5071129" y="976700"/>
                  <a:pt x="5035177" y="983681"/>
                  <a:pt x="4998681" y="988771"/>
                </a:cubicBezTo>
                <a:cubicBezTo>
                  <a:pt x="5256175" y="1057755"/>
                  <a:pt x="5597864" y="989418"/>
                  <a:pt x="5870151" y="898890"/>
                </a:cubicBezTo>
                <a:close/>
                <a:moveTo>
                  <a:pt x="12190084" y="854709"/>
                </a:moveTo>
                <a:cubicBezTo>
                  <a:pt x="12181324" y="863235"/>
                  <a:pt x="12172252" y="870980"/>
                  <a:pt x="12162947" y="879275"/>
                </a:cubicBezTo>
                <a:cubicBezTo>
                  <a:pt x="12028326" y="998039"/>
                  <a:pt x="11883371" y="1121443"/>
                  <a:pt x="11721478" y="1216434"/>
                </a:cubicBezTo>
                <a:lnTo>
                  <a:pt x="11680712" y="1239730"/>
                </a:lnTo>
                <a:cubicBezTo>
                  <a:pt x="11620220" y="1274640"/>
                  <a:pt x="11558177" y="1310180"/>
                  <a:pt x="11505347" y="1352837"/>
                </a:cubicBezTo>
                <a:cubicBezTo>
                  <a:pt x="11530133" y="1341442"/>
                  <a:pt x="11555544" y="1331600"/>
                  <a:pt x="11580962" y="1321759"/>
                </a:cubicBezTo>
                <a:cubicBezTo>
                  <a:pt x="11605590" y="1312227"/>
                  <a:pt x="11630227" y="1302697"/>
                  <a:pt x="11654234" y="1291618"/>
                </a:cubicBezTo>
                <a:cubicBezTo>
                  <a:pt x="11733018" y="1256083"/>
                  <a:pt x="11807521" y="1203284"/>
                  <a:pt x="11867274" y="1160983"/>
                </a:cubicBezTo>
                <a:cubicBezTo>
                  <a:pt x="11949151" y="1102940"/>
                  <a:pt x="12022324" y="1050225"/>
                  <a:pt x="12086035" y="986418"/>
                </a:cubicBezTo>
                <a:cubicBezTo>
                  <a:pt x="12128278" y="944429"/>
                  <a:pt x="12163191" y="899980"/>
                  <a:pt x="12190084" y="854709"/>
                </a:cubicBezTo>
                <a:close/>
                <a:moveTo>
                  <a:pt x="5504425" y="848067"/>
                </a:moveTo>
                <a:cubicBezTo>
                  <a:pt x="5313518" y="848319"/>
                  <a:pt x="5144450" y="894555"/>
                  <a:pt x="4968849" y="962318"/>
                </a:cubicBezTo>
                <a:cubicBezTo>
                  <a:pt x="5013986" y="957830"/>
                  <a:pt x="5059460" y="949291"/>
                  <a:pt x="5104039" y="940634"/>
                </a:cubicBezTo>
                <a:cubicBezTo>
                  <a:pt x="5153465" y="930752"/>
                  <a:pt x="5205230" y="920703"/>
                  <a:pt x="5256311" y="916490"/>
                </a:cubicBezTo>
                <a:cubicBezTo>
                  <a:pt x="5297138" y="912849"/>
                  <a:pt x="5338158" y="912871"/>
                  <a:pt x="5377381" y="912671"/>
                </a:cubicBezTo>
                <a:cubicBezTo>
                  <a:pt x="5405093" y="912428"/>
                  <a:pt x="5432627" y="913077"/>
                  <a:pt x="5460148" y="911442"/>
                </a:cubicBezTo>
                <a:cubicBezTo>
                  <a:pt x="5522934" y="908669"/>
                  <a:pt x="5586937" y="899666"/>
                  <a:pt x="5648971" y="891331"/>
                </a:cubicBezTo>
                <a:cubicBezTo>
                  <a:pt x="5712974" y="882328"/>
                  <a:pt x="5779324" y="873155"/>
                  <a:pt x="5844807" y="870718"/>
                </a:cubicBezTo>
                <a:lnTo>
                  <a:pt x="5862975" y="869756"/>
                </a:lnTo>
                <a:cubicBezTo>
                  <a:pt x="5882405" y="869405"/>
                  <a:pt x="5902011" y="868171"/>
                  <a:pt x="5920887" y="865929"/>
                </a:cubicBezTo>
                <a:cubicBezTo>
                  <a:pt x="5782825" y="855356"/>
                  <a:pt x="5643867" y="846954"/>
                  <a:pt x="5504425" y="848067"/>
                </a:cubicBezTo>
                <a:close/>
                <a:moveTo>
                  <a:pt x="8924104" y="777000"/>
                </a:moveTo>
                <a:cubicBezTo>
                  <a:pt x="8923664" y="782606"/>
                  <a:pt x="8922673" y="787979"/>
                  <a:pt x="8921999" y="794136"/>
                </a:cubicBezTo>
                <a:cubicBezTo>
                  <a:pt x="8919582" y="810498"/>
                  <a:pt x="8917940" y="826538"/>
                  <a:pt x="8916066" y="843129"/>
                </a:cubicBezTo>
                <a:cubicBezTo>
                  <a:pt x="8910698" y="896870"/>
                  <a:pt x="8909926" y="951907"/>
                  <a:pt x="8909852" y="1005313"/>
                </a:cubicBezTo>
                <a:cubicBezTo>
                  <a:pt x="8907936" y="1206014"/>
                  <a:pt x="8906433" y="1413328"/>
                  <a:pt x="8936982" y="1614896"/>
                </a:cubicBezTo>
                <a:lnTo>
                  <a:pt x="8939706" y="1632791"/>
                </a:lnTo>
                <a:lnTo>
                  <a:pt x="8946691" y="1680170"/>
                </a:lnTo>
                <a:cubicBezTo>
                  <a:pt x="8947341" y="1669501"/>
                  <a:pt x="8947217" y="1659149"/>
                  <a:pt x="8947643" y="1649028"/>
                </a:cubicBezTo>
                <a:cubicBezTo>
                  <a:pt x="8950646" y="1394060"/>
                  <a:pt x="8954155" y="1130296"/>
                  <a:pt x="8931687" y="871628"/>
                </a:cubicBezTo>
                <a:lnTo>
                  <a:pt x="8929804" y="850229"/>
                </a:lnTo>
                <a:cubicBezTo>
                  <a:pt x="8927750" y="826182"/>
                  <a:pt x="8925696" y="802134"/>
                  <a:pt x="8924104" y="777000"/>
                </a:cubicBezTo>
                <a:close/>
                <a:moveTo>
                  <a:pt x="8951219" y="764662"/>
                </a:moveTo>
                <a:cubicBezTo>
                  <a:pt x="8952434" y="792211"/>
                  <a:pt x="8955277" y="820458"/>
                  <a:pt x="8957270" y="847698"/>
                </a:cubicBezTo>
                <a:lnTo>
                  <a:pt x="8959153" y="869097"/>
                </a:lnTo>
                <a:cubicBezTo>
                  <a:pt x="8981354" y="1119277"/>
                  <a:pt x="8978808" y="1373147"/>
                  <a:pt x="8976081" y="1619865"/>
                </a:cubicBezTo>
                <a:cubicBezTo>
                  <a:pt x="9043646" y="1335574"/>
                  <a:pt x="9035127" y="1045475"/>
                  <a:pt x="8951219" y="764662"/>
                </a:cubicBezTo>
                <a:close/>
                <a:moveTo>
                  <a:pt x="8898081" y="630137"/>
                </a:moveTo>
                <a:cubicBezTo>
                  <a:pt x="8735190" y="940376"/>
                  <a:pt x="8800852" y="1302315"/>
                  <a:pt x="8910095" y="1626691"/>
                </a:cubicBezTo>
                <a:lnTo>
                  <a:pt x="8908822" y="1619067"/>
                </a:lnTo>
                <a:cubicBezTo>
                  <a:pt x="8877873" y="1415398"/>
                  <a:pt x="8879292" y="1206762"/>
                  <a:pt x="8881669" y="1004967"/>
                </a:cubicBezTo>
                <a:cubicBezTo>
                  <a:pt x="8881975" y="951016"/>
                  <a:pt x="8882434" y="895204"/>
                  <a:pt x="8888265" y="840369"/>
                </a:cubicBezTo>
                <a:cubicBezTo>
                  <a:pt x="8890137" y="823783"/>
                  <a:pt x="8892011" y="807192"/>
                  <a:pt x="8894429" y="790831"/>
                </a:cubicBezTo>
                <a:cubicBezTo>
                  <a:pt x="8901122" y="737010"/>
                  <a:pt x="8907725" y="681866"/>
                  <a:pt x="8898081" y="630137"/>
                </a:cubicBezTo>
                <a:close/>
                <a:moveTo>
                  <a:pt x="11491396" y="623931"/>
                </a:moveTo>
                <a:cubicBezTo>
                  <a:pt x="11465686" y="637515"/>
                  <a:pt x="11440209" y="650546"/>
                  <a:pt x="11413329" y="662344"/>
                </a:cubicBezTo>
                <a:cubicBezTo>
                  <a:pt x="11268660" y="727282"/>
                  <a:pt x="11113102" y="758642"/>
                  <a:pt x="10966547" y="818916"/>
                </a:cubicBezTo>
                <a:cubicBezTo>
                  <a:pt x="10793574" y="889896"/>
                  <a:pt x="10652020" y="1008307"/>
                  <a:pt x="10498883" y="1111507"/>
                </a:cubicBezTo>
                <a:cubicBezTo>
                  <a:pt x="10559155" y="1098395"/>
                  <a:pt x="10616158" y="1067158"/>
                  <a:pt x="10671292" y="1035777"/>
                </a:cubicBezTo>
                <a:lnTo>
                  <a:pt x="10685894" y="1027151"/>
                </a:lnTo>
                <a:cubicBezTo>
                  <a:pt x="10821548" y="950027"/>
                  <a:pt x="10965272" y="882756"/>
                  <a:pt x="11104337" y="817377"/>
                </a:cubicBezTo>
                <a:cubicBezTo>
                  <a:pt x="11233375" y="757414"/>
                  <a:pt x="11364889" y="694633"/>
                  <a:pt x="11491396" y="623931"/>
                </a:cubicBezTo>
                <a:close/>
                <a:moveTo>
                  <a:pt x="10779304" y="584486"/>
                </a:moveTo>
                <a:cubicBezTo>
                  <a:pt x="10740583" y="648568"/>
                  <a:pt x="10699136" y="711502"/>
                  <a:pt x="10658378" y="772788"/>
                </a:cubicBezTo>
                <a:cubicBezTo>
                  <a:pt x="10594579" y="868744"/>
                  <a:pt x="10529620" y="967431"/>
                  <a:pt x="10475581" y="1070739"/>
                </a:cubicBezTo>
                <a:cubicBezTo>
                  <a:pt x="10578194" y="966751"/>
                  <a:pt x="10672522" y="819977"/>
                  <a:pt x="10735178" y="693281"/>
                </a:cubicBezTo>
                <a:close/>
                <a:moveTo>
                  <a:pt x="10132488" y="518596"/>
                </a:moveTo>
                <a:cubicBezTo>
                  <a:pt x="10047856" y="532980"/>
                  <a:pt x="9963302" y="548687"/>
                  <a:pt x="9879465" y="567273"/>
                </a:cubicBezTo>
                <a:cubicBezTo>
                  <a:pt x="9683016" y="611580"/>
                  <a:pt x="9523495" y="697916"/>
                  <a:pt x="9364243" y="809468"/>
                </a:cubicBezTo>
                <a:cubicBezTo>
                  <a:pt x="9364793" y="809701"/>
                  <a:pt x="9365336" y="809931"/>
                  <a:pt x="9366655" y="809848"/>
                </a:cubicBezTo>
                <a:cubicBezTo>
                  <a:pt x="9558665" y="728900"/>
                  <a:pt x="9742999" y="656935"/>
                  <a:pt x="9914233" y="596159"/>
                </a:cubicBezTo>
                <a:close/>
                <a:moveTo>
                  <a:pt x="10264524" y="501747"/>
                </a:moveTo>
                <a:lnTo>
                  <a:pt x="9922837" y="622979"/>
                </a:lnTo>
                <a:cubicBezTo>
                  <a:pt x="9763806" y="679263"/>
                  <a:pt x="9594234" y="745243"/>
                  <a:pt x="9416908" y="818889"/>
                </a:cubicBezTo>
                <a:cubicBezTo>
                  <a:pt x="9417689" y="818579"/>
                  <a:pt x="9417689" y="818579"/>
                  <a:pt x="9418234" y="818810"/>
                </a:cubicBezTo>
                <a:cubicBezTo>
                  <a:pt x="9717394" y="764555"/>
                  <a:pt x="10002904" y="633058"/>
                  <a:pt x="10264524" y="501747"/>
                </a:cubicBezTo>
                <a:close/>
                <a:moveTo>
                  <a:pt x="10802699" y="488163"/>
                </a:moveTo>
                <a:lnTo>
                  <a:pt x="10618739" y="734118"/>
                </a:lnTo>
                <a:lnTo>
                  <a:pt x="10604580" y="753877"/>
                </a:lnTo>
                <a:cubicBezTo>
                  <a:pt x="10575714" y="793161"/>
                  <a:pt x="10550336" y="828772"/>
                  <a:pt x="10529643" y="867004"/>
                </a:cubicBezTo>
                <a:cubicBezTo>
                  <a:pt x="10501301" y="918746"/>
                  <a:pt x="10479284" y="973805"/>
                  <a:pt x="10462194" y="1035452"/>
                </a:cubicBezTo>
                <a:cubicBezTo>
                  <a:pt x="10514547" y="939156"/>
                  <a:pt x="10575176" y="847655"/>
                  <a:pt x="10635117" y="757788"/>
                </a:cubicBezTo>
                <a:cubicBezTo>
                  <a:pt x="10692800" y="670189"/>
                  <a:pt x="10751735" y="581180"/>
                  <a:pt x="10802699" y="488163"/>
                </a:cubicBezTo>
                <a:close/>
                <a:moveTo>
                  <a:pt x="10359107" y="485136"/>
                </a:moveTo>
                <a:cubicBezTo>
                  <a:pt x="10100692" y="616512"/>
                  <a:pt x="9815681" y="755947"/>
                  <a:pt x="9515108" y="825701"/>
                </a:cubicBezTo>
                <a:cubicBezTo>
                  <a:pt x="9825509" y="831572"/>
                  <a:pt x="10104184" y="667562"/>
                  <a:pt x="10359107" y="485136"/>
                </a:cubicBezTo>
                <a:close/>
                <a:moveTo>
                  <a:pt x="11886089" y="483936"/>
                </a:moveTo>
                <a:cubicBezTo>
                  <a:pt x="11800033" y="547295"/>
                  <a:pt x="11710455" y="605296"/>
                  <a:pt x="11622890" y="661575"/>
                </a:cubicBezTo>
                <a:cubicBezTo>
                  <a:pt x="11437051" y="781189"/>
                  <a:pt x="11244843" y="905190"/>
                  <a:pt x="11038640" y="996875"/>
                </a:cubicBezTo>
                <a:cubicBezTo>
                  <a:pt x="10885656" y="1064725"/>
                  <a:pt x="10725662" y="1114166"/>
                  <a:pt x="10561310" y="1145020"/>
                </a:cubicBezTo>
                <a:cubicBezTo>
                  <a:pt x="10596460" y="1154752"/>
                  <a:pt x="10632933" y="1164394"/>
                  <a:pt x="10675127" y="1163586"/>
                </a:cubicBezTo>
                <a:cubicBezTo>
                  <a:pt x="10827145" y="1160350"/>
                  <a:pt x="10989398" y="1058435"/>
                  <a:pt x="11120351" y="990907"/>
                </a:cubicBezTo>
                <a:cubicBezTo>
                  <a:pt x="11302032" y="897860"/>
                  <a:pt x="11481110" y="797268"/>
                  <a:pt x="11648506" y="680145"/>
                </a:cubicBezTo>
                <a:cubicBezTo>
                  <a:pt x="11691733" y="649515"/>
                  <a:pt x="11821224" y="550475"/>
                  <a:pt x="11886089" y="483936"/>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10784544" y="465669"/>
                </a:moveTo>
                <a:cubicBezTo>
                  <a:pt x="10662409" y="521478"/>
                  <a:pt x="10422179" y="894258"/>
                  <a:pt x="10426419" y="1062158"/>
                </a:cubicBezTo>
                <a:cubicBezTo>
                  <a:pt x="10438657" y="1011968"/>
                  <a:pt x="10453241" y="965354"/>
                  <a:pt x="10471732" y="921679"/>
                </a:cubicBezTo>
                <a:cubicBezTo>
                  <a:pt x="10481672" y="898200"/>
                  <a:pt x="10492705" y="875187"/>
                  <a:pt x="10504824" y="852631"/>
                </a:cubicBezTo>
                <a:cubicBezTo>
                  <a:pt x="10526215" y="812759"/>
                  <a:pt x="10552604" y="776291"/>
                  <a:pt x="10582237" y="736692"/>
                </a:cubicBezTo>
                <a:lnTo>
                  <a:pt x="10596401" y="716935"/>
                </a:lnTo>
                <a:cubicBezTo>
                  <a:pt x="10661482" y="628604"/>
                  <a:pt x="10720448" y="548625"/>
                  <a:pt x="10784544" y="465669"/>
                </a:cubicBezTo>
                <a:close/>
                <a:moveTo>
                  <a:pt x="11916494" y="422768"/>
                </a:moveTo>
                <a:cubicBezTo>
                  <a:pt x="11840345" y="436884"/>
                  <a:pt x="11770712" y="482734"/>
                  <a:pt x="11703185" y="528178"/>
                </a:cubicBezTo>
                <a:lnTo>
                  <a:pt x="11680755" y="543149"/>
                </a:lnTo>
                <a:cubicBezTo>
                  <a:pt x="11503085" y="661715"/>
                  <a:pt x="11307002" y="753816"/>
                  <a:pt x="11116818" y="842623"/>
                </a:cubicBezTo>
                <a:cubicBezTo>
                  <a:pt x="10977992" y="907459"/>
                  <a:pt x="10835051" y="974411"/>
                  <a:pt x="10700164" y="1051220"/>
                </a:cubicBezTo>
                <a:lnTo>
                  <a:pt x="10685570" y="1059849"/>
                </a:lnTo>
                <a:cubicBezTo>
                  <a:pt x="10652486" y="1078679"/>
                  <a:pt x="10619176" y="1098052"/>
                  <a:pt x="10584288" y="1113543"/>
                </a:cubicBezTo>
                <a:cubicBezTo>
                  <a:pt x="10736655" y="1082118"/>
                  <a:pt x="10884823" y="1034762"/>
                  <a:pt x="11026698" y="971858"/>
                </a:cubicBezTo>
                <a:cubicBezTo>
                  <a:pt x="11231114" y="881353"/>
                  <a:pt x="11422542" y="757667"/>
                  <a:pt x="11607604" y="638368"/>
                </a:cubicBezTo>
                <a:cubicBezTo>
                  <a:pt x="11712249" y="570645"/>
                  <a:pt x="11819449" y="501435"/>
                  <a:pt x="11919452" y="423380"/>
                </a:cubicBezTo>
                <a:cubicBezTo>
                  <a:pt x="11918363" y="422918"/>
                  <a:pt x="11917811" y="422686"/>
                  <a:pt x="11916494" y="422768"/>
                </a:cubicBezTo>
                <a:close/>
                <a:moveTo>
                  <a:pt x="8148168" y="416949"/>
                </a:moveTo>
                <a:cubicBezTo>
                  <a:pt x="8041447" y="489578"/>
                  <a:pt x="7951585" y="589312"/>
                  <a:pt x="7862052" y="694330"/>
                </a:cubicBezTo>
                <a:lnTo>
                  <a:pt x="7808002" y="759654"/>
                </a:lnTo>
                <a:close/>
                <a:moveTo>
                  <a:pt x="8295299" y="416143"/>
                </a:moveTo>
                <a:cubicBezTo>
                  <a:pt x="8303328" y="454953"/>
                  <a:pt x="8309263" y="494162"/>
                  <a:pt x="8309124" y="534021"/>
                </a:cubicBezTo>
                <a:cubicBezTo>
                  <a:pt x="8309177" y="581042"/>
                  <a:pt x="8301211" y="627240"/>
                  <a:pt x="8293154" y="672115"/>
                </a:cubicBezTo>
                <a:cubicBezTo>
                  <a:pt x="8287455" y="703824"/>
                  <a:pt x="8281839" y="736857"/>
                  <a:pt x="8279099" y="769176"/>
                </a:cubicBezTo>
                <a:cubicBezTo>
                  <a:pt x="8271208" y="866910"/>
                  <a:pt x="8290164" y="965070"/>
                  <a:pt x="8309186" y="1060039"/>
                </a:cubicBezTo>
                <a:cubicBezTo>
                  <a:pt x="8338258" y="1208834"/>
                  <a:pt x="8368983" y="1362838"/>
                  <a:pt x="8410512" y="1511108"/>
                </a:cubicBezTo>
                <a:cubicBezTo>
                  <a:pt x="8445511" y="1186645"/>
                  <a:pt x="8463496" y="815698"/>
                  <a:pt x="8351657" y="521768"/>
                </a:cubicBezTo>
                <a:cubicBezTo>
                  <a:pt x="8336376" y="481820"/>
                  <a:pt x="8314355" y="448679"/>
                  <a:pt x="8295299" y="416143"/>
                </a:cubicBezTo>
                <a:close/>
                <a:moveTo>
                  <a:pt x="8266483" y="414244"/>
                </a:moveTo>
                <a:cubicBezTo>
                  <a:pt x="8162811" y="736679"/>
                  <a:pt x="8223592" y="1050836"/>
                  <a:pt x="8343425" y="1357811"/>
                </a:cubicBezTo>
                <a:cubicBezTo>
                  <a:pt x="8320496" y="1259904"/>
                  <a:pt x="8300994" y="1161513"/>
                  <a:pt x="8282114" y="1064671"/>
                </a:cubicBezTo>
                <a:cubicBezTo>
                  <a:pt x="8263238" y="967838"/>
                  <a:pt x="8243336" y="867346"/>
                  <a:pt x="8251298" y="766414"/>
                </a:cubicBezTo>
                <a:cubicBezTo>
                  <a:pt x="8253954" y="732777"/>
                  <a:pt x="8259797" y="699198"/>
                  <a:pt x="8265729" y="666939"/>
                </a:cubicBezTo>
                <a:cubicBezTo>
                  <a:pt x="8273319" y="623158"/>
                  <a:pt x="8281376" y="578281"/>
                  <a:pt x="8281494" y="533909"/>
                </a:cubicBezTo>
                <a:cubicBezTo>
                  <a:pt x="8281080" y="493822"/>
                  <a:pt x="8274834" y="453832"/>
                  <a:pt x="8266483" y="414244"/>
                </a:cubicBezTo>
                <a:close/>
                <a:moveTo>
                  <a:pt x="8140802" y="388720"/>
                </a:moveTo>
                <a:cubicBezTo>
                  <a:pt x="8028462" y="422924"/>
                  <a:pt x="7941106" y="490876"/>
                  <a:pt x="7860379" y="596411"/>
                </a:cubicBezTo>
                <a:cubicBezTo>
                  <a:pt x="7812773" y="658663"/>
                  <a:pt x="7772566" y="720182"/>
                  <a:pt x="7737688" y="790400"/>
                </a:cubicBezTo>
                <a:cubicBezTo>
                  <a:pt x="7733439" y="798902"/>
                  <a:pt x="7729892" y="805767"/>
                  <a:pt x="7726885" y="812869"/>
                </a:cubicBezTo>
                <a:cubicBezTo>
                  <a:pt x="7764906" y="767160"/>
                  <a:pt x="7802380" y="721219"/>
                  <a:pt x="7840490" y="676832"/>
                </a:cubicBezTo>
                <a:cubicBezTo>
                  <a:pt x="7933738" y="567590"/>
                  <a:pt x="8028101" y="463327"/>
                  <a:pt x="8140802" y="388720"/>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5805386" y="239240"/>
                </a:moveTo>
                <a:cubicBezTo>
                  <a:pt x="5783116" y="246988"/>
                  <a:pt x="5760847" y="254734"/>
                  <a:pt x="5736947" y="261367"/>
                </a:cubicBezTo>
                <a:cubicBezTo>
                  <a:pt x="5638133" y="287976"/>
                  <a:pt x="5538513" y="299897"/>
                  <a:pt x="5427012" y="311272"/>
                </a:cubicBezTo>
                <a:cubicBezTo>
                  <a:pt x="5345554" y="319953"/>
                  <a:pt x="5243942" y="330268"/>
                  <a:pt x="5147818" y="322112"/>
                </a:cubicBezTo>
                <a:cubicBezTo>
                  <a:pt x="5118835" y="319462"/>
                  <a:pt x="5090027" y="315925"/>
                  <a:pt x="5060854" y="311882"/>
                </a:cubicBezTo>
                <a:cubicBezTo>
                  <a:pt x="5021780" y="306636"/>
                  <a:pt x="4983964" y="301993"/>
                  <a:pt x="4945989" y="300516"/>
                </a:cubicBezTo>
                <a:cubicBezTo>
                  <a:pt x="5093776" y="343728"/>
                  <a:pt x="5255799" y="359063"/>
                  <a:pt x="5410479" y="348434"/>
                </a:cubicBezTo>
                <a:cubicBezTo>
                  <a:pt x="5535307" y="339607"/>
                  <a:pt x="5683741" y="304513"/>
                  <a:pt x="5805386" y="239240"/>
                </a:cubicBezTo>
                <a:close/>
                <a:moveTo>
                  <a:pt x="5905192" y="163079"/>
                </a:moveTo>
                <a:cubicBezTo>
                  <a:pt x="5892074" y="166484"/>
                  <a:pt x="5879136" y="168997"/>
                  <a:pt x="5865655" y="171901"/>
                </a:cubicBezTo>
                <a:cubicBezTo>
                  <a:pt x="5671371" y="212758"/>
                  <a:pt x="5464843" y="252569"/>
                  <a:pt x="5259740" y="257013"/>
                </a:cubicBezTo>
                <a:cubicBezTo>
                  <a:pt x="5242649" y="257191"/>
                  <a:pt x="5225558" y="257369"/>
                  <a:pt x="5208466" y="257550"/>
                </a:cubicBezTo>
                <a:cubicBezTo>
                  <a:pt x="5132177" y="258666"/>
                  <a:pt x="5054091" y="259560"/>
                  <a:pt x="4980204" y="271903"/>
                </a:cubicBezTo>
                <a:cubicBezTo>
                  <a:pt x="5009725" y="274165"/>
                  <a:pt x="5038894" y="278201"/>
                  <a:pt x="5068068" y="282244"/>
                </a:cubicBezTo>
                <a:cubicBezTo>
                  <a:pt x="5096338" y="286164"/>
                  <a:pt x="5124608" y="290090"/>
                  <a:pt x="5153231" y="292240"/>
                </a:cubicBezTo>
                <a:cubicBezTo>
                  <a:pt x="5246661" y="300067"/>
                  <a:pt x="5346469" y="289533"/>
                  <a:pt x="5426491" y="281128"/>
                </a:cubicBezTo>
                <a:cubicBezTo>
                  <a:pt x="5536189" y="269536"/>
                  <a:pt x="5634727" y="258390"/>
                  <a:pt x="5731212" y="231951"/>
                </a:cubicBezTo>
                <a:cubicBezTo>
                  <a:pt x="5794995" y="214721"/>
                  <a:pt x="5853525" y="191373"/>
                  <a:pt x="5905192" y="163079"/>
                </a:cubicBezTo>
                <a:close/>
                <a:moveTo>
                  <a:pt x="5944437" y="113829"/>
                </a:moveTo>
                <a:cubicBezTo>
                  <a:pt x="5917256" y="119186"/>
                  <a:pt x="5863594" y="140199"/>
                  <a:pt x="5825032" y="146405"/>
                </a:cubicBezTo>
                <a:cubicBezTo>
                  <a:pt x="5539893" y="189777"/>
                  <a:pt x="5237140" y="170377"/>
                  <a:pt x="4955599" y="247008"/>
                </a:cubicBezTo>
                <a:cubicBezTo>
                  <a:pt x="5038637" y="230314"/>
                  <a:pt x="5125543" y="229138"/>
                  <a:pt x="5210104" y="228123"/>
                </a:cubicBezTo>
                <a:cubicBezTo>
                  <a:pt x="5227195" y="227945"/>
                  <a:pt x="5244285" y="227765"/>
                  <a:pt x="5261015" y="227087"/>
                </a:cubicBezTo>
                <a:cubicBezTo>
                  <a:pt x="5463242" y="223204"/>
                  <a:pt x="5667966" y="183171"/>
                  <a:pt x="5861181" y="143093"/>
                </a:cubicBezTo>
                <a:cubicBezTo>
                  <a:pt x="5895331" y="135893"/>
                  <a:pt x="5928215" y="128080"/>
                  <a:pt x="5961252" y="114820"/>
                </a:cubicBezTo>
                <a:cubicBezTo>
                  <a:pt x="5959615" y="111998"/>
                  <a:pt x="5953497" y="112044"/>
                  <a:pt x="5944437" y="113829"/>
                </a:cubicBezTo>
                <a:close/>
                <a:moveTo>
                  <a:pt x="9095810" y="0"/>
                </a:moveTo>
                <a:lnTo>
                  <a:pt x="9215999" y="0"/>
                </a:lnTo>
                <a:lnTo>
                  <a:pt x="9250991" y="17650"/>
                </a:lnTo>
                <a:cubicBezTo>
                  <a:pt x="9345825" y="54329"/>
                  <a:pt x="9448424" y="64330"/>
                  <a:pt x="9551793" y="69947"/>
                </a:cubicBezTo>
                <a:cubicBezTo>
                  <a:pt x="9773323" y="81971"/>
                  <a:pt x="9993517" y="56091"/>
                  <a:pt x="10211701" y="15192"/>
                </a:cubicBezTo>
                <a:cubicBezTo>
                  <a:pt x="10030564" y="37013"/>
                  <a:pt x="9847820" y="45912"/>
                  <a:pt x="9665014" y="41266"/>
                </a:cubicBezTo>
                <a:cubicBezTo>
                  <a:pt x="9560295" y="38460"/>
                  <a:pt x="9467175" y="31066"/>
                  <a:pt x="9382567" y="18583"/>
                </a:cubicBezTo>
                <a:lnTo>
                  <a:pt x="9283159" y="0"/>
                </a:lnTo>
                <a:lnTo>
                  <a:pt x="9469266" y="0"/>
                </a:lnTo>
                <a:lnTo>
                  <a:pt x="9504117" y="4274"/>
                </a:lnTo>
                <a:cubicBezTo>
                  <a:pt x="9555272" y="8689"/>
                  <a:pt x="9609472" y="11637"/>
                  <a:pt x="9667223" y="13232"/>
                </a:cubicBezTo>
                <a:cubicBezTo>
                  <a:pt x="9740740" y="15225"/>
                  <a:pt x="9814266" y="15008"/>
                  <a:pt x="9887703" y="12601"/>
                </a:cubicBezTo>
                <a:lnTo>
                  <a:pt x="10088930" y="0"/>
                </a:lnTo>
                <a:lnTo>
                  <a:pt x="10544171" y="0"/>
                </a:lnTo>
                <a:lnTo>
                  <a:pt x="10392396" y="36772"/>
                </a:lnTo>
                <a:cubicBezTo>
                  <a:pt x="10070832" y="110795"/>
                  <a:pt x="9739873" y="167441"/>
                  <a:pt x="9413803" y="131277"/>
                </a:cubicBezTo>
                <a:cubicBezTo>
                  <a:pt x="9315472" y="120226"/>
                  <a:pt x="9243539" y="84460"/>
                  <a:pt x="9174626" y="44983"/>
                </a:cubicBezTo>
                <a:close/>
                <a:moveTo>
                  <a:pt x="8474998" y="0"/>
                </a:moveTo>
                <a:lnTo>
                  <a:pt x="8573502" y="0"/>
                </a:lnTo>
                <a:lnTo>
                  <a:pt x="8659539" y="117664"/>
                </a:lnTo>
                <a:cubicBezTo>
                  <a:pt x="8833725" y="341427"/>
                  <a:pt x="9029703" y="551148"/>
                  <a:pt x="9248507" y="743734"/>
                </a:cubicBezTo>
                <a:cubicBezTo>
                  <a:pt x="9268744" y="761313"/>
                  <a:pt x="9289217" y="778348"/>
                  <a:pt x="9309457" y="795932"/>
                </a:cubicBezTo>
                <a:cubicBezTo>
                  <a:pt x="9458210" y="686371"/>
                  <a:pt x="9607233" y="585288"/>
                  <a:pt x="9785496" y="530713"/>
                </a:cubicBezTo>
                <a:cubicBezTo>
                  <a:pt x="10009630" y="462073"/>
                  <a:pt x="10250992" y="434854"/>
                  <a:pt x="10482828" y="399738"/>
                </a:cubicBezTo>
                <a:cubicBezTo>
                  <a:pt x="10519933" y="394202"/>
                  <a:pt x="10478550" y="453937"/>
                  <a:pt x="10468382" y="461219"/>
                </a:cubicBezTo>
                <a:cubicBezTo>
                  <a:pt x="10161572" y="688641"/>
                  <a:pt x="9818370" y="924476"/>
                  <a:pt x="9430790" y="895589"/>
                </a:cubicBezTo>
                <a:cubicBezTo>
                  <a:pt x="9617112" y="1044003"/>
                  <a:pt x="9813963" y="1178199"/>
                  <a:pt x="10019780" y="1298815"/>
                </a:cubicBezTo>
                <a:cubicBezTo>
                  <a:pt x="10142151" y="1263712"/>
                  <a:pt x="10256792" y="1186061"/>
                  <a:pt x="10372218" y="1146081"/>
                </a:cubicBezTo>
                <a:cubicBezTo>
                  <a:pt x="10279439" y="901425"/>
                  <a:pt x="10751513" y="443317"/>
                  <a:pt x="10896429" y="310883"/>
                </a:cubicBezTo>
                <a:cubicBezTo>
                  <a:pt x="10907980" y="300321"/>
                  <a:pt x="10927341" y="295643"/>
                  <a:pt x="10919735" y="318176"/>
                </a:cubicBezTo>
                <a:cubicBezTo>
                  <a:pt x="10845552" y="531416"/>
                  <a:pt x="10769057" y="750112"/>
                  <a:pt x="10637064" y="935661"/>
                </a:cubicBezTo>
                <a:cubicBezTo>
                  <a:pt x="10618262" y="961821"/>
                  <a:pt x="10471373" y="1105010"/>
                  <a:pt x="10516995" y="1070245"/>
                </a:cubicBezTo>
                <a:cubicBezTo>
                  <a:pt x="10630585" y="984423"/>
                  <a:pt x="10740230" y="886628"/>
                  <a:pt x="10868835" y="815534"/>
                </a:cubicBezTo>
                <a:cubicBezTo>
                  <a:pt x="11133493" y="669415"/>
                  <a:pt x="11435682" y="612577"/>
                  <a:pt x="11704547" y="465665"/>
                </a:cubicBezTo>
                <a:cubicBezTo>
                  <a:pt x="11748194" y="441649"/>
                  <a:pt x="11962368" y="287033"/>
                  <a:pt x="12033562" y="350012"/>
                </a:cubicBezTo>
                <a:cubicBezTo>
                  <a:pt x="12042008" y="357446"/>
                  <a:pt x="12029170" y="377121"/>
                  <a:pt x="12025537" y="382666"/>
                </a:cubicBezTo>
                <a:cubicBezTo>
                  <a:pt x="11835636" y="694348"/>
                  <a:pt x="11402055" y="895784"/>
                  <a:pt x="11088649" y="1056676"/>
                </a:cubicBezTo>
                <a:cubicBezTo>
                  <a:pt x="10916755" y="1144851"/>
                  <a:pt x="10757473" y="1230645"/>
                  <a:pt x="10561600" y="1229477"/>
                </a:cubicBezTo>
                <a:cubicBezTo>
                  <a:pt x="10456897" y="1228927"/>
                  <a:pt x="10388434" y="1221837"/>
                  <a:pt x="10280797" y="1263181"/>
                </a:cubicBezTo>
                <a:cubicBezTo>
                  <a:pt x="10214114" y="1288380"/>
                  <a:pt x="10149765" y="1312641"/>
                  <a:pt x="10083376" y="1334114"/>
                </a:cubicBezTo>
                <a:cubicBezTo>
                  <a:pt x="10323674" y="1470609"/>
                  <a:pt x="10574467" y="1588379"/>
                  <a:pt x="10832582" y="1687356"/>
                </a:cubicBezTo>
                <a:cubicBezTo>
                  <a:pt x="10835145" y="1685866"/>
                  <a:pt x="10837160" y="1684144"/>
                  <a:pt x="10839263" y="1683743"/>
                </a:cubicBezTo>
                <a:cubicBezTo>
                  <a:pt x="11026680" y="1639479"/>
                  <a:pt x="11198523" y="1559010"/>
                  <a:pt x="11350910" y="1443899"/>
                </a:cubicBezTo>
                <a:cubicBezTo>
                  <a:pt x="11353302" y="1439761"/>
                  <a:pt x="11356166" y="1434532"/>
                  <a:pt x="11360346" y="1429225"/>
                </a:cubicBezTo>
                <a:cubicBezTo>
                  <a:pt x="11568454" y="1154547"/>
                  <a:pt x="11893126" y="995756"/>
                  <a:pt x="12167580" y="789523"/>
                </a:cubicBezTo>
                <a:lnTo>
                  <a:pt x="12192000" y="769876"/>
                </a:lnTo>
                <a:lnTo>
                  <a:pt x="12192000" y="802845"/>
                </a:lnTo>
                <a:lnTo>
                  <a:pt x="12173558" y="821317"/>
                </a:lnTo>
                <a:cubicBezTo>
                  <a:pt x="12156328" y="839775"/>
                  <a:pt x="12135859" y="862655"/>
                  <a:pt x="12117398" y="877374"/>
                </a:cubicBezTo>
                <a:cubicBezTo>
                  <a:pt x="11911342" y="1038644"/>
                  <a:pt x="11659100" y="1158472"/>
                  <a:pt x="11472926" y="1344259"/>
                </a:cubicBezTo>
                <a:cubicBezTo>
                  <a:pt x="11530856" y="1294104"/>
                  <a:pt x="11599815" y="1254410"/>
                  <a:pt x="11666978" y="1215889"/>
                </a:cubicBezTo>
                <a:cubicBezTo>
                  <a:pt x="11680568" y="1208123"/>
                  <a:pt x="11694155" y="1200357"/>
                  <a:pt x="11707200" y="1192361"/>
                </a:cubicBezTo>
                <a:cubicBezTo>
                  <a:pt x="11867081" y="1099094"/>
                  <a:pt x="12010478" y="976320"/>
                  <a:pt x="12144637" y="858646"/>
                </a:cubicBezTo>
                <a:lnTo>
                  <a:pt x="12192000" y="810414"/>
                </a:lnTo>
                <a:lnTo>
                  <a:pt x="12192000" y="916439"/>
                </a:lnTo>
                <a:lnTo>
                  <a:pt x="12150630" y="982925"/>
                </a:lnTo>
                <a:cubicBezTo>
                  <a:pt x="11972246" y="1237618"/>
                  <a:pt x="11719654" y="1416530"/>
                  <a:pt x="11389484" y="1469889"/>
                </a:cubicBezTo>
                <a:cubicBezTo>
                  <a:pt x="11249700" y="1582602"/>
                  <a:pt x="11093517" y="1667134"/>
                  <a:pt x="10923736" y="1721439"/>
                </a:cubicBezTo>
                <a:cubicBezTo>
                  <a:pt x="10979487" y="1741826"/>
                  <a:pt x="11035469" y="1761662"/>
                  <a:pt x="11091913" y="1780406"/>
                </a:cubicBezTo>
                <a:cubicBezTo>
                  <a:pt x="11318237" y="1855623"/>
                  <a:pt x="11544464" y="1908264"/>
                  <a:pt x="11771238" y="1944400"/>
                </a:cubicBezTo>
                <a:cubicBezTo>
                  <a:pt x="11775181" y="1939634"/>
                  <a:pt x="11778904" y="1935410"/>
                  <a:pt x="11783166" y="1931422"/>
                </a:cubicBezTo>
                <a:cubicBezTo>
                  <a:pt x="11885723" y="1797152"/>
                  <a:pt x="11990570" y="1669642"/>
                  <a:pt x="12131988" y="1574357"/>
                </a:cubicBezTo>
                <a:lnTo>
                  <a:pt x="12192000" y="1537429"/>
                </a:lnTo>
                <a:lnTo>
                  <a:pt x="12192000" y="1589108"/>
                </a:lnTo>
                <a:lnTo>
                  <a:pt x="12112105" y="1640352"/>
                </a:lnTo>
                <a:cubicBezTo>
                  <a:pt x="12011319" y="1713959"/>
                  <a:pt x="11928638" y="1801479"/>
                  <a:pt x="11849203" y="1900149"/>
                </a:cubicBezTo>
                <a:cubicBezTo>
                  <a:pt x="11883038" y="1876488"/>
                  <a:pt x="11915071" y="1849494"/>
                  <a:pt x="11946326" y="1822808"/>
                </a:cubicBezTo>
                <a:cubicBezTo>
                  <a:pt x="11980834" y="1792997"/>
                  <a:pt x="12017130" y="1762011"/>
                  <a:pt x="12055863" y="1735914"/>
                </a:cubicBezTo>
                <a:cubicBezTo>
                  <a:pt x="12086678" y="1714840"/>
                  <a:pt x="12119524" y="1696556"/>
                  <a:pt x="12150816" y="1678902"/>
                </a:cubicBezTo>
                <a:lnTo>
                  <a:pt x="12192000" y="1655121"/>
                </a:lnTo>
                <a:lnTo>
                  <a:pt x="12192000" y="1686869"/>
                </a:lnTo>
                <a:lnTo>
                  <a:pt x="12163772" y="1703058"/>
                </a:lnTo>
                <a:cubicBezTo>
                  <a:pt x="12132704" y="1720165"/>
                  <a:pt x="12100405" y="1738677"/>
                  <a:pt x="12070597" y="1758893"/>
                </a:cubicBezTo>
                <a:cubicBezTo>
                  <a:pt x="12033422" y="1784357"/>
                  <a:pt x="11997904" y="1815035"/>
                  <a:pt x="11963621" y="1844299"/>
                </a:cubicBezTo>
                <a:cubicBezTo>
                  <a:pt x="11938421" y="1865816"/>
                  <a:pt x="11913214" y="1887338"/>
                  <a:pt x="11886604" y="1907617"/>
                </a:cubicBezTo>
                <a:cubicBezTo>
                  <a:pt x="11977116" y="1884856"/>
                  <a:pt x="12067233" y="1841647"/>
                  <a:pt x="12153575" y="1786372"/>
                </a:cubicBezTo>
                <a:lnTo>
                  <a:pt x="12192000" y="1759693"/>
                </a:lnTo>
                <a:lnTo>
                  <a:pt x="12192000" y="1809459"/>
                </a:lnTo>
                <a:lnTo>
                  <a:pt x="12121362" y="1857561"/>
                </a:lnTo>
                <a:cubicBezTo>
                  <a:pt x="12048187" y="1902591"/>
                  <a:pt x="11972544" y="1939172"/>
                  <a:pt x="11895949" y="1963079"/>
                </a:cubicBezTo>
                <a:lnTo>
                  <a:pt x="12192000" y="1990579"/>
                </a:lnTo>
                <a:lnTo>
                  <a:pt x="12192000" y="2065582"/>
                </a:lnTo>
                <a:lnTo>
                  <a:pt x="12153918" y="2063926"/>
                </a:lnTo>
                <a:lnTo>
                  <a:pt x="12192000" y="2085104"/>
                </a:lnTo>
                <a:lnTo>
                  <a:pt x="12192000" y="2178471"/>
                </a:lnTo>
                <a:lnTo>
                  <a:pt x="12085355" y="2122457"/>
                </a:lnTo>
                <a:lnTo>
                  <a:pt x="12192000" y="2196158"/>
                </a:lnTo>
                <a:lnTo>
                  <a:pt x="12192000" y="2230374"/>
                </a:lnTo>
                <a:lnTo>
                  <a:pt x="12041237" y="2126309"/>
                </a:lnTo>
                <a:cubicBezTo>
                  <a:pt x="12076493" y="2177612"/>
                  <a:pt x="12124001" y="2222030"/>
                  <a:pt x="12174450" y="2262541"/>
                </a:cubicBezTo>
                <a:lnTo>
                  <a:pt x="12192000" y="2275857"/>
                </a:lnTo>
                <a:lnTo>
                  <a:pt x="12192000" y="2377131"/>
                </a:lnTo>
                <a:lnTo>
                  <a:pt x="12155801" y="2349925"/>
                </a:lnTo>
                <a:cubicBezTo>
                  <a:pt x="12047062" y="2264619"/>
                  <a:pt x="11950704" y="2181979"/>
                  <a:pt x="11930164" y="2041945"/>
                </a:cubicBezTo>
                <a:cubicBezTo>
                  <a:pt x="11807338" y="2027929"/>
                  <a:pt x="11684723" y="2008847"/>
                  <a:pt x="11561767" y="1984479"/>
                </a:cubicBezTo>
                <a:cubicBezTo>
                  <a:pt x="11829168" y="2318516"/>
                  <a:pt x="11916257" y="2737804"/>
                  <a:pt x="11987997" y="3153822"/>
                </a:cubicBezTo>
                <a:cubicBezTo>
                  <a:pt x="11991834" y="3176690"/>
                  <a:pt x="11945766" y="3233800"/>
                  <a:pt x="11926558" y="3203134"/>
                </a:cubicBezTo>
                <a:cubicBezTo>
                  <a:pt x="11688637" y="2826855"/>
                  <a:pt x="11343207" y="2452063"/>
                  <a:pt x="11440430" y="1973028"/>
                </a:cubicBezTo>
                <a:cubicBezTo>
                  <a:pt x="11441503" y="1968973"/>
                  <a:pt x="11443583" y="1964061"/>
                  <a:pt x="11446754" y="1959605"/>
                </a:cubicBezTo>
                <a:cubicBezTo>
                  <a:pt x="11314670" y="1929437"/>
                  <a:pt x="11182797" y="1894208"/>
                  <a:pt x="11050651" y="1850495"/>
                </a:cubicBezTo>
                <a:cubicBezTo>
                  <a:pt x="10825423" y="1775743"/>
                  <a:pt x="10604642" y="1687421"/>
                  <a:pt x="10389960" y="1586232"/>
                </a:cubicBezTo>
                <a:cubicBezTo>
                  <a:pt x="10423849" y="1697796"/>
                  <a:pt x="10481699" y="1805979"/>
                  <a:pt x="10500699" y="1913175"/>
                </a:cubicBezTo>
                <a:cubicBezTo>
                  <a:pt x="10502971" y="1915419"/>
                  <a:pt x="10505550" y="1918445"/>
                  <a:pt x="10507814" y="1920694"/>
                </a:cubicBezTo>
                <a:cubicBezTo>
                  <a:pt x="10511536" y="1916469"/>
                  <a:pt x="10515800" y="1912482"/>
                  <a:pt x="10518908" y="1911226"/>
                </a:cubicBezTo>
                <a:cubicBezTo>
                  <a:pt x="10803133" y="1788841"/>
                  <a:pt x="11118572" y="2264893"/>
                  <a:pt x="11258935" y="2442781"/>
                </a:cubicBezTo>
                <a:cubicBezTo>
                  <a:pt x="11271929" y="2459223"/>
                  <a:pt x="11230610" y="2515770"/>
                  <a:pt x="11211663" y="2510325"/>
                </a:cubicBezTo>
                <a:cubicBezTo>
                  <a:pt x="10952813" y="2437432"/>
                  <a:pt x="10754880" y="2286035"/>
                  <a:pt x="10571295" y="2105302"/>
                </a:cubicBezTo>
                <a:cubicBezTo>
                  <a:pt x="10593939" y="2333141"/>
                  <a:pt x="10477445" y="2625036"/>
                  <a:pt x="10435737" y="2805672"/>
                </a:cubicBezTo>
                <a:cubicBezTo>
                  <a:pt x="10398299" y="2965580"/>
                  <a:pt x="10359478" y="3078554"/>
                  <a:pt x="10206831" y="3151701"/>
                </a:cubicBezTo>
                <a:cubicBezTo>
                  <a:pt x="10193935" y="3157832"/>
                  <a:pt x="10194572" y="3142650"/>
                  <a:pt x="10196482" y="3135084"/>
                </a:cubicBezTo>
                <a:cubicBezTo>
                  <a:pt x="10274073" y="2811909"/>
                  <a:pt x="10304290" y="2478979"/>
                  <a:pt x="10381882" y="2155807"/>
                </a:cubicBezTo>
                <a:cubicBezTo>
                  <a:pt x="10395105" y="2100241"/>
                  <a:pt x="10437104" y="2020803"/>
                  <a:pt x="10439260" y="1962486"/>
                </a:cubicBezTo>
                <a:cubicBezTo>
                  <a:pt x="10439491" y="1961942"/>
                  <a:pt x="10439175" y="1961166"/>
                  <a:pt x="10439409" y="1960615"/>
                </a:cubicBezTo>
                <a:cubicBezTo>
                  <a:pt x="10439475" y="1957427"/>
                  <a:pt x="10440085" y="1954468"/>
                  <a:pt x="10439915" y="1951821"/>
                </a:cubicBezTo>
                <a:cubicBezTo>
                  <a:pt x="10433959" y="1836632"/>
                  <a:pt x="10332627" y="1683636"/>
                  <a:pt x="10314241" y="1556749"/>
                </a:cubicBezTo>
                <a:cubicBezTo>
                  <a:pt x="10313847" y="1554649"/>
                  <a:pt x="10314451" y="1551688"/>
                  <a:pt x="10315061" y="1548729"/>
                </a:cubicBezTo>
                <a:cubicBezTo>
                  <a:pt x="10038413" y="1412938"/>
                  <a:pt x="9774128" y="1254043"/>
                  <a:pt x="9526158" y="1071804"/>
                </a:cubicBezTo>
                <a:cubicBezTo>
                  <a:pt x="9586547" y="1245450"/>
                  <a:pt x="9699054" y="1407035"/>
                  <a:pt x="9758689" y="1585512"/>
                </a:cubicBezTo>
                <a:cubicBezTo>
                  <a:pt x="9851296" y="1860991"/>
                  <a:pt x="9909066" y="2144264"/>
                  <a:pt x="9941392" y="2432858"/>
                </a:cubicBezTo>
                <a:cubicBezTo>
                  <a:pt x="9942776" y="2446319"/>
                  <a:pt x="9898852" y="2512059"/>
                  <a:pt x="9887724" y="2495762"/>
                </a:cubicBezTo>
                <a:cubicBezTo>
                  <a:pt x="9758830" y="2305989"/>
                  <a:pt x="9675953" y="2083557"/>
                  <a:pt x="9587446" y="1872898"/>
                </a:cubicBezTo>
                <a:cubicBezTo>
                  <a:pt x="9504836" y="1675682"/>
                  <a:pt x="9450239" y="1492905"/>
                  <a:pt x="9462810" y="1288346"/>
                </a:cubicBezTo>
                <a:cubicBezTo>
                  <a:pt x="9416080" y="1372857"/>
                  <a:pt x="9368030" y="1457457"/>
                  <a:pt x="9318575" y="1540820"/>
                </a:cubicBezTo>
                <a:cubicBezTo>
                  <a:pt x="9284037" y="1599587"/>
                  <a:pt x="9257140" y="1661598"/>
                  <a:pt x="9191090" y="1688355"/>
                </a:cubicBezTo>
                <a:cubicBezTo>
                  <a:pt x="9186426" y="1690241"/>
                  <a:pt x="9179411" y="1688563"/>
                  <a:pt x="9177757" y="1683354"/>
                </a:cubicBezTo>
                <a:cubicBezTo>
                  <a:pt x="9143528" y="1583238"/>
                  <a:pt x="9220115" y="1420588"/>
                  <a:pt x="9274865" y="1336896"/>
                </a:cubicBezTo>
                <a:cubicBezTo>
                  <a:pt x="9324504" y="1260695"/>
                  <a:pt x="9393212" y="1200294"/>
                  <a:pt x="9478649" y="1173376"/>
                </a:cubicBezTo>
                <a:cubicBezTo>
                  <a:pt x="9479343" y="1171736"/>
                  <a:pt x="9480811" y="1169782"/>
                  <a:pt x="9482281" y="1167830"/>
                </a:cubicBezTo>
                <a:cubicBezTo>
                  <a:pt x="9463542" y="1119335"/>
                  <a:pt x="9448141" y="1069035"/>
                  <a:pt x="9438637" y="1015438"/>
                </a:cubicBezTo>
                <a:cubicBezTo>
                  <a:pt x="9438473" y="1012795"/>
                  <a:pt x="9438847" y="1010377"/>
                  <a:pt x="9439458" y="1007420"/>
                </a:cubicBezTo>
                <a:cubicBezTo>
                  <a:pt x="9356819" y="944106"/>
                  <a:pt x="9275563" y="877509"/>
                  <a:pt x="9197105" y="808882"/>
                </a:cubicBezTo>
                <a:cubicBezTo>
                  <a:pt x="9119732" y="740719"/>
                  <a:pt x="9045390" y="669969"/>
                  <a:pt x="8973607" y="597733"/>
                </a:cubicBezTo>
                <a:cubicBezTo>
                  <a:pt x="9117865" y="988437"/>
                  <a:pt x="9115639" y="1402749"/>
                  <a:pt x="8967512" y="1795211"/>
                </a:cubicBezTo>
                <a:cubicBezTo>
                  <a:pt x="8964595" y="1803635"/>
                  <a:pt x="8922055" y="1866099"/>
                  <a:pt x="8912526" y="1841464"/>
                </a:cubicBezTo>
                <a:cubicBezTo>
                  <a:pt x="8756044" y="1433999"/>
                  <a:pt x="8647107" y="967467"/>
                  <a:pt x="8893391" y="572788"/>
                </a:cubicBezTo>
                <a:cubicBezTo>
                  <a:pt x="8896018" y="568101"/>
                  <a:pt x="8899507" y="564428"/>
                  <a:pt x="8902990" y="560750"/>
                </a:cubicBezTo>
                <a:cubicBezTo>
                  <a:pt x="8907633" y="554349"/>
                  <a:pt x="8913596" y="547863"/>
                  <a:pt x="8919102" y="542471"/>
                </a:cubicBezTo>
                <a:cubicBezTo>
                  <a:pt x="8828814" y="448553"/>
                  <a:pt x="8743025" y="351231"/>
                  <a:pt x="8661728" y="250903"/>
                </a:cubicBezTo>
                <a:close/>
                <a:moveTo>
                  <a:pt x="8357758" y="0"/>
                </a:moveTo>
                <a:lnTo>
                  <a:pt x="8405492" y="0"/>
                </a:lnTo>
                <a:lnTo>
                  <a:pt x="8392083" y="30495"/>
                </a:lnTo>
                <a:cubicBezTo>
                  <a:pt x="8354166" y="121698"/>
                  <a:pt x="8324318" y="217584"/>
                  <a:pt x="8339888" y="306259"/>
                </a:cubicBezTo>
                <a:cubicBezTo>
                  <a:pt x="8364400" y="446040"/>
                  <a:pt x="8455049" y="577127"/>
                  <a:pt x="8473847" y="727373"/>
                </a:cubicBezTo>
                <a:cubicBezTo>
                  <a:pt x="8510300" y="1013846"/>
                  <a:pt x="8488635" y="1326579"/>
                  <a:pt x="8454081" y="1611960"/>
                </a:cubicBezTo>
                <a:cubicBezTo>
                  <a:pt x="8452268" y="1625361"/>
                  <a:pt x="8409518" y="1692886"/>
                  <a:pt x="8396000" y="1663986"/>
                </a:cubicBezTo>
                <a:cubicBezTo>
                  <a:pt x="8190763" y="1233305"/>
                  <a:pt x="8063839" y="818387"/>
                  <a:pt x="8238881" y="368438"/>
                </a:cubicBezTo>
                <a:lnTo>
                  <a:pt x="7668140" y="942511"/>
                </a:lnTo>
                <a:cubicBezTo>
                  <a:pt x="7658137" y="952438"/>
                  <a:pt x="7629107" y="972341"/>
                  <a:pt x="7637853" y="942567"/>
                </a:cubicBezTo>
                <a:cubicBezTo>
                  <a:pt x="7690270" y="771614"/>
                  <a:pt x="7793861" y="624255"/>
                  <a:pt x="7909649" y="489150"/>
                </a:cubicBezTo>
                <a:cubicBezTo>
                  <a:pt x="8010566" y="370919"/>
                  <a:pt x="8112174" y="322520"/>
                  <a:pt x="8256182" y="301724"/>
                </a:cubicBezTo>
                <a:cubicBezTo>
                  <a:pt x="8255907" y="293239"/>
                  <a:pt x="8255408" y="285302"/>
                  <a:pt x="8255912" y="276498"/>
                </a:cubicBezTo>
                <a:cubicBezTo>
                  <a:pt x="8260651" y="221208"/>
                  <a:pt x="8285427" y="155085"/>
                  <a:pt x="8315225" y="89075"/>
                </a:cubicBezTo>
                <a:close/>
                <a:moveTo>
                  <a:pt x="7497388" y="0"/>
                </a:moveTo>
                <a:lnTo>
                  <a:pt x="7560921" y="0"/>
                </a:lnTo>
                <a:lnTo>
                  <a:pt x="7546742" y="68966"/>
                </a:lnTo>
                <a:cubicBezTo>
                  <a:pt x="7513334" y="225436"/>
                  <a:pt x="7494394" y="379659"/>
                  <a:pt x="7488853" y="535687"/>
                </a:cubicBezTo>
                <a:lnTo>
                  <a:pt x="7529509" y="380358"/>
                </a:lnTo>
                <a:cubicBezTo>
                  <a:pt x="7546426" y="316055"/>
                  <a:pt x="7563725" y="249346"/>
                  <a:pt x="7585939" y="184712"/>
                </a:cubicBezTo>
                <a:cubicBezTo>
                  <a:pt x="7597162" y="152119"/>
                  <a:pt x="7609478" y="119997"/>
                  <a:pt x="7621792" y="87864"/>
                </a:cubicBezTo>
                <a:lnTo>
                  <a:pt x="7654204" y="0"/>
                </a:lnTo>
                <a:lnTo>
                  <a:pt x="7683986" y="0"/>
                </a:lnTo>
                <a:lnTo>
                  <a:pt x="7647914" y="97640"/>
                </a:lnTo>
                <a:cubicBezTo>
                  <a:pt x="7635833" y="129221"/>
                  <a:pt x="7623516" y="161350"/>
                  <a:pt x="7612524" y="193392"/>
                </a:cubicBezTo>
                <a:cubicBezTo>
                  <a:pt x="7590775" y="256933"/>
                  <a:pt x="7573702" y="323103"/>
                  <a:pt x="7557013" y="386853"/>
                </a:cubicBezTo>
                <a:lnTo>
                  <a:pt x="7517286" y="539999"/>
                </a:lnTo>
                <a:cubicBezTo>
                  <a:pt x="7579804" y="409054"/>
                  <a:pt x="7648790" y="283748"/>
                  <a:pt x="7704204" y="152292"/>
                </a:cubicBezTo>
                <a:lnTo>
                  <a:pt x="7756975" y="0"/>
                </a:lnTo>
                <a:lnTo>
                  <a:pt x="7837329" y="0"/>
                </a:lnTo>
                <a:lnTo>
                  <a:pt x="7821760" y="65656"/>
                </a:lnTo>
                <a:cubicBezTo>
                  <a:pt x="7739780" y="311007"/>
                  <a:pt x="7576279" y="519263"/>
                  <a:pt x="7488925" y="763628"/>
                </a:cubicBezTo>
                <a:cubicBezTo>
                  <a:pt x="7478308" y="793254"/>
                  <a:pt x="7422482" y="826275"/>
                  <a:pt x="7419999" y="774360"/>
                </a:cubicBezTo>
                <a:cubicBezTo>
                  <a:pt x="7407159" y="524115"/>
                  <a:pt x="7434412" y="279259"/>
                  <a:pt x="7487820" y="37416"/>
                </a:cubicBezTo>
                <a:close/>
                <a:moveTo>
                  <a:pt x="3882765" y="0"/>
                </a:moveTo>
                <a:lnTo>
                  <a:pt x="3995099" y="0"/>
                </a:lnTo>
                <a:lnTo>
                  <a:pt x="4163818" y="234104"/>
                </a:lnTo>
                <a:cubicBezTo>
                  <a:pt x="4167056" y="234046"/>
                  <a:pt x="4169933" y="233486"/>
                  <a:pt x="4172099" y="234207"/>
                </a:cubicBezTo>
                <a:cubicBezTo>
                  <a:pt x="4370329" y="290447"/>
                  <a:pt x="4575890" y="304753"/>
                  <a:pt x="4784282" y="276561"/>
                </a:cubicBezTo>
                <a:cubicBezTo>
                  <a:pt x="4788943" y="273941"/>
                  <a:pt x="4794689" y="270546"/>
                  <a:pt x="4801687" y="267764"/>
                </a:cubicBezTo>
                <a:cubicBezTo>
                  <a:pt x="5207052" y="98325"/>
                  <a:pt x="5661672" y="149587"/>
                  <a:pt x="6082788" y="64119"/>
                </a:cubicBezTo>
                <a:cubicBezTo>
                  <a:pt x="6097705" y="60940"/>
                  <a:pt x="6122565" y="65809"/>
                  <a:pt x="6099442" y="82568"/>
                </a:cubicBezTo>
                <a:cubicBezTo>
                  <a:pt x="5702970" y="366122"/>
                  <a:pt x="5250177" y="483706"/>
                  <a:pt x="4804137" y="320931"/>
                </a:cubicBezTo>
                <a:cubicBezTo>
                  <a:pt x="4608728" y="353445"/>
                  <a:pt x="4415104" y="351091"/>
                  <a:pt x="4227047" y="313415"/>
                </a:cubicBezTo>
                <a:cubicBezTo>
                  <a:pt x="4265992" y="361495"/>
                  <a:pt x="4305481" y="409180"/>
                  <a:pt x="4346041" y="456086"/>
                </a:cubicBezTo>
                <a:cubicBezTo>
                  <a:pt x="4508645" y="644218"/>
                  <a:pt x="4684629" y="811207"/>
                  <a:pt x="4870967" y="963061"/>
                </a:cubicBezTo>
                <a:cubicBezTo>
                  <a:pt x="4877428" y="960662"/>
                  <a:pt x="4883360" y="958653"/>
                  <a:pt x="4889647" y="957147"/>
                </a:cubicBezTo>
                <a:cubicBezTo>
                  <a:pt x="5063790" y="885104"/>
                  <a:pt x="5235998" y="820573"/>
                  <a:pt x="5422504" y="805191"/>
                </a:cubicBezTo>
                <a:cubicBezTo>
                  <a:pt x="5643719" y="786779"/>
                  <a:pt x="5869113" y="808075"/>
                  <a:pt x="6087656" y="826703"/>
                </a:cubicBezTo>
                <a:cubicBezTo>
                  <a:pt x="6118977" y="829180"/>
                  <a:pt x="6064821" y="863092"/>
                  <a:pt x="6058717" y="865992"/>
                </a:cubicBezTo>
                <a:cubicBezTo>
                  <a:pt x="5757093" y="988464"/>
                  <a:pt x="5312094" y="1115658"/>
                  <a:pt x="4974153" y="1045456"/>
                </a:cubicBezTo>
                <a:cubicBezTo>
                  <a:pt x="5180499" y="1203411"/>
                  <a:pt x="5398986" y="1344171"/>
                  <a:pt x="5627835" y="1472077"/>
                </a:cubicBezTo>
                <a:cubicBezTo>
                  <a:pt x="5628372" y="1471688"/>
                  <a:pt x="5629279" y="1471800"/>
                  <a:pt x="5629817" y="1471412"/>
                </a:cubicBezTo>
                <a:cubicBezTo>
                  <a:pt x="5631249" y="1471132"/>
                  <a:pt x="5633225" y="1470462"/>
                  <a:pt x="5634124" y="1470572"/>
                </a:cubicBezTo>
                <a:cubicBezTo>
                  <a:pt x="5647257" y="1469448"/>
                  <a:pt x="5751167" y="1386498"/>
                  <a:pt x="5755832" y="1383886"/>
                </a:cubicBezTo>
                <a:cubicBezTo>
                  <a:pt x="5837996" y="1338827"/>
                  <a:pt x="5925989" y="1306339"/>
                  <a:pt x="6014186" y="1279799"/>
                </a:cubicBezTo>
                <a:cubicBezTo>
                  <a:pt x="6310230" y="1190367"/>
                  <a:pt x="6608567" y="1157268"/>
                  <a:pt x="6901619" y="1047874"/>
                </a:cubicBezTo>
                <a:cubicBezTo>
                  <a:pt x="6921553" y="1040293"/>
                  <a:pt x="6976591" y="1037028"/>
                  <a:pt x="6931566" y="1062034"/>
                </a:cubicBezTo>
                <a:cubicBezTo>
                  <a:pt x="6610108" y="1243134"/>
                  <a:pt x="6183662" y="1573592"/>
                  <a:pt x="5790982" y="1561380"/>
                </a:cubicBezTo>
                <a:cubicBezTo>
                  <a:pt x="5920545" y="1629240"/>
                  <a:pt x="6053507" y="1693876"/>
                  <a:pt x="6188971" y="1755168"/>
                </a:cubicBezTo>
                <a:cubicBezTo>
                  <a:pt x="6193458" y="1753446"/>
                  <a:pt x="6198307" y="1752214"/>
                  <a:pt x="6202446" y="1752268"/>
                </a:cubicBezTo>
                <a:cubicBezTo>
                  <a:pt x="6504288" y="1570118"/>
                  <a:pt x="6833930" y="1471594"/>
                  <a:pt x="7179560" y="1467551"/>
                </a:cubicBezTo>
                <a:cubicBezTo>
                  <a:pt x="7221126" y="1467186"/>
                  <a:pt x="7172003" y="1501258"/>
                  <a:pt x="7158730" y="1507835"/>
                </a:cubicBezTo>
                <a:cubicBezTo>
                  <a:pt x="6888412" y="1630502"/>
                  <a:pt x="6618589" y="1809287"/>
                  <a:pt x="6326959" y="1817686"/>
                </a:cubicBezTo>
                <a:cubicBezTo>
                  <a:pt x="6396578" y="1848113"/>
                  <a:pt x="6466739" y="1878148"/>
                  <a:pt x="6537433" y="1907790"/>
                </a:cubicBezTo>
                <a:cubicBezTo>
                  <a:pt x="6542473" y="1907949"/>
                  <a:pt x="6546435" y="1908891"/>
                  <a:pt x="6550221" y="1910729"/>
                </a:cubicBezTo>
                <a:cubicBezTo>
                  <a:pt x="6742694" y="1932993"/>
                  <a:pt x="6849771" y="2068278"/>
                  <a:pt x="6964438" y="2209505"/>
                </a:cubicBezTo>
                <a:cubicBezTo>
                  <a:pt x="7113162" y="2393201"/>
                  <a:pt x="7266286" y="2592015"/>
                  <a:pt x="7367862" y="2806833"/>
                </a:cubicBezTo>
                <a:cubicBezTo>
                  <a:pt x="7371456" y="2814338"/>
                  <a:pt x="7369522" y="2821080"/>
                  <a:pt x="7364329" y="2826907"/>
                </a:cubicBezTo>
                <a:cubicBezTo>
                  <a:pt x="7348741" y="2844389"/>
                  <a:pt x="7303788" y="2853651"/>
                  <a:pt x="7290545" y="2850663"/>
                </a:cubicBezTo>
                <a:cubicBezTo>
                  <a:pt x="6859896" y="2738539"/>
                  <a:pt x="6609607" y="2342306"/>
                  <a:pt x="6472036" y="1959003"/>
                </a:cubicBezTo>
                <a:cubicBezTo>
                  <a:pt x="6239391" y="1862081"/>
                  <a:pt x="6011946" y="1759868"/>
                  <a:pt x="5792897" y="1647747"/>
                </a:cubicBezTo>
                <a:cubicBezTo>
                  <a:pt x="5817125" y="1702679"/>
                  <a:pt x="5838127" y="1759942"/>
                  <a:pt x="5842751" y="1816112"/>
                </a:cubicBezTo>
                <a:cubicBezTo>
                  <a:pt x="5844184" y="1815832"/>
                  <a:pt x="5846161" y="1815162"/>
                  <a:pt x="5847424" y="1815776"/>
                </a:cubicBezTo>
                <a:cubicBezTo>
                  <a:pt x="6140442" y="1830791"/>
                  <a:pt x="6291873" y="2115536"/>
                  <a:pt x="6399821" y="2344799"/>
                </a:cubicBezTo>
                <a:cubicBezTo>
                  <a:pt x="6413837" y="2374329"/>
                  <a:pt x="6342916" y="2402075"/>
                  <a:pt x="6323232" y="2389634"/>
                </a:cubicBezTo>
                <a:cubicBezTo>
                  <a:pt x="6177906" y="2301146"/>
                  <a:pt x="6052833" y="2198747"/>
                  <a:pt x="5942958" y="2077708"/>
                </a:cubicBezTo>
                <a:cubicBezTo>
                  <a:pt x="5949243" y="2174636"/>
                  <a:pt x="5937179" y="2273417"/>
                  <a:pt x="5921559" y="2378596"/>
                </a:cubicBezTo>
                <a:cubicBezTo>
                  <a:pt x="5888539" y="2593290"/>
                  <a:pt x="5878937" y="2813146"/>
                  <a:pt x="5817651" y="3023919"/>
                </a:cubicBezTo>
                <a:cubicBezTo>
                  <a:pt x="5810408" y="3049005"/>
                  <a:pt x="5741174" y="3089270"/>
                  <a:pt x="5729634" y="3051849"/>
                </a:cubicBezTo>
                <a:cubicBezTo>
                  <a:pt x="5657096" y="2815984"/>
                  <a:pt x="5581632" y="2571559"/>
                  <a:pt x="5611018" y="2316769"/>
                </a:cubicBezTo>
                <a:cubicBezTo>
                  <a:pt x="5622715" y="2217484"/>
                  <a:pt x="5656813" y="2135538"/>
                  <a:pt x="5687608" y="2039972"/>
                </a:cubicBezTo>
                <a:cubicBezTo>
                  <a:pt x="5744741" y="1859679"/>
                  <a:pt x="5733310" y="1742061"/>
                  <a:pt x="5657554" y="1576445"/>
                </a:cubicBezTo>
                <a:cubicBezTo>
                  <a:pt x="5483232" y="1483028"/>
                  <a:pt x="5313009" y="1382833"/>
                  <a:pt x="5150475" y="1274012"/>
                </a:cubicBezTo>
                <a:cubicBezTo>
                  <a:pt x="5326569" y="1559959"/>
                  <a:pt x="5457991" y="1838600"/>
                  <a:pt x="5349142" y="2204405"/>
                </a:cubicBezTo>
                <a:cubicBezTo>
                  <a:pt x="5342604" y="2225928"/>
                  <a:pt x="5273881" y="2261245"/>
                  <a:pt x="5262214" y="2233836"/>
                </a:cubicBezTo>
                <a:cubicBezTo>
                  <a:pt x="5160759" y="2006724"/>
                  <a:pt x="5064863" y="1777114"/>
                  <a:pt x="4981539" y="1542201"/>
                </a:cubicBezTo>
                <a:cubicBezTo>
                  <a:pt x="4932755" y="1405876"/>
                  <a:pt x="4893729" y="1278486"/>
                  <a:pt x="4958461" y="1136957"/>
                </a:cubicBezTo>
                <a:cubicBezTo>
                  <a:pt x="4854219" y="1059900"/>
                  <a:pt x="4753195" y="978221"/>
                  <a:pt x="4655015" y="891426"/>
                </a:cubicBez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2" name="Rectangle 21">
            <a:extLst>
              <a:ext uri="{FF2B5EF4-FFF2-40B4-BE49-F238E27FC236}">
                <a16:creationId xmlns:a16="http://schemas.microsoft.com/office/drawing/2014/main" id="{A20AF199-99C2-4569-9CAF-24514AE5E8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457197"/>
            <a:ext cx="11277600" cy="5943606"/>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圖片">
            <a:extLst>
              <a:ext uri="{FF2B5EF4-FFF2-40B4-BE49-F238E27FC236}">
                <a16:creationId xmlns:a16="http://schemas.microsoft.com/office/drawing/2014/main" id="{A9503BD6-B82F-4B7A-B40C-212A4EB195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3744" y="3105725"/>
            <a:ext cx="4822833" cy="305529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 name="Resim 29" descr="gök, açık hava, ağaç, bina içeren bir resim&#10;&#10;Açıklama otomatik olarak oluşturuldu">
            <a:extLst>
              <a:ext uri="{FF2B5EF4-FFF2-40B4-BE49-F238E27FC236}">
                <a16:creationId xmlns:a16="http://schemas.microsoft.com/office/drawing/2014/main" id="{0F9AB785-6784-4BA1-B941-DC366E29AF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3176" y="4266463"/>
            <a:ext cx="5325079" cy="192758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2" name="Dikdörtgen: Köşeleri Yuvarlatılmış 11">
            <a:extLst>
              <a:ext uri="{FF2B5EF4-FFF2-40B4-BE49-F238E27FC236}">
                <a16:creationId xmlns:a16="http://schemas.microsoft.com/office/drawing/2014/main" id="{92642ACE-581B-4CD2-94D8-02D93E38311B}"/>
              </a:ext>
            </a:extLst>
          </p:cNvPr>
          <p:cNvSpPr/>
          <p:nvPr/>
        </p:nvSpPr>
        <p:spPr>
          <a:xfrm>
            <a:off x="5921021" y="672876"/>
            <a:ext cx="5644445" cy="3338291"/>
          </a:xfrm>
          <a:prstGeom prst="roundRect">
            <a:avLst/>
          </a:prstGeom>
          <a:solidFill>
            <a:schemeClr val="accent1">
              <a:lumMod val="50000"/>
            </a:schemeClr>
          </a:solidFill>
          <a:ln w="88900" cap="sq">
            <a:solidFill>
              <a:srgbClr val="FFFFFF"/>
            </a:solidFill>
            <a:miter lim="800000"/>
          </a:ln>
          <a:effectLst/>
        </p:spPr>
        <p:txBody>
          <a:bodyPr vert="horz" lIns="91440" tIns="45720" rIns="91440" bIns="45720" rtlCol="0" anchor="ctr" anchorCtr="0">
            <a:norm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tr-TR" sz="3100" b="1" i="0" u="none" strike="noStrike" kern="1200" cap="none" spc="50" normalizeH="0" baseline="0" noProof="0" dirty="0">
              <a:ln w="0"/>
              <a:solidFill>
                <a:srgbClr val="002060"/>
              </a:solidFill>
              <a:effectLst>
                <a:innerShdw blurRad="63500" dist="50800" dir="13500000">
                  <a:srgbClr val="000000">
                    <a:alpha val="50000"/>
                  </a:srgbClr>
                </a:innerShdw>
              </a:effectLst>
              <a:uLnTx/>
              <a:uFillTx/>
              <a:latin typeface="Times New Roman" panose="02020603050405020304" pitchFamily="18" charset="0"/>
              <a:ea typeface="+mn-ea"/>
              <a:cs typeface="Times New Roman" panose="02020603050405020304" pitchFamily="18" charset="0"/>
            </a:endParaRPr>
          </a:p>
        </p:txBody>
      </p:sp>
      <p:sp>
        <p:nvSpPr>
          <p:cNvPr id="9" name="Başlık 8">
            <a:extLst>
              <a:ext uri="{FF2B5EF4-FFF2-40B4-BE49-F238E27FC236}">
                <a16:creationId xmlns:a16="http://schemas.microsoft.com/office/drawing/2014/main" id="{DF0B4E95-E618-481D-BD2D-C369F3263AF8}"/>
              </a:ext>
            </a:extLst>
          </p:cNvPr>
          <p:cNvSpPr txBox="1">
            <a:spLocks noGrp="1"/>
          </p:cNvSpPr>
          <p:nvPr>
            <p:ph type="ctrTitle"/>
          </p:nvPr>
        </p:nvSpPr>
        <p:spPr>
          <a:xfrm>
            <a:off x="6170732" y="956730"/>
            <a:ext cx="5145024" cy="2765779"/>
          </a:xfrm>
          <a:prstGeom prst="roundRect">
            <a:avLst/>
          </a:prstGeom>
          <a:ln/>
        </p:spPr>
        <p:style>
          <a:lnRef idx="2">
            <a:schemeClr val="dk1"/>
          </a:lnRef>
          <a:fillRef idx="1">
            <a:schemeClr val="lt1"/>
          </a:fillRef>
          <a:effectRef idx="0">
            <a:schemeClr val="dk1"/>
          </a:effectRef>
          <a:fontRef idx="minor">
            <a:schemeClr val="dk1"/>
          </a:fontRef>
        </p:style>
        <p:txBody>
          <a:bodyPr vert="horz" lIns="91440" tIns="45720" rIns="91440" bIns="45720" rtlCol="0" anchor="ctr">
            <a:noAutofit/>
          </a:bodyPr>
          <a:lstStyle/>
          <a:p>
            <a:r>
              <a:rPr lang="tr-TR" sz="4500" b="1" dirty="0">
                <a:ln w="0"/>
                <a:solidFill>
                  <a:srgbClr val="002060"/>
                </a:solidFill>
                <a:effectLst>
                  <a:outerShdw blurRad="38100" dist="25400" dir="5400000" algn="ctr" rotWithShape="0">
                    <a:srgbClr val="6E747A">
                      <a:alpha val="43000"/>
                    </a:srgbClr>
                  </a:outerShdw>
                </a:effectLst>
                <a:latin typeface="Algerian" panose="04020705040A02060702" pitchFamily="82" charset="0"/>
                <a:ea typeface="+mj-ea"/>
                <a:cs typeface="Times New Roman" panose="02020603050405020304" pitchFamily="18" charset="0"/>
              </a:rPr>
              <a:t>Geleneksel  ÖĞRENCİ BULUŞMALARI</a:t>
            </a:r>
          </a:p>
        </p:txBody>
      </p:sp>
      <p:sp>
        <p:nvSpPr>
          <p:cNvPr id="34" name="Başlık 1">
            <a:extLst>
              <a:ext uri="{FF2B5EF4-FFF2-40B4-BE49-F238E27FC236}">
                <a16:creationId xmlns:a16="http://schemas.microsoft.com/office/drawing/2014/main" id="{787A7036-301D-401E-A4C4-33E3CE2694EC}"/>
              </a:ext>
            </a:extLst>
          </p:cNvPr>
          <p:cNvSpPr txBox="1">
            <a:spLocks/>
          </p:cNvSpPr>
          <p:nvPr/>
        </p:nvSpPr>
        <p:spPr>
          <a:xfrm>
            <a:off x="2448613" y="1068313"/>
            <a:ext cx="3015208" cy="1205876"/>
          </a:xfrm>
          <a:prstGeom prst="roundRect">
            <a:avLst/>
          </a:prstGeom>
          <a:gradFill rotWithShape="1">
            <a:gsLst>
              <a:gs pos="0">
                <a:srgbClr val="E6B729">
                  <a:tint val="64000"/>
                  <a:lumMod val="118000"/>
                </a:srgbClr>
              </a:gs>
              <a:gs pos="100000">
                <a:srgbClr val="E6B729">
                  <a:tint val="92000"/>
                  <a:alpha val="100000"/>
                  <a:lumMod val="110000"/>
                </a:srgbClr>
              </a:gs>
            </a:gsLst>
            <a:lin ang="5400000" scaled="0"/>
          </a:gradFill>
          <a:ln w="9525" cap="rnd" cmpd="sng" algn="ctr">
            <a:solidFill>
              <a:srgbClr val="E6B729"/>
            </a:solidFill>
            <a:prstDash val="solid"/>
          </a:ln>
          <a:effectLst/>
          <a:scene3d>
            <a:camera prst="orthographicFront"/>
            <a:lightRig rig="threePt" dir="t"/>
          </a:scene3d>
          <a:sp3d>
            <a:bevelT prst="angle"/>
          </a:sp3d>
        </p:spPr>
        <p:txBody>
          <a:bodyPr vert="horz" lIns="91440" tIns="45720" rIns="91440" bIns="45720" rtlCol="0" anchor="ctr" anchorCtr="0">
            <a:normAutofit/>
            <a:scene3d>
              <a:camera prst="orthographicFront"/>
              <a:lightRig rig="harsh" dir="t"/>
            </a:scene3d>
            <a:sp3d extrusionH="57150" prstMaterial="matte">
              <a:bevelT w="63500" h="12700" prst="angle"/>
              <a:contourClr>
                <a:schemeClr val="bg1">
                  <a:lumMod val="65000"/>
                </a:schemeClr>
              </a:contourClr>
            </a:sp3d>
          </a:bodyPr>
          <a:lstStyle>
            <a:defPPr>
              <a:defRPr lang="tr-TR"/>
            </a:defPPr>
            <a:lvl1pPr marR="0" lvl="0" indent="0" algn="ctr" defTabSz="457200" fontAlgn="auto">
              <a:lnSpc>
                <a:spcPct val="100000"/>
              </a:lnSpc>
              <a:spcBef>
                <a:spcPct val="0"/>
              </a:spcBef>
              <a:spcAft>
                <a:spcPts val="0"/>
              </a:spcAft>
              <a:buClrTx/>
              <a:buSzTx/>
              <a:buFontTx/>
              <a:buNone/>
              <a:tabLst/>
              <a:defRPr sz="2000" b="1" i="0" spc="50">
                <a:ln w="0"/>
                <a:solidFill>
                  <a:srgbClr val="002060"/>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tr-TR" sz="2800" b="1" i="0" u="none" strike="noStrike" kern="1200" cap="none" spc="50" normalizeH="0" baseline="0" noProof="0" dirty="0">
                <a:ln w="0"/>
                <a:solidFill>
                  <a:srgbClr val="002060"/>
                </a:solidFill>
                <a:effectLst>
                  <a:innerShdw blurRad="63500" dist="50800" dir="13500000">
                    <a:srgbClr val="000000">
                      <a:alpha val="50000"/>
                    </a:srgbClr>
                  </a:innerShdw>
                </a:effectLst>
                <a:uLnTx/>
                <a:uFillTx/>
                <a:latin typeface="Times New Roman" panose="02020603050405020304" pitchFamily="18" charset="0"/>
                <a:ea typeface="+mn-ea"/>
                <a:cs typeface="Times New Roman" panose="02020603050405020304" pitchFamily="18" charset="0"/>
              </a:rPr>
              <a:t>KARABÜK ÜNİVERSİTESİ</a:t>
            </a:r>
            <a:endParaRPr kumimoji="0" lang="tr-TR" sz="1800" b="1" i="0" u="none" strike="noStrike" kern="1200" cap="none" spc="50" normalizeH="0" baseline="0" noProof="0" dirty="0">
              <a:ln w="0"/>
              <a:solidFill>
                <a:srgbClr val="002060"/>
              </a:solidFill>
              <a:effectLst>
                <a:innerShdw blurRad="63500" dist="50800" dir="13500000">
                  <a:srgbClr val="000000">
                    <a:alpha val="50000"/>
                  </a:srgbClr>
                </a:innerShdw>
              </a:effectLst>
              <a:uLnTx/>
              <a:uFillTx/>
              <a:latin typeface="Times New Roman" panose="02020603050405020304" pitchFamily="18" charset="0"/>
              <a:ea typeface="+mn-ea"/>
              <a:cs typeface="Times New Roman" panose="02020603050405020304" pitchFamily="18" charset="0"/>
            </a:endParaRPr>
          </a:p>
        </p:txBody>
      </p:sp>
      <p:sp>
        <p:nvSpPr>
          <p:cNvPr id="35" name="Alt Başlık 2">
            <a:extLst>
              <a:ext uri="{FF2B5EF4-FFF2-40B4-BE49-F238E27FC236}">
                <a16:creationId xmlns:a16="http://schemas.microsoft.com/office/drawing/2014/main" id="{5AE49D47-7661-4E15-A425-38DCF1174AA7}"/>
              </a:ext>
            </a:extLst>
          </p:cNvPr>
          <p:cNvSpPr txBox="1">
            <a:spLocks/>
          </p:cNvSpPr>
          <p:nvPr/>
        </p:nvSpPr>
        <p:spPr>
          <a:xfrm>
            <a:off x="3669509" y="4633374"/>
            <a:ext cx="1794312" cy="1357548"/>
          </a:xfrm>
          <a:prstGeom prst="roundRect">
            <a:avLst/>
          </a:prstGeom>
          <a:gradFill rotWithShape="1">
            <a:gsLst>
              <a:gs pos="0">
                <a:srgbClr val="E6B729">
                  <a:tint val="64000"/>
                  <a:lumMod val="118000"/>
                </a:srgbClr>
              </a:gs>
              <a:gs pos="100000">
                <a:srgbClr val="E6B729">
                  <a:tint val="92000"/>
                  <a:alpha val="100000"/>
                  <a:lumMod val="110000"/>
                </a:srgbClr>
              </a:gs>
            </a:gsLst>
            <a:lin ang="5400000" scaled="0"/>
          </a:gradFill>
          <a:ln w="9525" cap="rnd" cmpd="sng" algn="ctr">
            <a:solidFill>
              <a:srgbClr val="E6B729"/>
            </a:solidFill>
            <a:prstDash val="solid"/>
          </a:ln>
          <a:effectLst/>
          <a:scene3d>
            <a:camera prst="orthographicFront"/>
            <a:lightRig rig="threePt" dir="t"/>
          </a:scene3d>
          <a:sp3d>
            <a:bevelT prst="angle"/>
          </a:sp3d>
        </p:spPr>
        <p:txBody>
          <a:bodyPr vert="horz" lIns="91440" tIns="45720" rIns="91440" bIns="45720" rtlCol="0" anchor="ctr" anchorCtr="0">
            <a:normAutofit fontScale="85000" lnSpcReduction="10000"/>
            <a:scene3d>
              <a:camera prst="orthographicFront"/>
              <a:lightRig rig="harsh" dir="t"/>
            </a:scene3d>
            <a:sp3d extrusionH="57150" prstMaterial="matte">
              <a:bevelT w="63500" h="12700" prst="angle"/>
              <a:contourClr>
                <a:schemeClr val="bg1">
                  <a:lumMod val="65000"/>
                </a:schemeClr>
              </a:contourClr>
            </a:sp3d>
          </a:bodyPr>
          <a:lstStyle>
            <a:defPPr>
              <a:defRPr lang="tr-TR"/>
            </a:defPPr>
            <a:lvl1pPr marR="0" lvl="0" indent="0" algn="ctr" defTabSz="457200" fontAlgn="auto">
              <a:lnSpc>
                <a:spcPct val="100000"/>
              </a:lnSpc>
              <a:spcBef>
                <a:spcPct val="0"/>
              </a:spcBef>
              <a:spcAft>
                <a:spcPts val="0"/>
              </a:spcAft>
              <a:buClrTx/>
              <a:buSzTx/>
              <a:buFontTx/>
              <a:buNone/>
              <a:tabLst/>
              <a:defRPr kumimoji="0" sz="3100" b="1" i="0" u="none" strike="noStrike" cap="none" spc="50" normalizeH="0" baseline="0">
                <a:ln w="0"/>
                <a:solidFill>
                  <a:srgbClr val="002060"/>
                </a:solidFill>
                <a:effectLst>
                  <a:innerShdw blurRad="63500" dist="50800" dir="13500000">
                    <a:srgbClr val="000000">
                      <a:alpha val="50000"/>
                    </a:srgbClr>
                  </a:innerShdw>
                </a:effectLst>
                <a:uLnTx/>
                <a:uFillTx/>
                <a:latin typeface="Times New Roman" panose="02020603050405020304" pitchFamily="18" charset="0"/>
                <a:cs typeface="Times New Roman" panose="02020603050405020304"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tr-TR" sz="2000" b="1" i="0" u="none" strike="noStrike" kern="1200" cap="none" spc="50" normalizeH="0" baseline="0" noProof="0" dirty="0">
                <a:ln w="0"/>
                <a:solidFill>
                  <a:prstClr val="black"/>
                </a:solidFill>
                <a:effectLst>
                  <a:innerShdw blurRad="63500" dist="50800" dir="13500000">
                    <a:srgbClr val="000000">
                      <a:alpha val="50000"/>
                    </a:srgbClr>
                  </a:innerShdw>
                </a:effectLst>
                <a:uLnTx/>
                <a:uFillTx/>
                <a:latin typeface="Times New Roman" panose="02020603050405020304" pitchFamily="18" charset="0"/>
                <a:ea typeface="+mn-ea"/>
                <a:cs typeface="Times New Roman" panose="02020603050405020304" pitchFamily="18" charset="0"/>
              </a:rPr>
              <a:t>ÖĞRENCİ İŞLERİ DAİRE BAŞKANLIĞI</a:t>
            </a:r>
          </a:p>
        </p:txBody>
      </p:sp>
      <p:pic>
        <p:nvPicPr>
          <p:cNvPr id="36" name="Picture 2" descr="Png-Amblem">
            <a:extLst>
              <a:ext uri="{FF2B5EF4-FFF2-40B4-BE49-F238E27FC236}">
                <a16:creationId xmlns:a16="http://schemas.microsoft.com/office/drawing/2014/main" id="{E49E9B3C-B429-4CA6-8E66-2CDA016CBA2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347" r="-1" b="-1"/>
          <a:stretch/>
        </p:blipFill>
        <p:spPr bwMode="auto">
          <a:xfrm>
            <a:off x="713234" y="672876"/>
            <a:ext cx="1410935" cy="1975651"/>
          </a:xfrm>
          <a:custGeom>
            <a:avLst/>
            <a:gdLst/>
            <a:ahLst/>
            <a:cxnLst/>
            <a:rect l="l" t="t" r="r" b="b"/>
            <a:pathLst>
              <a:path w="3047936" h="4124044">
                <a:moveTo>
                  <a:pt x="1526466" y="0"/>
                </a:moveTo>
                <a:lnTo>
                  <a:pt x="1660166" y="117220"/>
                </a:lnTo>
                <a:cubicBezTo>
                  <a:pt x="1991684" y="373410"/>
                  <a:pt x="2365262" y="443978"/>
                  <a:pt x="2649871" y="608871"/>
                </a:cubicBezTo>
                <a:cubicBezTo>
                  <a:pt x="2923543" y="800231"/>
                  <a:pt x="3047936" y="1019692"/>
                  <a:pt x="3047936" y="1458146"/>
                </a:cubicBezTo>
                <a:lnTo>
                  <a:pt x="3047936" y="1588054"/>
                </a:lnTo>
                <a:lnTo>
                  <a:pt x="3047936" y="1958864"/>
                </a:lnTo>
                <a:lnTo>
                  <a:pt x="3047936" y="2165181"/>
                </a:lnTo>
                <a:lnTo>
                  <a:pt x="3047936" y="2449280"/>
                </a:lnTo>
                <a:lnTo>
                  <a:pt x="3047936" y="2665898"/>
                </a:lnTo>
                <a:cubicBezTo>
                  <a:pt x="3047936" y="3104353"/>
                  <a:pt x="2923541" y="3323814"/>
                  <a:pt x="2649871" y="3515174"/>
                </a:cubicBezTo>
                <a:cubicBezTo>
                  <a:pt x="2365260" y="3680066"/>
                  <a:pt x="1991682" y="3750634"/>
                  <a:pt x="1660164" y="4006824"/>
                </a:cubicBezTo>
                <a:lnTo>
                  <a:pt x="1521470" y="4124044"/>
                </a:lnTo>
                <a:lnTo>
                  <a:pt x="1387771" y="4006824"/>
                </a:lnTo>
                <a:cubicBezTo>
                  <a:pt x="1056252" y="3750634"/>
                  <a:pt x="682674" y="3680066"/>
                  <a:pt x="398065" y="3515174"/>
                </a:cubicBezTo>
                <a:cubicBezTo>
                  <a:pt x="124394" y="3323814"/>
                  <a:pt x="0" y="3104353"/>
                  <a:pt x="0" y="2665898"/>
                </a:cubicBezTo>
                <a:lnTo>
                  <a:pt x="0" y="2449280"/>
                </a:lnTo>
                <a:lnTo>
                  <a:pt x="0" y="2165181"/>
                </a:lnTo>
                <a:lnTo>
                  <a:pt x="0" y="1958864"/>
                </a:lnTo>
                <a:lnTo>
                  <a:pt x="0" y="1588054"/>
                </a:lnTo>
                <a:lnTo>
                  <a:pt x="0" y="1458146"/>
                </a:lnTo>
                <a:cubicBezTo>
                  <a:pt x="0" y="1019692"/>
                  <a:pt x="124395" y="800231"/>
                  <a:pt x="398066" y="608871"/>
                </a:cubicBezTo>
                <a:cubicBezTo>
                  <a:pt x="682676" y="443978"/>
                  <a:pt x="1056254" y="373410"/>
                  <a:pt x="1387773" y="11722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005758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alpha val="96000"/>
          </a:schemeClr>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7427488-068E-4B55-AC8D-CD070B8CD4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6CEC401A-BC46-41FC-AD55-F7810C3CFA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
            <a:ext cx="12191999" cy="4267200"/>
            <a:chOff x="7467600" y="0"/>
            <a:chExt cx="4724400" cy="6858000"/>
          </a:xfrm>
        </p:grpSpPr>
        <p:sp>
          <p:nvSpPr>
            <p:cNvPr id="11" name="Rectangle 16">
              <a:extLst>
                <a:ext uri="{FF2B5EF4-FFF2-40B4-BE49-F238E27FC236}">
                  <a16:creationId xmlns:a16="http://schemas.microsoft.com/office/drawing/2014/main" id="{A287F808-5648-477A-80D6-A0F3BF6DF3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0A116CF9-DCF6-4F08-B01A-D5F353F83B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0" name="Freeform: Shape 19">
            <a:extLst>
              <a:ext uri="{FF2B5EF4-FFF2-40B4-BE49-F238E27FC236}">
                <a16:creationId xmlns:a16="http://schemas.microsoft.com/office/drawing/2014/main" id="{44D26783-C1CA-4BE1-9D40-3EA516AE3E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267200"/>
          </a:xfrm>
          <a:custGeom>
            <a:avLst/>
            <a:gdLst>
              <a:gd name="connsiteX0" fmla="*/ 2537169 w 12192000"/>
              <a:gd name="connsiteY0" fmla="*/ 4125568 h 4267200"/>
              <a:gd name="connsiteX1" fmla="*/ 3246267 w 12192000"/>
              <a:gd name="connsiteY1" fmla="*/ 4262961 h 4267200"/>
              <a:gd name="connsiteX2" fmla="*/ 3253970 w 12192000"/>
              <a:gd name="connsiteY2" fmla="*/ 4267200 h 4267200"/>
              <a:gd name="connsiteX3" fmla="*/ 3071791 w 12192000"/>
              <a:gd name="connsiteY3" fmla="*/ 4267200 h 4267200"/>
              <a:gd name="connsiteX4" fmla="*/ 2975095 w 12192000"/>
              <a:gd name="connsiteY4" fmla="*/ 4243356 h 4267200"/>
              <a:gd name="connsiteX5" fmla="*/ 2626982 w 12192000"/>
              <a:gd name="connsiteY5" fmla="*/ 4206450 h 4267200"/>
              <a:gd name="connsiteX6" fmla="*/ 2490617 w 12192000"/>
              <a:gd name="connsiteY6" fmla="*/ 4206951 h 4267200"/>
              <a:gd name="connsiteX7" fmla="*/ 2819869 w 12192000"/>
              <a:gd name="connsiteY7" fmla="*/ 4252936 h 4267200"/>
              <a:gd name="connsiteX8" fmla="*/ 2900997 w 12192000"/>
              <a:gd name="connsiteY8" fmla="*/ 4267200 h 4267200"/>
              <a:gd name="connsiteX9" fmla="*/ 2705858 w 12192000"/>
              <a:gd name="connsiteY9" fmla="*/ 4267200 h 4267200"/>
              <a:gd name="connsiteX10" fmla="*/ 2561467 w 12192000"/>
              <a:gd name="connsiteY10" fmla="*/ 4246270 h 4267200"/>
              <a:gd name="connsiteX11" fmla="*/ 2305292 w 12192000"/>
              <a:gd name="connsiteY11" fmla="*/ 4219492 h 4267200"/>
              <a:gd name="connsiteX12" fmla="*/ 2409349 w 12192000"/>
              <a:gd name="connsiteY12" fmla="*/ 4267200 h 4267200"/>
              <a:gd name="connsiteX13" fmla="*/ 2266705 w 12192000"/>
              <a:gd name="connsiteY13" fmla="*/ 4267200 h 4267200"/>
              <a:gd name="connsiteX14" fmla="*/ 2183576 w 12192000"/>
              <a:gd name="connsiteY14" fmla="*/ 4227150 h 4267200"/>
              <a:gd name="connsiteX15" fmla="*/ 2151029 w 12192000"/>
              <a:gd name="connsiteY15" fmla="*/ 4146947 h 4267200"/>
              <a:gd name="connsiteX16" fmla="*/ 2537169 w 12192000"/>
              <a:gd name="connsiteY16" fmla="*/ 4125568 h 4267200"/>
              <a:gd name="connsiteX17" fmla="*/ 9258094 w 12192000"/>
              <a:gd name="connsiteY17" fmla="*/ 3958602 h 4267200"/>
              <a:gd name="connsiteX18" fmla="*/ 8526712 w 12192000"/>
              <a:gd name="connsiteY18" fmla="*/ 4119804 h 4267200"/>
              <a:gd name="connsiteX19" fmla="*/ 9258094 w 12192000"/>
              <a:gd name="connsiteY19" fmla="*/ 3958602 h 4267200"/>
              <a:gd name="connsiteX20" fmla="*/ 9168987 w 12192000"/>
              <a:gd name="connsiteY20" fmla="*/ 3919232 h 4267200"/>
              <a:gd name="connsiteX21" fmla="*/ 8603910 w 12192000"/>
              <a:gd name="connsiteY21" fmla="*/ 4068895 h 4267200"/>
              <a:gd name="connsiteX22" fmla="*/ 9252382 w 12192000"/>
              <a:gd name="connsiteY22" fmla="*/ 3927759 h 4267200"/>
              <a:gd name="connsiteX23" fmla="*/ 9168987 w 12192000"/>
              <a:gd name="connsiteY23" fmla="*/ 3919232 h 4267200"/>
              <a:gd name="connsiteX24" fmla="*/ 1635889 w 12192000"/>
              <a:gd name="connsiteY24" fmla="*/ 3709494 h 4267200"/>
              <a:gd name="connsiteX25" fmla="*/ 1634800 w 12192000"/>
              <a:gd name="connsiteY25" fmla="*/ 3731111 h 4267200"/>
              <a:gd name="connsiteX26" fmla="*/ 1635889 w 12192000"/>
              <a:gd name="connsiteY26" fmla="*/ 3709494 h 4267200"/>
              <a:gd name="connsiteX27" fmla="*/ 3174829 w 12192000"/>
              <a:gd name="connsiteY27" fmla="*/ 3620110 h 4267200"/>
              <a:gd name="connsiteX28" fmla="*/ 3189263 w 12192000"/>
              <a:gd name="connsiteY28" fmla="*/ 3625726 h 4267200"/>
              <a:gd name="connsiteX29" fmla="*/ 3560912 w 12192000"/>
              <a:gd name="connsiteY29" fmla="*/ 4079863 h 4267200"/>
              <a:gd name="connsiteX30" fmla="*/ 3611854 w 12192000"/>
              <a:gd name="connsiteY30" fmla="*/ 4188366 h 4267200"/>
              <a:gd name="connsiteX31" fmla="*/ 3631583 w 12192000"/>
              <a:gd name="connsiteY31" fmla="*/ 4267200 h 4267200"/>
              <a:gd name="connsiteX32" fmla="*/ 3575699 w 12192000"/>
              <a:gd name="connsiteY32" fmla="*/ 4267200 h 4267200"/>
              <a:gd name="connsiteX33" fmla="*/ 3575567 w 12192000"/>
              <a:gd name="connsiteY33" fmla="*/ 4263588 h 4267200"/>
              <a:gd name="connsiteX34" fmla="*/ 3467355 w 12192000"/>
              <a:gd name="connsiteY34" fmla="*/ 3988130 h 4267200"/>
              <a:gd name="connsiteX35" fmla="*/ 3310753 w 12192000"/>
              <a:gd name="connsiteY35" fmla="*/ 3787140 h 4267200"/>
              <a:gd name="connsiteX36" fmla="*/ 3291335 w 12192000"/>
              <a:gd name="connsiteY36" fmla="*/ 3767420 h 4267200"/>
              <a:gd name="connsiteX37" fmla="*/ 3390805 w 12192000"/>
              <a:gd name="connsiteY37" fmla="*/ 3937163 h 4267200"/>
              <a:gd name="connsiteX38" fmla="*/ 3545740 w 12192000"/>
              <a:gd name="connsiteY38" fmla="*/ 4251102 h 4267200"/>
              <a:gd name="connsiteX39" fmla="*/ 3550709 w 12192000"/>
              <a:gd name="connsiteY39" fmla="*/ 4267200 h 4267200"/>
              <a:gd name="connsiteX40" fmla="*/ 3513586 w 12192000"/>
              <a:gd name="connsiteY40" fmla="*/ 4267200 h 4267200"/>
              <a:gd name="connsiteX41" fmla="*/ 3470728 w 12192000"/>
              <a:gd name="connsiteY41" fmla="*/ 4152456 h 4267200"/>
              <a:gd name="connsiteX42" fmla="*/ 3364433 w 12192000"/>
              <a:gd name="connsiteY42" fmla="*/ 3953121 h 4267200"/>
              <a:gd name="connsiteX43" fmla="*/ 3316479 w 12192000"/>
              <a:gd name="connsiteY43" fmla="*/ 3872136 h 4267200"/>
              <a:gd name="connsiteX44" fmla="*/ 3504482 w 12192000"/>
              <a:gd name="connsiteY44" fmla="*/ 4267200 h 4267200"/>
              <a:gd name="connsiteX45" fmla="*/ 3467547 w 12192000"/>
              <a:gd name="connsiteY45" fmla="*/ 4267200 h 4267200"/>
              <a:gd name="connsiteX46" fmla="*/ 3177952 w 12192000"/>
              <a:gd name="connsiteY46" fmla="*/ 3657386 h 4267200"/>
              <a:gd name="connsiteX47" fmla="*/ 3174829 w 12192000"/>
              <a:gd name="connsiteY47" fmla="*/ 3620110 h 4267200"/>
              <a:gd name="connsiteX48" fmla="*/ 11279315 w 12192000"/>
              <a:gd name="connsiteY48" fmla="*/ 3618448 h 4267200"/>
              <a:gd name="connsiteX49" fmla="*/ 11317765 w 12192000"/>
              <a:gd name="connsiteY49" fmla="*/ 3638405 h 4267200"/>
              <a:gd name="connsiteX50" fmla="*/ 11304886 w 12192000"/>
              <a:gd name="connsiteY50" fmla="*/ 4200582 h 4267200"/>
              <a:gd name="connsiteX51" fmla="*/ 11298904 w 12192000"/>
              <a:gd name="connsiteY51" fmla="*/ 4267200 h 4267200"/>
              <a:gd name="connsiteX52" fmla="*/ 11213088 w 12192000"/>
              <a:gd name="connsiteY52" fmla="*/ 4267200 h 4267200"/>
              <a:gd name="connsiteX53" fmla="*/ 11219157 w 12192000"/>
              <a:gd name="connsiteY53" fmla="*/ 4210725 h 4267200"/>
              <a:gd name="connsiteX54" fmla="*/ 11225213 w 12192000"/>
              <a:gd name="connsiteY54" fmla="*/ 3936722 h 4267200"/>
              <a:gd name="connsiteX55" fmla="*/ 11182914 w 12192000"/>
              <a:gd name="connsiteY55" fmla="*/ 4196771 h 4267200"/>
              <a:gd name="connsiteX56" fmla="*/ 11172266 w 12192000"/>
              <a:gd name="connsiteY56" fmla="*/ 4267200 h 4267200"/>
              <a:gd name="connsiteX57" fmla="*/ 11140975 w 12192000"/>
              <a:gd name="connsiteY57" fmla="*/ 4267200 h 4267200"/>
              <a:gd name="connsiteX58" fmla="*/ 11152239 w 12192000"/>
              <a:gd name="connsiteY58" fmla="*/ 4192628 h 4267200"/>
              <a:gd name="connsiteX59" fmla="*/ 11201005 w 12192000"/>
              <a:gd name="connsiteY59" fmla="*/ 3900089 h 4267200"/>
              <a:gd name="connsiteX60" fmla="*/ 11105754 w 12192000"/>
              <a:gd name="connsiteY60" fmla="*/ 4139192 h 4267200"/>
              <a:gd name="connsiteX61" fmla="*/ 11065821 w 12192000"/>
              <a:gd name="connsiteY61" fmla="*/ 4267200 h 4267200"/>
              <a:gd name="connsiteX62" fmla="*/ 10978133 w 12192000"/>
              <a:gd name="connsiteY62" fmla="*/ 4267200 h 4267200"/>
              <a:gd name="connsiteX63" fmla="*/ 11088889 w 12192000"/>
              <a:gd name="connsiteY63" fmla="*/ 3963916 h 4267200"/>
              <a:gd name="connsiteX64" fmla="*/ 11231212 w 12192000"/>
              <a:gd name="connsiteY64" fmla="*/ 3645474 h 4267200"/>
              <a:gd name="connsiteX65" fmla="*/ 11279315 w 12192000"/>
              <a:gd name="connsiteY65" fmla="*/ 3618448 h 4267200"/>
              <a:gd name="connsiteX66" fmla="*/ 10296877 w 12192000"/>
              <a:gd name="connsiteY66" fmla="*/ 3526602 h 4267200"/>
              <a:gd name="connsiteX67" fmla="*/ 10314210 w 12192000"/>
              <a:gd name="connsiteY67" fmla="*/ 3538353 h 4267200"/>
              <a:gd name="connsiteX68" fmla="*/ 10450858 w 12192000"/>
              <a:gd name="connsiteY68" fmla="*/ 3902477 h 4267200"/>
              <a:gd name="connsiteX69" fmla="*/ 10572255 w 12192000"/>
              <a:gd name="connsiteY69" fmla="*/ 4267200 h 4267200"/>
              <a:gd name="connsiteX70" fmla="*/ 10477642 w 12192000"/>
              <a:gd name="connsiteY70" fmla="*/ 4267200 h 4267200"/>
              <a:gd name="connsiteX71" fmla="*/ 10436479 w 12192000"/>
              <a:gd name="connsiteY71" fmla="*/ 4144570 h 4267200"/>
              <a:gd name="connsiteX72" fmla="*/ 10277529 w 12192000"/>
              <a:gd name="connsiteY72" fmla="*/ 3701307 h 4267200"/>
              <a:gd name="connsiteX73" fmla="*/ 10276797 w 12192000"/>
              <a:gd name="connsiteY73" fmla="*/ 3708672 h 4267200"/>
              <a:gd name="connsiteX74" fmla="*/ 10385906 w 12192000"/>
              <a:gd name="connsiteY74" fmla="*/ 4147031 h 4267200"/>
              <a:gd name="connsiteX75" fmla="*/ 10431445 w 12192000"/>
              <a:gd name="connsiteY75" fmla="*/ 4267200 h 4267200"/>
              <a:gd name="connsiteX76" fmla="*/ 10398237 w 12192000"/>
              <a:gd name="connsiteY76" fmla="*/ 4267200 h 4267200"/>
              <a:gd name="connsiteX77" fmla="*/ 10356661 w 12192000"/>
              <a:gd name="connsiteY77" fmla="*/ 4157302 h 4267200"/>
              <a:gd name="connsiteX78" fmla="*/ 10268559 w 12192000"/>
              <a:gd name="connsiteY78" fmla="*/ 3871054 h 4267200"/>
              <a:gd name="connsiteX79" fmla="*/ 10340065 w 12192000"/>
              <a:gd name="connsiteY79" fmla="*/ 4201637 h 4267200"/>
              <a:gd name="connsiteX80" fmla="*/ 10368861 w 12192000"/>
              <a:gd name="connsiteY80" fmla="*/ 4267200 h 4267200"/>
              <a:gd name="connsiteX81" fmla="*/ 10267862 w 12192000"/>
              <a:gd name="connsiteY81" fmla="*/ 4267200 h 4267200"/>
              <a:gd name="connsiteX82" fmla="*/ 10236210 w 12192000"/>
              <a:gd name="connsiteY82" fmla="*/ 4185635 h 4267200"/>
              <a:gd name="connsiteX83" fmla="*/ 10225980 w 12192000"/>
              <a:gd name="connsiteY83" fmla="*/ 3561061 h 4267200"/>
              <a:gd name="connsiteX84" fmla="*/ 10296877 w 12192000"/>
              <a:gd name="connsiteY84" fmla="*/ 3526602 h 4267200"/>
              <a:gd name="connsiteX85" fmla="*/ 3429186 w 12192000"/>
              <a:gd name="connsiteY85" fmla="*/ 3458784 h 4267200"/>
              <a:gd name="connsiteX86" fmla="*/ 3446761 w 12192000"/>
              <a:gd name="connsiteY86" fmla="*/ 3461278 h 4267200"/>
              <a:gd name="connsiteX87" fmla="*/ 4419733 w 12192000"/>
              <a:gd name="connsiteY87" fmla="*/ 3963555 h 4267200"/>
              <a:gd name="connsiteX88" fmla="*/ 4659448 w 12192000"/>
              <a:gd name="connsiteY88" fmla="*/ 4172746 h 4267200"/>
              <a:gd name="connsiteX89" fmla="*/ 4719140 w 12192000"/>
              <a:gd name="connsiteY89" fmla="*/ 4267200 h 4267200"/>
              <a:gd name="connsiteX90" fmla="*/ 4641222 w 12192000"/>
              <a:gd name="connsiteY90" fmla="*/ 4267200 h 4267200"/>
              <a:gd name="connsiteX91" fmla="*/ 4599968 w 12192000"/>
              <a:gd name="connsiteY91" fmla="*/ 4207074 h 4267200"/>
              <a:gd name="connsiteX92" fmla="*/ 4136093 w 12192000"/>
              <a:gd name="connsiteY92" fmla="*/ 3858466 h 4267200"/>
              <a:gd name="connsiteX93" fmla="*/ 3670252 w 12192000"/>
              <a:gd name="connsiteY93" fmla="*/ 3622798 h 4267200"/>
              <a:gd name="connsiteX94" fmla="*/ 3817258 w 12192000"/>
              <a:gd name="connsiteY94" fmla="*/ 3723577 h 4267200"/>
              <a:gd name="connsiteX95" fmla="*/ 4000461 w 12192000"/>
              <a:gd name="connsiteY95" fmla="*/ 3855966 h 4267200"/>
              <a:gd name="connsiteX96" fmla="*/ 4088180 w 12192000"/>
              <a:gd name="connsiteY96" fmla="*/ 3929774 h 4267200"/>
              <a:gd name="connsiteX97" fmla="*/ 4184555 w 12192000"/>
              <a:gd name="connsiteY97" fmla="*/ 4010683 h 4267200"/>
              <a:gd name="connsiteX98" fmla="*/ 4399563 w 12192000"/>
              <a:gd name="connsiteY98" fmla="*/ 4158106 h 4267200"/>
              <a:gd name="connsiteX99" fmla="*/ 4546299 w 12192000"/>
              <a:gd name="connsiteY99" fmla="*/ 4254934 h 4267200"/>
              <a:gd name="connsiteX100" fmla="*/ 4561743 w 12192000"/>
              <a:gd name="connsiteY100" fmla="*/ 4267200 h 4267200"/>
              <a:gd name="connsiteX101" fmla="*/ 4509274 w 12192000"/>
              <a:gd name="connsiteY101" fmla="*/ 4267200 h 4267200"/>
              <a:gd name="connsiteX102" fmla="*/ 4383389 w 12192000"/>
              <a:gd name="connsiteY102" fmla="*/ 4184369 h 4267200"/>
              <a:gd name="connsiteX103" fmla="*/ 4165508 w 12192000"/>
              <a:gd name="connsiteY103" fmla="*/ 4035196 h 4267200"/>
              <a:gd name="connsiteX104" fmla="*/ 4068162 w 12192000"/>
              <a:gd name="connsiteY104" fmla="*/ 3953394 h 4267200"/>
              <a:gd name="connsiteX105" fmla="*/ 3981416 w 12192000"/>
              <a:gd name="connsiteY105" fmla="*/ 3880482 h 4267200"/>
              <a:gd name="connsiteX106" fmla="*/ 3800147 w 12192000"/>
              <a:gd name="connsiteY106" fmla="*/ 3749872 h 4267200"/>
              <a:gd name="connsiteX107" fmla="*/ 3655073 w 12192000"/>
              <a:gd name="connsiteY107" fmla="*/ 3650884 h 4267200"/>
              <a:gd name="connsiteX108" fmla="*/ 3989938 w 12192000"/>
              <a:gd name="connsiteY108" fmla="*/ 3991685 h 4267200"/>
              <a:gd name="connsiteX109" fmla="*/ 4393907 w 12192000"/>
              <a:gd name="connsiteY109" fmla="*/ 4261258 h 4267200"/>
              <a:gd name="connsiteX110" fmla="*/ 4408201 w 12192000"/>
              <a:gd name="connsiteY110" fmla="*/ 4267200 h 4267200"/>
              <a:gd name="connsiteX111" fmla="*/ 4250346 w 12192000"/>
              <a:gd name="connsiteY111" fmla="*/ 4267200 h 4267200"/>
              <a:gd name="connsiteX112" fmla="*/ 4245269 w 12192000"/>
              <a:gd name="connsiteY112" fmla="*/ 4265040 h 4267200"/>
              <a:gd name="connsiteX113" fmla="*/ 4036318 w 12192000"/>
              <a:gd name="connsiteY113" fmla="*/ 4147013 h 4267200"/>
              <a:gd name="connsiteX114" fmla="*/ 3432098 w 12192000"/>
              <a:gd name="connsiteY114" fmla="*/ 3537312 h 4267200"/>
              <a:gd name="connsiteX115" fmla="*/ 3429186 w 12192000"/>
              <a:gd name="connsiteY115" fmla="*/ 3458784 h 4267200"/>
              <a:gd name="connsiteX116" fmla="*/ 9334796 w 12192000"/>
              <a:gd name="connsiteY116" fmla="*/ 3456584 h 4267200"/>
              <a:gd name="connsiteX117" fmla="*/ 9651570 w 12192000"/>
              <a:gd name="connsiteY117" fmla="*/ 3826505 h 4267200"/>
              <a:gd name="connsiteX118" fmla="*/ 9334796 w 12192000"/>
              <a:gd name="connsiteY118" fmla="*/ 3456584 h 4267200"/>
              <a:gd name="connsiteX119" fmla="*/ 4440129 w 12192000"/>
              <a:gd name="connsiteY119" fmla="*/ 3448571 h 4267200"/>
              <a:gd name="connsiteX120" fmla="*/ 4856525 w 12192000"/>
              <a:gd name="connsiteY120" fmla="*/ 3915351 h 4267200"/>
              <a:gd name="connsiteX121" fmla="*/ 5059055 w 12192000"/>
              <a:gd name="connsiteY121" fmla="*/ 4108918 h 4267200"/>
              <a:gd name="connsiteX122" fmla="*/ 5290070 w 12192000"/>
              <a:gd name="connsiteY122" fmla="*/ 4263619 h 4267200"/>
              <a:gd name="connsiteX123" fmla="*/ 4834991 w 12192000"/>
              <a:gd name="connsiteY123" fmla="*/ 3830985 h 4267200"/>
              <a:gd name="connsiteX124" fmla="*/ 4440129 w 12192000"/>
              <a:gd name="connsiteY124" fmla="*/ 3448571 h 4267200"/>
              <a:gd name="connsiteX125" fmla="*/ 5425834 w 12192000"/>
              <a:gd name="connsiteY125" fmla="*/ 3162785 h 4267200"/>
              <a:gd name="connsiteX126" fmla="*/ 5401644 w 12192000"/>
              <a:gd name="connsiteY126" fmla="*/ 3617847 h 4267200"/>
              <a:gd name="connsiteX127" fmla="*/ 5467256 w 12192000"/>
              <a:gd name="connsiteY127" fmla="*/ 4175494 h 4267200"/>
              <a:gd name="connsiteX128" fmla="*/ 5448069 w 12192000"/>
              <a:gd name="connsiteY128" fmla="*/ 3567554 h 4267200"/>
              <a:gd name="connsiteX129" fmla="*/ 1318687 w 12192000"/>
              <a:gd name="connsiteY129" fmla="*/ 3113840 h 4267200"/>
              <a:gd name="connsiteX130" fmla="*/ 1066793 w 12192000"/>
              <a:gd name="connsiteY130" fmla="*/ 3212171 h 4267200"/>
              <a:gd name="connsiteX131" fmla="*/ 993319 w 12192000"/>
              <a:gd name="connsiteY131" fmla="*/ 3247648 h 4267200"/>
              <a:gd name="connsiteX132" fmla="*/ 853081 w 12192000"/>
              <a:gd name="connsiteY132" fmla="*/ 3312410 h 4267200"/>
              <a:gd name="connsiteX133" fmla="*/ 805957 w 12192000"/>
              <a:gd name="connsiteY133" fmla="*/ 3330443 h 4267200"/>
              <a:gd name="connsiteX134" fmla="*/ 1318687 w 12192000"/>
              <a:gd name="connsiteY134" fmla="*/ 3113840 h 4267200"/>
              <a:gd name="connsiteX135" fmla="*/ 5453702 w 12192000"/>
              <a:gd name="connsiteY135" fmla="*/ 3090882 h 4267200"/>
              <a:gd name="connsiteX136" fmla="*/ 5480135 w 12192000"/>
              <a:gd name="connsiteY136" fmla="*/ 3565802 h 4267200"/>
              <a:gd name="connsiteX137" fmla="*/ 5499023 w 12192000"/>
              <a:gd name="connsiteY137" fmla="*/ 4166310 h 4267200"/>
              <a:gd name="connsiteX138" fmla="*/ 5547022 w 12192000"/>
              <a:gd name="connsiteY138" fmla="*/ 3607838 h 4267200"/>
              <a:gd name="connsiteX139" fmla="*/ 5515964 w 12192000"/>
              <a:gd name="connsiteY139" fmla="*/ 3378541 h 4267200"/>
              <a:gd name="connsiteX140" fmla="*/ 5453702 w 12192000"/>
              <a:gd name="connsiteY140" fmla="*/ 3090882 h 4267200"/>
              <a:gd name="connsiteX141" fmla="*/ 9790480 w 12192000"/>
              <a:gd name="connsiteY141" fmla="*/ 3078533 h 4267200"/>
              <a:gd name="connsiteX142" fmla="*/ 9763295 w 12192000"/>
              <a:gd name="connsiteY142" fmla="*/ 3245370 h 4267200"/>
              <a:gd name="connsiteX143" fmla="*/ 9736458 w 12192000"/>
              <a:gd name="connsiteY143" fmla="*/ 3758413 h 4267200"/>
              <a:gd name="connsiteX144" fmla="*/ 9763499 w 12192000"/>
              <a:gd name="connsiteY144" fmla="*/ 3528057 h 4267200"/>
              <a:gd name="connsiteX145" fmla="*/ 9793906 w 12192000"/>
              <a:gd name="connsiteY145" fmla="*/ 3231157 h 4267200"/>
              <a:gd name="connsiteX146" fmla="*/ 9791874 w 12192000"/>
              <a:gd name="connsiteY146" fmla="*/ 3142788 h 4267200"/>
              <a:gd name="connsiteX147" fmla="*/ 9790480 w 12192000"/>
              <a:gd name="connsiteY147" fmla="*/ 3078533 h 4267200"/>
              <a:gd name="connsiteX148" fmla="*/ 1238695 w 12192000"/>
              <a:gd name="connsiteY148" fmla="*/ 3076820 h 4267200"/>
              <a:gd name="connsiteX149" fmla="*/ 716371 w 12192000"/>
              <a:gd name="connsiteY149" fmla="*/ 3293249 h 4267200"/>
              <a:gd name="connsiteX150" fmla="*/ 579522 w 12192000"/>
              <a:gd name="connsiteY150" fmla="*/ 3371759 h 4267200"/>
              <a:gd name="connsiteX151" fmla="*/ 600288 w 12192000"/>
              <a:gd name="connsiteY151" fmla="*/ 3365555 h 4267200"/>
              <a:gd name="connsiteX152" fmla="*/ 840692 w 12192000"/>
              <a:gd name="connsiteY152" fmla="*/ 3284921 h 4267200"/>
              <a:gd name="connsiteX153" fmla="*/ 979248 w 12192000"/>
              <a:gd name="connsiteY153" fmla="*/ 3221003 h 4267200"/>
              <a:gd name="connsiteX154" fmla="*/ 1053282 w 12192000"/>
              <a:gd name="connsiteY154" fmla="*/ 3185247 h 4267200"/>
              <a:gd name="connsiteX155" fmla="*/ 1320603 w 12192000"/>
              <a:gd name="connsiteY155" fmla="*/ 3081281 h 4267200"/>
              <a:gd name="connsiteX156" fmla="*/ 1238695 w 12192000"/>
              <a:gd name="connsiteY156" fmla="*/ 3076820 h 4267200"/>
              <a:gd name="connsiteX157" fmla="*/ 5425627 w 12192000"/>
              <a:gd name="connsiteY157" fmla="*/ 2954192 h 4267200"/>
              <a:gd name="connsiteX158" fmla="*/ 5470770 w 12192000"/>
              <a:gd name="connsiteY158" fmla="*/ 3005435 h 4267200"/>
              <a:gd name="connsiteX159" fmla="*/ 5567647 w 12192000"/>
              <a:gd name="connsiteY159" fmla="*/ 4190286 h 4267200"/>
              <a:gd name="connsiteX160" fmla="*/ 5545854 w 12192000"/>
              <a:gd name="connsiteY160" fmla="*/ 4267200 h 4267200"/>
              <a:gd name="connsiteX161" fmla="*/ 5391871 w 12192000"/>
              <a:gd name="connsiteY161" fmla="*/ 4267200 h 4267200"/>
              <a:gd name="connsiteX162" fmla="*/ 5318171 w 12192000"/>
              <a:gd name="connsiteY162" fmla="*/ 4175818 h 4267200"/>
              <a:gd name="connsiteX163" fmla="*/ 4943646 w 12192000"/>
              <a:gd name="connsiteY163" fmla="*/ 3822916 h 4267200"/>
              <a:gd name="connsiteX164" fmla="*/ 4594837 w 12192000"/>
              <a:gd name="connsiteY164" fmla="*/ 3532274 h 4267200"/>
              <a:gd name="connsiteX165" fmla="*/ 4441737 w 12192000"/>
              <a:gd name="connsiteY165" fmla="*/ 3399734 h 4267200"/>
              <a:gd name="connsiteX166" fmla="*/ 4431236 w 12192000"/>
              <a:gd name="connsiteY166" fmla="*/ 3400954 h 4267200"/>
              <a:gd name="connsiteX167" fmla="*/ 4557150 w 12192000"/>
              <a:gd name="connsiteY167" fmla="*/ 3510023 h 4267200"/>
              <a:gd name="connsiteX168" fmla="*/ 4856936 w 12192000"/>
              <a:gd name="connsiteY168" fmla="*/ 3809146 h 4267200"/>
              <a:gd name="connsiteX169" fmla="*/ 5111996 w 12192000"/>
              <a:gd name="connsiteY169" fmla="*/ 4065759 h 4267200"/>
              <a:gd name="connsiteX170" fmla="*/ 5246890 w 12192000"/>
              <a:gd name="connsiteY170" fmla="*/ 4187633 h 4267200"/>
              <a:gd name="connsiteX171" fmla="*/ 5347266 w 12192000"/>
              <a:gd name="connsiteY171" fmla="*/ 4267200 h 4267200"/>
              <a:gd name="connsiteX172" fmla="*/ 5164092 w 12192000"/>
              <a:gd name="connsiteY172" fmla="*/ 4267200 h 4267200"/>
              <a:gd name="connsiteX173" fmla="*/ 5108945 w 12192000"/>
              <a:gd name="connsiteY173" fmla="*/ 4232176 h 4267200"/>
              <a:gd name="connsiteX174" fmla="*/ 4294126 w 12192000"/>
              <a:gd name="connsiteY174" fmla="*/ 3303048 h 4267200"/>
              <a:gd name="connsiteX175" fmla="*/ 4305321 w 12192000"/>
              <a:gd name="connsiteY175" fmla="*/ 3256953 h 4267200"/>
              <a:gd name="connsiteX176" fmla="*/ 4949299 w 12192000"/>
              <a:gd name="connsiteY176" fmla="*/ 3766336 h 4267200"/>
              <a:gd name="connsiteX177" fmla="*/ 5291452 w 12192000"/>
              <a:gd name="connsiteY177" fmla="*/ 4076801 h 4267200"/>
              <a:gd name="connsiteX178" fmla="*/ 5434998 w 12192000"/>
              <a:gd name="connsiteY178" fmla="*/ 4254100 h 4267200"/>
              <a:gd name="connsiteX179" fmla="*/ 5351015 w 12192000"/>
              <a:gd name="connsiteY179" fmla="*/ 3760989 h 4267200"/>
              <a:gd name="connsiteX180" fmla="*/ 5413780 w 12192000"/>
              <a:gd name="connsiteY180" fmla="*/ 2966265 h 4267200"/>
              <a:gd name="connsiteX181" fmla="*/ 5425627 w 12192000"/>
              <a:gd name="connsiteY181" fmla="*/ 2954192 h 4267200"/>
              <a:gd name="connsiteX182" fmla="*/ 8380397 w 12192000"/>
              <a:gd name="connsiteY182" fmla="*/ 2896659 h 4267200"/>
              <a:gd name="connsiteX183" fmla="*/ 8634801 w 12192000"/>
              <a:gd name="connsiteY183" fmla="*/ 3304169 h 4267200"/>
              <a:gd name="connsiteX184" fmla="*/ 8971448 w 12192000"/>
              <a:gd name="connsiteY184" fmla="*/ 3675946 h 4267200"/>
              <a:gd name="connsiteX185" fmla="*/ 8820691 w 12192000"/>
              <a:gd name="connsiteY185" fmla="*/ 3486482 h 4267200"/>
              <a:gd name="connsiteX186" fmla="*/ 8807612 w 12192000"/>
              <a:gd name="connsiteY186" fmla="*/ 3467256 h 4267200"/>
              <a:gd name="connsiteX187" fmla="*/ 8556796 w 12192000"/>
              <a:gd name="connsiteY187" fmla="*/ 3116474 h 4267200"/>
              <a:gd name="connsiteX188" fmla="*/ 8427018 w 12192000"/>
              <a:gd name="connsiteY188" fmla="*/ 2948853 h 4267200"/>
              <a:gd name="connsiteX189" fmla="*/ 8380397 w 12192000"/>
              <a:gd name="connsiteY189" fmla="*/ 2896659 h 4267200"/>
              <a:gd name="connsiteX190" fmla="*/ 9831020 w 12192000"/>
              <a:gd name="connsiteY190" fmla="*/ 2871730 h 4267200"/>
              <a:gd name="connsiteX191" fmla="*/ 9827707 w 12192000"/>
              <a:gd name="connsiteY191" fmla="*/ 2915231 h 4267200"/>
              <a:gd name="connsiteX192" fmla="*/ 9820699 w 12192000"/>
              <a:gd name="connsiteY192" fmla="*/ 3051540 h 4267200"/>
              <a:gd name="connsiteX193" fmla="*/ 9822525 w 12192000"/>
              <a:gd name="connsiteY193" fmla="*/ 3140814 h 4267200"/>
              <a:gd name="connsiteX194" fmla="*/ 9824704 w 12192000"/>
              <a:gd name="connsiteY194" fmla="*/ 3230628 h 4267200"/>
              <a:gd name="connsiteX195" fmla="*/ 9793821 w 12192000"/>
              <a:gd name="connsiteY195" fmla="*/ 3531652 h 4267200"/>
              <a:gd name="connsiteX196" fmla="*/ 9767436 w 12192000"/>
              <a:gd name="connsiteY196" fmla="*/ 3750864 h 4267200"/>
              <a:gd name="connsiteX197" fmla="*/ 9814477 w 12192000"/>
              <a:gd name="connsiteY197" fmla="*/ 3662531 h 4267200"/>
              <a:gd name="connsiteX198" fmla="*/ 9831020 w 12192000"/>
              <a:gd name="connsiteY198" fmla="*/ 2871730 h 4267200"/>
              <a:gd name="connsiteX199" fmla="*/ 8380521 w 12192000"/>
              <a:gd name="connsiteY199" fmla="*/ 2850596 h 4267200"/>
              <a:gd name="connsiteX200" fmla="*/ 8451446 w 12192000"/>
              <a:gd name="connsiteY200" fmla="*/ 2928627 h 4267200"/>
              <a:gd name="connsiteX201" fmla="*/ 8582269 w 12192000"/>
              <a:gd name="connsiteY201" fmla="*/ 3097880 h 4267200"/>
              <a:gd name="connsiteX202" fmla="*/ 8833783 w 12192000"/>
              <a:gd name="connsiteY202" fmla="*/ 3449753 h 4267200"/>
              <a:gd name="connsiteX203" fmla="*/ 8846863 w 12192000"/>
              <a:gd name="connsiteY203" fmla="*/ 3468981 h 4267200"/>
              <a:gd name="connsiteX204" fmla="*/ 8960046 w 12192000"/>
              <a:gd name="connsiteY204" fmla="*/ 3620389 h 4267200"/>
              <a:gd name="connsiteX205" fmla="*/ 8380521 w 12192000"/>
              <a:gd name="connsiteY205" fmla="*/ 2850596 h 4267200"/>
              <a:gd name="connsiteX206" fmla="*/ 9854151 w 12192000"/>
              <a:gd name="connsiteY206" fmla="*/ 2642862 h 4267200"/>
              <a:gd name="connsiteX207" fmla="*/ 9871341 w 12192000"/>
              <a:gd name="connsiteY207" fmla="*/ 2659697 h 4267200"/>
              <a:gd name="connsiteX208" fmla="*/ 9966678 w 12192000"/>
              <a:gd name="connsiteY208" fmla="*/ 3423399 h 4267200"/>
              <a:gd name="connsiteX209" fmla="*/ 9880832 w 12192000"/>
              <a:gd name="connsiteY209" fmla="*/ 3700562 h 4267200"/>
              <a:gd name="connsiteX210" fmla="*/ 9896024 w 12192000"/>
              <a:gd name="connsiteY210" fmla="*/ 4178295 h 4267200"/>
              <a:gd name="connsiteX211" fmla="*/ 10028060 w 12192000"/>
              <a:gd name="connsiteY211" fmla="*/ 4267200 h 4267200"/>
              <a:gd name="connsiteX212" fmla="*/ 9651813 w 12192000"/>
              <a:gd name="connsiteY212" fmla="*/ 4267200 h 4267200"/>
              <a:gd name="connsiteX213" fmla="*/ 9814527 w 12192000"/>
              <a:gd name="connsiteY213" fmla="*/ 4248048 h 4267200"/>
              <a:gd name="connsiteX214" fmla="*/ 9615182 w 12192000"/>
              <a:gd name="connsiteY214" fmla="*/ 4220499 h 4267200"/>
              <a:gd name="connsiteX215" fmla="*/ 9465210 w 12192000"/>
              <a:gd name="connsiteY215" fmla="*/ 4242240 h 4267200"/>
              <a:gd name="connsiteX216" fmla="*/ 9387108 w 12192000"/>
              <a:gd name="connsiteY216" fmla="*/ 4267200 h 4267200"/>
              <a:gd name="connsiteX217" fmla="*/ 9268441 w 12192000"/>
              <a:gd name="connsiteY217" fmla="*/ 4267200 h 4267200"/>
              <a:gd name="connsiteX218" fmla="*/ 9307676 w 12192000"/>
              <a:gd name="connsiteY218" fmla="*/ 4251276 h 4267200"/>
              <a:gd name="connsiteX219" fmla="*/ 9761570 w 12192000"/>
              <a:gd name="connsiteY219" fmla="*/ 4182283 h 4267200"/>
              <a:gd name="connsiteX220" fmla="*/ 9368237 w 12192000"/>
              <a:gd name="connsiteY220" fmla="*/ 3949470 h 4267200"/>
              <a:gd name="connsiteX221" fmla="*/ 9354614 w 12192000"/>
              <a:gd name="connsiteY221" fmla="*/ 3951288 h 4267200"/>
              <a:gd name="connsiteX222" fmla="*/ 8364351 w 12192000"/>
              <a:gd name="connsiteY222" fmla="*/ 4159267 h 4267200"/>
              <a:gd name="connsiteX223" fmla="*/ 8386567 w 12192000"/>
              <a:gd name="connsiteY223" fmla="*/ 4119760 h 4267200"/>
              <a:gd name="connsiteX224" fmla="*/ 9231713 w 12192000"/>
              <a:gd name="connsiteY224" fmla="*/ 3873539 h 4267200"/>
              <a:gd name="connsiteX225" fmla="*/ 9023301 w 12192000"/>
              <a:gd name="connsiteY225" fmla="*/ 3763109 h 4267200"/>
              <a:gd name="connsiteX226" fmla="*/ 9010556 w 12192000"/>
              <a:gd name="connsiteY226" fmla="*/ 3758998 h 4267200"/>
              <a:gd name="connsiteX227" fmla="*/ 8604324 w 12192000"/>
              <a:gd name="connsiteY227" fmla="*/ 3417171 h 4267200"/>
              <a:gd name="connsiteX228" fmla="*/ 8218577 w 12192000"/>
              <a:gd name="connsiteY228" fmla="*/ 2770227 h 4267200"/>
              <a:gd name="connsiteX229" fmla="*/ 8222774 w 12192000"/>
              <a:gd name="connsiteY229" fmla="*/ 2749954 h 4267200"/>
              <a:gd name="connsiteX230" fmla="*/ 8297623 w 12192000"/>
              <a:gd name="connsiteY230" fmla="*/ 2731935 h 4267200"/>
              <a:gd name="connsiteX231" fmla="*/ 9090618 w 12192000"/>
              <a:gd name="connsiteY231" fmla="*/ 3716225 h 4267200"/>
              <a:gd name="connsiteX232" fmla="*/ 9762441 w 12192000"/>
              <a:gd name="connsiteY232" fmla="*/ 4093587 h 4267200"/>
              <a:gd name="connsiteX233" fmla="*/ 9717826 w 12192000"/>
              <a:gd name="connsiteY233" fmla="*/ 3916719 h 4267200"/>
              <a:gd name="connsiteX234" fmla="*/ 9713123 w 12192000"/>
              <a:gd name="connsiteY234" fmla="*/ 3916663 h 4267200"/>
              <a:gd name="connsiteX235" fmla="*/ 9175594 w 12192000"/>
              <a:gd name="connsiteY235" fmla="*/ 3326950 h 4267200"/>
              <a:gd name="connsiteX236" fmla="*/ 9253941 w 12192000"/>
              <a:gd name="connsiteY236" fmla="*/ 3287566 h 4267200"/>
              <a:gd name="connsiteX237" fmla="*/ 9625671 w 12192000"/>
              <a:gd name="connsiteY237" fmla="*/ 3639960 h 4267200"/>
              <a:gd name="connsiteX238" fmla="*/ 9656881 w 12192000"/>
              <a:gd name="connsiteY238" fmla="*/ 3333361 h 4267200"/>
              <a:gd name="connsiteX239" fmla="*/ 9782066 w 12192000"/>
              <a:gd name="connsiteY239" fmla="*/ 2680771 h 4267200"/>
              <a:gd name="connsiteX240" fmla="*/ 9854151 w 12192000"/>
              <a:gd name="connsiteY240" fmla="*/ 2642862 h 4267200"/>
              <a:gd name="connsiteX241" fmla="*/ 11114299 w 12192000"/>
              <a:gd name="connsiteY241" fmla="*/ 2390555 h 4267200"/>
              <a:gd name="connsiteX242" fmla="*/ 11113373 w 12192000"/>
              <a:gd name="connsiteY242" fmla="*/ 2392739 h 4267200"/>
              <a:gd name="connsiteX243" fmla="*/ 11117197 w 12192000"/>
              <a:gd name="connsiteY243" fmla="*/ 2394358 h 4267200"/>
              <a:gd name="connsiteX244" fmla="*/ 11114299 w 12192000"/>
              <a:gd name="connsiteY244" fmla="*/ 2390555 h 4267200"/>
              <a:gd name="connsiteX245" fmla="*/ 10506276 w 12192000"/>
              <a:gd name="connsiteY245" fmla="*/ 2118977 h 4267200"/>
              <a:gd name="connsiteX246" fmla="*/ 10431542 w 12192000"/>
              <a:gd name="connsiteY246" fmla="*/ 2525128 h 4267200"/>
              <a:gd name="connsiteX247" fmla="*/ 10391375 w 12192000"/>
              <a:gd name="connsiteY247" fmla="*/ 2667145 h 4267200"/>
              <a:gd name="connsiteX248" fmla="*/ 10355047 w 12192000"/>
              <a:gd name="connsiteY248" fmla="*/ 2832031 h 4267200"/>
              <a:gd name="connsiteX249" fmla="*/ 10336080 w 12192000"/>
              <a:gd name="connsiteY249" fmla="*/ 2927011 h 4267200"/>
              <a:gd name="connsiteX250" fmla="*/ 10389394 w 12192000"/>
              <a:gd name="connsiteY250" fmla="*/ 2782834 h 4267200"/>
              <a:gd name="connsiteX251" fmla="*/ 10506276 w 12192000"/>
              <a:gd name="connsiteY251" fmla="*/ 2118977 h 4267200"/>
              <a:gd name="connsiteX252" fmla="*/ 11538179 w 12192000"/>
              <a:gd name="connsiteY252" fmla="*/ 2090376 h 4267200"/>
              <a:gd name="connsiteX253" fmla="*/ 11577479 w 12192000"/>
              <a:gd name="connsiteY253" fmla="*/ 2228695 h 4267200"/>
              <a:gd name="connsiteX254" fmla="*/ 11586754 w 12192000"/>
              <a:gd name="connsiteY254" fmla="*/ 2266098 h 4267200"/>
              <a:gd name="connsiteX255" fmla="*/ 11609011 w 12192000"/>
              <a:gd name="connsiteY255" fmla="*/ 2353427 h 4267200"/>
              <a:gd name="connsiteX256" fmla="*/ 11761579 w 12192000"/>
              <a:gd name="connsiteY256" fmla="*/ 2703223 h 4267200"/>
              <a:gd name="connsiteX257" fmla="*/ 11877711 w 12192000"/>
              <a:gd name="connsiteY257" fmla="*/ 2947465 h 4267200"/>
              <a:gd name="connsiteX258" fmla="*/ 11538179 w 12192000"/>
              <a:gd name="connsiteY258" fmla="*/ 2090376 h 4267200"/>
              <a:gd name="connsiteX259" fmla="*/ 6604735 w 12192000"/>
              <a:gd name="connsiteY259" fmla="*/ 2041381 h 4267200"/>
              <a:gd name="connsiteX260" fmla="*/ 7204487 w 12192000"/>
              <a:gd name="connsiteY260" fmla="*/ 2742112 h 4267200"/>
              <a:gd name="connsiteX261" fmla="*/ 7131592 w 12192000"/>
              <a:gd name="connsiteY261" fmla="*/ 2672096 h 4267200"/>
              <a:gd name="connsiteX262" fmla="*/ 6996344 w 12192000"/>
              <a:gd name="connsiteY262" fmla="*/ 2518310 h 4267200"/>
              <a:gd name="connsiteX263" fmla="*/ 6735495 w 12192000"/>
              <a:gd name="connsiteY263" fmla="*/ 2196890 h 4267200"/>
              <a:gd name="connsiteX264" fmla="*/ 6721901 w 12192000"/>
              <a:gd name="connsiteY264" fmla="*/ 2179274 h 4267200"/>
              <a:gd name="connsiteX265" fmla="*/ 6604735 w 12192000"/>
              <a:gd name="connsiteY265" fmla="*/ 2041381 h 4267200"/>
              <a:gd name="connsiteX266" fmla="*/ 11488421 w 12192000"/>
              <a:gd name="connsiteY266" fmla="*/ 2034549 h 4267200"/>
              <a:gd name="connsiteX267" fmla="*/ 11840356 w 12192000"/>
              <a:gd name="connsiteY267" fmla="*/ 2932293 h 4267200"/>
              <a:gd name="connsiteX268" fmla="*/ 11736331 w 12192000"/>
              <a:gd name="connsiteY268" fmla="*/ 2715710 h 4267200"/>
              <a:gd name="connsiteX269" fmla="*/ 11581560 w 12192000"/>
              <a:gd name="connsiteY269" fmla="*/ 2360474 h 4267200"/>
              <a:gd name="connsiteX270" fmla="*/ 11558442 w 12192000"/>
              <a:gd name="connsiteY270" fmla="*/ 2272139 h 4267200"/>
              <a:gd name="connsiteX271" fmla="*/ 11549169 w 12192000"/>
              <a:gd name="connsiteY271" fmla="*/ 2234734 h 4267200"/>
              <a:gd name="connsiteX272" fmla="*/ 11488421 w 12192000"/>
              <a:gd name="connsiteY272" fmla="*/ 2034549 h 4267200"/>
              <a:gd name="connsiteX273" fmla="*/ 10468916 w 12192000"/>
              <a:gd name="connsiteY273" fmla="*/ 2032338 h 4267200"/>
              <a:gd name="connsiteX274" fmla="*/ 10421480 w 12192000"/>
              <a:gd name="connsiteY274" fmla="*/ 2185446 h 4267200"/>
              <a:gd name="connsiteX275" fmla="*/ 10351264 w 12192000"/>
              <a:gd name="connsiteY275" fmla="*/ 2591574 h 4267200"/>
              <a:gd name="connsiteX276" fmla="*/ 10294485 w 12192000"/>
              <a:gd name="connsiteY276" fmla="*/ 2991809 h 4267200"/>
              <a:gd name="connsiteX277" fmla="*/ 10327850 w 12192000"/>
              <a:gd name="connsiteY277" fmla="*/ 2826310 h 4267200"/>
              <a:gd name="connsiteX278" fmla="*/ 10364099 w 12192000"/>
              <a:gd name="connsiteY278" fmla="*/ 2660098 h 4267200"/>
              <a:gd name="connsiteX279" fmla="*/ 10404725 w 12192000"/>
              <a:gd name="connsiteY279" fmla="*/ 2516991 h 4267200"/>
              <a:gd name="connsiteX280" fmla="*/ 10478071 w 12192000"/>
              <a:gd name="connsiteY280" fmla="*/ 2114122 h 4267200"/>
              <a:gd name="connsiteX281" fmla="*/ 10468916 w 12192000"/>
              <a:gd name="connsiteY281" fmla="*/ 2032338 h 4267200"/>
              <a:gd name="connsiteX282" fmla="*/ 10573132 w 12192000"/>
              <a:gd name="connsiteY282" fmla="*/ 1991479 h 4267200"/>
              <a:gd name="connsiteX283" fmla="*/ 11066880 w 12192000"/>
              <a:gd name="connsiteY283" fmla="*/ 2371770 h 4267200"/>
              <a:gd name="connsiteX284" fmla="*/ 10573132 w 12192000"/>
              <a:gd name="connsiteY284" fmla="*/ 1991479 h 4267200"/>
              <a:gd name="connsiteX285" fmla="*/ 6591670 w 12192000"/>
              <a:gd name="connsiteY285" fmla="*/ 1988277 h 4267200"/>
              <a:gd name="connsiteX286" fmla="*/ 6747349 w 12192000"/>
              <a:gd name="connsiteY286" fmla="*/ 2160069 h 4267200"/>
              <a:gd name="connsiteX287" fmla="*/ 6760943 w 12192000"/>
              <a:gd name="connsiteY287" fmla="*/ 2177686 h 4267200"/>
              <a:gd name="connsiteX288" fmla="*/ 7021065 w 12192000"/>
              <a:gd name="connsiteY288" fmla="*/ 2498102 h 4267200"/>
              <a:gd name="connsiteX289" fmla="*/ 7155223 w 12192000"/>
              <a:gd name="connsiteY289" fmla="*/ 2650386 h 4267200"/>
              <a:gd name="connsiteX290" fmla="*/ 7203167 w 12192000"/>
              <a:gd name="connsiteY290" fmla="*/ 2697288 h 4267200"/>
              <a:gd name="connsiteX291" fmla="*/ 6937703 w 12192000"/>
              <a:gd name="connsiteY291" fmla="*/ 2321981 h 4267200"/>
              <a:gd name="connsiteX292" fmla="*/ 6591670 w 12192000"/>
              <a:gd name="connsiteY292" fmla="*/ 1988277 h 4267200"/>
              <a:gd name="connsiteX293" fmla="*/ 5798671 w 12192000"/>
              <a:gd name="connsiteY293" fmla="*/ 1981601 h 4267200"/>
              <a:gd name="connsiteX294" fmla="*/ 5754709 w 12192000"/>
              <a:gd name="connsiteY294" fmla="*/ 2071454 h 4267200"/>
              <a:gd name="connsiteX295" fmla="*/ 5763044 w 12192000"/>
              <a:gd name="connsiteY295" fmla="*/ 2842206 h 4267200"/>
              <a:gd name="connsiteX296" fmla="*/ 5764974 w 12192000"/>
              <a:gd name="connsiteY296" fmla="*/ 2799609 h 4267200"/>
              <a:gd name="connsiteX297" fmla="*/ 5767665 w 12192000"/>
              <a:gd name="connsiteY297" fmla="*/ 2666409 h 4267200"/>
              <a:gd name="connsiteX298" fmla="*/ 5763055 w 12192000"/>
              <a:gd name="connsiteY298" fmla="*/ 2579705 h 4267200"/>
              <a:gd name="connsiteX299" fmla="*/ 5758079 w 12192000"/>
              <a:gd name="connsiteY299" fmla="*/ 2492508 h 4267200"/>
              <a:gd name="connsiteX300" fmla="*/ 5779325 w 12192000"/>
              <a:gd name="connsiteY300" fmla="*/ 2197069 h 4267200"/>
              <a:gd name="connsiteX301" fmla="*/ 5798671 w 12192000"/>
              <a:gd name="connsiteY301" fmla="*/ 1981601 h 4267200"/>
              <a:gd name="connsiteX302" fmla="*/ 5829202 w 12192000"/>
              <a:gd name="connsiteY302" fmla="*/ 1971679 h 4267200"/>
              <a:gd name="connsiteX303" fmla="*/ 5809558 w 12192000"/>
              <a:gd name="connsiteY303" fmla="*/ 2198043 h 4267200"/>
              <a:gd name="connsiteX304" fmla="*/ 5788653 w 12192000"/>
              <a:gd name="connsiteY304" fmla="*/ 2489430 h 4267200"/>
              <a:gd name="connsiteX305" fmla="*/ 5793439 w 12192000"/>
              <a:gd name="connsiteY305" fmla="*/ 2575235 h 4267200"/>
              <a:gd name="connsiteX306" fmla="*/ 5796837 w 12192000"/>
              <a:gd name="connsiteY306" fmla="*/ 2637633 h 4267200"/>
              <a:gd name="connsiteX307" fmla="*/ 5818614 w 12192000"/>
              <a:gd name="connsiteY307" fmla="*/ 2473055 h 4267200"/>
              <a:gd name="connsiteX308" fmla="*/ 5829202 w 12192000"/>
              <a:gd name="connsiteY308" fmla="*/ 1971679 h 4267200"/>
              <a:gd name="connsiteX309" fmla="*/ 10578769 w 12192000"/>
              <a:gd name="connsiteY309" fmla="*/ 1962963 h 4267200"/>
              <a:gd name="connsiteX310" fmla="*/ 11073823 w 12192000"/>
              <a:gd name="connsiteY310" fmla="*/ 2338658 h 4267200"/>
              <a:gd name="connsiteX311" fmla="*/ 10578769 w 12192000"/>
              <a:gd name="connsiteY311" fmla="*/ 1962963 h 4267200"/>
              <a:gd name="connsiteX312" fmla="*/ 5911389 w 12192000"/>
              <a:gd name="connsiteY312" fmla="*/ 1898371 h 4267200"/>
              <a:gd name="connsiteX313" fmla="*/ 6237627 w 12192000"/>
              <a:gd name="connsiteY313" fmla="*/ 2231921 h 4267200"/>
              <a:gd name="connsiteX314" fmla="*/ 5911389 w 12192000"/>
              <a:gd name="connsiteY314" fmla="*/ 1898371 h 4267200"/>
              <a:gd name="connsiteX315" fmla="*/ 6944437 w 12192000"/>
              <a:gd name="connsiteY315" fmla="*/ 1575402 h 4267200"/>
              <a:gd name="connsiteX316" fmla="*/ 6304730 w 12192000"/>
              <a:gd name="connsiteY316" fmla="*/ 1766654 h 4267200"/>
              <a:gd name="connsiteX317" fmla="*/ 6944437 w 12192000"/>
              <a:gd name="connsiteY317" fmla="*/ 1575402 h 4267200"/>
              <a:gd name="connsiteX318" fmla="*/ 7019523 w 12192000"/>
              <a:gd name="connsiteY318" fmla="*/ 1519450 h 4267200"/>
              <a:gd name="connsiteX319" fmla="*/ 6298091 w 12192000"/>
              <a:gd name="connsiteY319" fmla="*/ 1737122 h 4267200"/>
              <a:gd name="connsiteX320" fmla="*/ 7019523 w 12192000"/>
              <a:gd name="connsiteY320" fmla="*/ 1519450 h 4267200"/>
              <a:gd name="connsiteX321" fmla="*/ 2399523 w 12192000"/>
              <a:gd name="connsiteY321" fmla="*/ 1428234 h 4267200"/>
              <a:gd name="connsiteX322" fmla="*/ 2224982 w 12192000"/>
              <a:gd name="connsiteY322" fmla="*/ 1826201 h 4267200"/>
              <a:gd name="connsiteX323" fmla="*/ 2096099 w 12192000"/>
              <a:gd name="connsiteY323" fmla="*/ 2345900 h 4267200"/>
              <a:gd name="connsiteX324" fmla="*/ 2283317 w 12192000"/>
              <a:gd name="connsiteY324" fmla="*/ 1796925 h 4267200"/>
              <a:gd name="connsiteX325" fmla="*/ 2448558 w 12192000"/>
              <a:gd name="connsiteY325" fmla="*/ 1373435 h 4267200"/>
              <a:gd name="connsiteX326" fmla="*/ 2312521 w 12192000"/>
              <a:gd name="connsiteY326" fmla="*/ 1806140 h 4267200"/>
              <a:gd name="connsiteX327" fmla="*/ 2127533 w 12192000"/>
              <a:gd name="connsiteY327" fmla="*/ 2348380 h 4267200"/>
              <a:gd name="connsiteX328" fmla="*/ 2358080 w 12192000"/>
              <a:gd name="connsiteY328" fmla="*/ 1866134 h 4267200"/>
              <a:gd name="connsiteX329" fmla="*/ 2407436 w 12192000"/>
              <a:gd name="connsiteY329" fmla="*/ 1651070 h 4267200"/>
              <a:gd name="connsiteX330" fmla="*/ 2448558 w 12192000"/>
              <a:gd name="connsiteY330" fmla="*/ 1373435 h 4267200"/>
              <a:gd name="connsiteX331" fmla="*/ 278707 w 12192000"/>
              <a:gd name="connsiteY331" fmla="*/ 1352270 h 4267200"/>
              <a:gd name="connsiteX332" fmla="*/ 321570 w 12192000"/>
              <a:gd name="connsiteY332" fmla="*/ 1861610 h 4267200"/>
              <a:gd name="connsiteX333" fmla="*/ 294281 w 12192000"/>
              <a:gd name="connsiteY333" fmla="*/ 1440658 h 4267200"/>
              <a:gd name="connsiteX334" fmla="*/ 1423821 w 12192000"/>
              <a:gd name="connsiteY334" fmla="*/ 1351958 h 4267200"/>
              <a:gd name="connsiteX335" fmla="*/ 1638521 w 12192000"/>
              <a:gd name="connsiteY335" fmla="*/ 1908470 h 4267200"/>
              <a:gd name="connsiteX336" fmla="*/ 1754199 w 12192000"/>
              <a:gd name="connsiteY336" fmla="*/ 2149284 h 4267200"/>
              <a:gd name="connsiteX337" fmla="*/ 1908359 w 12192000"/>
              <a:gd name="connsiteY337" fmla="*/ 2364988 h 4267200"/>
              <a:gd name="connsiteX338" fmla="*/ 1647661 w 12192000"/>
              <a:gd name="connsiteY338" fmla="*/ 1825945 h 4267200"/>
              <a:gd name="connsiteX339" fmla="*/ 1423821 w 12192000"/>
              <a:gd name="connsiteY339" fmla="*/ 1351958 h 4267200"/>
              <a:gd name="connsiteX340" fmla="*/ 9518298 w 12192000"/>
              <a:gd name="connsiteY340" fmla="*/ 1338235 h 4267200"/>
              <a:gd name="connsiteX341" fmla="*/ 9838009 w 12192000"/>
              <a:gd name="connsiteY341" fmla="*/ 2272553 h 4267200"/>
              <a:gd name="connsiteX342" fmla="*/ 9805906 w 12192000"/>
              <a:gd name="connsiteY342" fmla="*/ 2159819 h 4267200"/>
              <a:gd name="connsiteX343" fmla="*/ 9801623 w 12192000"/>
              <a:gd name="connsiteY343" fmla="*/ 2142555 h 4267200"/>
              <a:gd name="connsiteX344" fmla="*/ 9628671 w 12192000"/>
              <a:gd name="connsiteY344" fmla="*/ 1617375 h 4267200"/>
              <a:gd name="connsiteX345" fmla="*/ 9598299 w 12192000"/>
              <a:gd name="connsiteY345" fmla="*/ 1544643 h 4267200"/>
              <a:gd name="connsiteX346" fmla="*/ 9518298 w 12192000"/>
              <a:gd name="connsiteY346" fmla="*/ 1338235 h 4267200"/>
              <a:gd name="connsiteX347" fmla="*/ 1431890 w 12192000"/>
              <a:gd name="connsiteY347" fmla="*/ 1306475 h 4267200"/>
              <a:gd name="connsiteX348" fmla="*/ 1507597 w 12192000"/>
              <a:gd name="connsiteY348" fmla="*/ 1446132 h 4267200"/>
              <a:gd name="connsiteX349" fmla="*/ 1674586 w 12192000"/>
              <a:gd name="connsiteY349" fmla="*/ 1813832 h 4267200"/>
              <a:gd name="connsiteX350" fmla="*/ 1815950 w 12192000"/>
              <a:gd name="connsiteY350" fmla="*/ 2128564 h 4267200"/>
              <a:gd name="connsiteX351" fmla="*/ 1984242 w 12192000"/>
              <a:gd name="connsiteY351" fmla="*/ 2430829 h 4267200"/>
              <a:gd name="connsiteX352" fmla="*/ 2014023 w 12192000"/>
              <a:gd name="connsiteY352" fmla="*/ 2450995 h 4267200"/>
              <a:gd name="connsiteX353" fmla="*/ 1747337 w 12192000"/>
              <a:gd name="connsiteY353" fmla="*/ 1855264 h 4267200"/>
              <a:gd name="connsiteX354" fmla="*/ 1533749 w 12192000"/>
              <a:gd name="connsiteY354" fmla="*/ 1478656 h 4267200"/>
              <a:gd name="connsiteX355" fmla="*/ 1431890 w 12192000"/>
              <a:gd name="connsiteY355" fmla="*/ 1306475 h 4267200"/>
              <a:gd name="connsiteX356" fmla="*/ 5052692 w 12192000"/>
              <a:gd name="connsiteY356" fmla="*/ 1292994 h 4267200"/>
              <a:gd name="connsiteX357" fmla="*/ 5200661 w 12192000"/>
              <a:gd name="connsiteY357" fmla="*/ 1635186 h 4267200"/>
              <a:gd name="connsiteX358" fmla="*/ 5297138 w 12192000"/>
              <a:gd name="connsiteY358" fmla="*/ 1906351 h 4267200"/>
              <a:gd name="connsiteX359" fmla="*/ 5052692 w 12192000"/>
              <a:gd name="connsiteY359" fmla="*/ 1292994 h 4267200"/>
              <a:gd name="connsiteX360" fmla="*/ 9528078 w 12192000"/>
              <a:gd name="connsiteY360" fmla="*/ 1278636 h 4267200"/>
              <a:gd name="connsiteX361" fmla="*/ 9623946 w 12192000"/>
              <a:gd name="connsiteY361" fmla="*/ 1534260 h 4267200"/>
              <a:gd name="connsiteX362" fmla="*/ 9654858 w 12192000"/>
              <a:gd name="connsiteY362" fmla="*/ 1607218 h 4267200"/>
              <a:gd name="connsiteX363" fmla="*/ 9826304 w 12192000"/>
              <a:gd name="connsiteY363" fmla="*/ 2125320 h 4267200"/>
              <a:gd name="connsiteX364" fmla="*/ 9701198 w 12192000"/>
              <a:gd name="connsiteY364" fmla="*/ 1646797 h 4267200"/>
              <a:gd name="connsiteX365" fmla="*/ 9528078 w 12192000"/>
              <a:gd name="connsiteY365" fmla="*/ 1278636 h 4267200"/>
              <a:gd name="connsiteX366" fmla="*/ 5009948 w 12192000"/>
              <a:gd name="connsiteY366" fmla="*/ 1273619 h 4267200"/>
              <a:gd name="connsiteX367" fmla="*/ 5121777 w 12192000"/>
              <a:gd name="connsiteY367" fmla="*/ 1654213 h 4267200"/>
              <a:gd name="connsiteX368" fmla="*/ 5293545 w 12192000"/>
              <a:gd name="connsiteY368" fmla="*/ 2072247 h 4267200"/>
              <a:gd name="connsiteX369" fmla="*/ 5294042 w 12192000"/>
              <a:gd name="connsiteY369" fmla="*/ 2065019 h 4267200"/>
              <a:gd name="connsiteX370" fmla="*/ 5171936 w 12192000"/>
              <a:gd name="connsiteY370" fmla="*/ 1647613 h 4267200"/>
              <a:gd name="connsiteX371" fmla="*/ 5009948 w 12192000"/>
              <a:gd name="connsiteY371" fmla="*/ 1273619 h 4267200"/>
              <a:gd name="connsiteX372" fmla="*/ 655236 w 12192000"/>
              <a:gd name="connsiteY372" fmla="*/ 1268632 h 4267200"/>
              <a:gd name="connsiteX373" fmla="*/ 839521 w 12192000"/>
              <a:gd name="connsiteY373" fmla="*/ 1685315 h 4267200"/>
              <a:gd name="connsiteX374" fmla="*/ 1109416 w 12192000"/>
              <a:gd name="connsiteY374" fmla="*/ 2061663 h 4267200"/>
              <a:gd name="connsiteX375" fmla="*/ 1298300 w 12192000"/>
              <a:gd name="connsiteY375" fmla="*/ 2247742 h 4267200"/>
              <a:gd name="connsiteX376" fmla="*/ 1125871 w 12192000"/>
              <a:gd name="connsiteY376" fmla="*/ 1989513 h 4267200"/>
              <a:gd name="connsiteX377" fmla="*/ 981574 w 12192000"/>
              <a:gd name="connsiteY377" fmla="*/ 1783157 h 4267200"/>
              <a:gd name="connsiteX378" fmla="*/ 922198 w 12192000"/>
              <a:gd name="connsiteY378" fmla="*/ 1677437 h 4267200"/>
              <a:gd name="connsiteX379" fmla="*/ 869293 w 12192000"/>
              <a:gd name="connsiteY379" fmla="*/ 1583214 h 4267200"/>
              <a:gd name="connsiteX380" fmla="*/ 751431 w 12192000"/>
              <a:gd name="connsiteY380" fmla="*/ 1405731 h 4267200"/>
              <a:gd name="connsiteX381" fmla="*/ 6516292 w 12192000"/>
              <a:gd name="connsiteY381" fmla="*/ 1263064 h 4267200"/>
              <a:gd name="connsiteX382" fmla="*/ 5736320 w 12192000"/>
              <a:gd name="connsiteY382" fmla="*/ 1501803 h 4267200"/>
              <a:gd name="connsiteX383" fmla="*/ 6516292 w 12192000"/>
              <a:gd name="connsiteY383" fmla="*/ 1263064 h 4267200"/>
              <a:gd name="connsiteX384" fmla="*/ 291466 w 12192000"/>
              <a:gd name="connsiteY384" fmla="*/ 1250369 h 4267200"/>
              <a:gd name="connsiteX385" fmla="*/ 323180 w 12192000"/>
              <a:gd name="connsiteY385" fmla="*/ 1435283 h 4267200"/>
              <a:gd name="connsiteX386" fmla="*/ 349381 w 12192000"/>
              <a:gd name="connsiteY386" fmla="*/ 1875041 h 4267200"/>
              <a:gd name="connsiteX387" fmla="*/ 374363 w 12192000"/>
              <a:gd name="connsiteY387" fmla="*/ 1506494 h 4267200"/>
              <a:gd name="connsiteX388" fmla="*/ 302168 w 12192000"/>
              <a:gd name="connsiteY388" fmla="*/ 1274495 h 4267200"/>
              <a:gd name="connsiteX389" fmla="*/ 291466 w 12192000"/>
              <a:gd name="connsiteY389" fmla="*/ 1250369 h 4267200"/>
              <a:gd name="connsiteX390" fmla="*/ 678222 w 12192000"/>
              <a:gd name="connsiteY390" fmla="*/ 1248670 h 4267200"/>
              <a:gd name="connsiteX391" fmla="*/ 775536 w 12192000"/>
              <a:gd name="connsiteY391" fmla="*/ 1388015 h 4267200"/>
              <a:gd name="connsiteX392" fmla="*/ 894529 w 12192000"/>
              <a:gd name="connsiteY392" fmla="*/ 1567739 h 4267200"/>
              <a:gd name="connsiteX393" fmla="*/ 948000 w 12192000"/>
              <a:gd name="connsiteY393" fmla="*/ 1663088 h 4267200"/>
              <a:gd name="connsiteX394" fmla="*/ 1006812 w 12192000"/>
              <a:gd name="connsiteY394" fmla="*/ 1767683 h 4267200"/>
              <a:gd name="connsiteX395" fmla="*/ 1149133 w 12192000"/>
              <a:gd name="connsiteY395" fmla="*/ 1971513 h 4267200"/>
              <a:gd name="connsiteX396" fmla="*/ 1333952 w 12192000"/>
              <a:gd name="connsiteY396" fmla="*/ 2251620 h 4267200"/>
              <a:gd name="connsiteX397" fmla="*/ 1337329 w 12192000"/>
              <a:gd name="connsiteY397" fmla="*/ 2258350 h 4267200"/>
              <a:gd name="connsiteX398" fmla="*/ 1014726 w 12192000"/>
              <a:gd name="connsiteY398" fmla="*/ 1615556 h 4267200"/>
              <a:gd name="connsiteX399" fmla="*/ 678222 w 12192000"/>
              <a:gd name="connsiteY399" fmla="*/ 1248670 h 4267200"/>
              <a:gd name="connsiteX400" fmla="*/ 9441752 w 12192000"/>
              <a:gd name="connsiteY400" fmla="*/ 1245311 h 4267200"/>
              <a:gd name="connsiteX401" fmla="*/ 9278979 w 12192000"/>
              <a:gd name="connsiteY401" fmla="*/ 1406236 h 4267200"/>
              <a:gd name="connsiteX402" fmla="*/ 9235540 w 12192000"/>
              <a:gd name="connsiteY402" fmla="*/ 1546869 h 4267200"/>
              <a:gd name="connsiteX403" fmla="*/ 9264074 w 12192000"/>
              <a:gd name="connsiteY403" fmla="*/ 1557016 h 4267200"/>
              <a:gd name="connsiteX404" fmla="*/ 9441752 w 12192000"/>
              <a:gd name="connsiteY404" fmla="*/ 1245311 h 4267200"/>
              <a:gd name="connsiteX405" fmla="*/ 6691602 w 12192000"/>
              <a:gd name="connsiteY405" fmla="*/ 1140573 h 4267200"/>
              <a:gd name="connsiteX406" fmla="*/ 6571100 w 12192000"/>
              <a:gd name="connsiteY406" fmla="*/ 1183662 h 4267200"/>
              <a:gd name="connsiteX407" fmla="*/ 6241687 w 12192000"/>
              <a:gd name="connsiteY407" fmla="*/ 1257600 h 4267200"/>
              <a:gd name="connsiteX408" fmla="*/ 5693009 w 12192000"/>
              <a:gd name="connsiteY408" fmla="*/ 1478256 h 4267200"/>
              <a:gd name="connsiteX409" fmla="*/ 6548420 w 12192000"/>
              <a:gd name="connsiteY409" fmla="*/ 1214599 h 4267200"/>
              <a:gd name="connsiteX410" fmla="*/ 6605473 w 12192000"/>
              <a:gd name="connsiteY410" fmla="*/ 1184686 h 4267200"/>
              <a:gd name="connsiteX411" fmla="*/ 6691602 w 12192000"/>
              <a:gd name="connsiteY411" fmla="*/ 1140573 h 4267200"/>
              <a:gd name="connsiteX412" fmla="*/ 4002475 w 12192000"/>
              <a:gd name="connsiteY412" fmla="*/ 1037802 h 4267200"/>
              <a:gd name="connsiteX413" fmla="*/ 4000324 w 12192000"/>
              <a:gd name="connsiteY413" fmla="*/ 1039362 h 4267200"/>
              <a:gd name="connsiteX414" fmla="*/ 4002862 w 12192000"/>
              <a:gd name="connsiteY414" fmla="*/ 1042866 h 4267200"/>
              <a:gd name="connsiteX415" fmla="*/ 4002475 w 12192000"/>
              <a:gd name="connsiteY415" fmla="*/ 1037802 h 4267200"/>
              <a:gd name="connsiteX416" fmla="*/ 506322 w 12192000"/>
              <a:gd name="connsiteY416" fmla="*/ 1020997 h 4267200"/>
              <a:gd name="connsiteX417" fmla="*/ 533068 w 12192000"/>
              <a:gd name="connsiteY417" fmla="*/ 1029409 h 4267200"/>
              <a:gd name="connsiteX418" fmla="*/ 1232525 w 12192000"/>
              <a:gd name="connsiteY418" fmla="*/ 1804675 h 4267200"/>
              <a:gd name="connsiteX419" fmla="*/ 1388858 w 12192000"/>
              <a:gd name="connsiteY419" fmla="*/ 2368011 h 4267200"/>
              <a:gd name="connsiteX420" fmla="*/ 1384098 w 12192000"/>
              <a:gd name="connsiteY420" fmla="*/ 2378125 h 4267200"/>
              <a:gd name="connsiteX421" fmla="*/ 1425393 w 12192000"/>
              <a:gd name="connsiteY421" fmla="*/ 2589124 h 4267200"/>
              <a:gd name="connsiteX422" fmla="*/ 1424001 w 12192000"/>
              <a:gd name="connsiteY422" fmla="*/ 2597541 h 4267200"/>
              <a:gd name="connsiteX423" fmla="*/ 2152729 w 12192000"/>
              <a:gd name="connsiteY423" fmla="*/ 2864487 h 4267200"/>
              <a:gd name="connsiteX424" fmla="*/ 2020609 w 12192000"/>
              <a:gd name="connsiteY424" fmla="*/ 2539671 h 4267200"/>
              <a:gd name="connsiteX425" fmla="*/ 2018920 w 12192000"/>
              <a:gd name="connsiteY425" fmla="*/ 2536309 h 4267200"/>
              <a:gd name="connsiteX426" fmla="*/ 1342441 w 12192000"/>
              <a:gd name="connsiteY426" fmla="*/ 1173017 h 4267200"/>
              <a:gd name="connsiteX427" fmla="*/ 1367925 w 12192000"/>
              <a:gd name="connsiteY427" fmla="*/ 1135648 h 4267200"/>
              <a:gd name="connsiteX428" fmla="*/ 1771401 w 12192000"/>
              <a:gd name="connsiteY428" fmla="*/ 1806673 h 4267200"/>
              <a:gd name="connsiteX429" fmla="*/ 1972385 w 12192000"/>
              <a:gd name="connsiteY429" fmla="*/ 2198735 h 4267200"/>
              <a:gd name="connsiteX430" fmla="*/ 2040892 w 12192000"/>
              <a:gd name="connsiteY430" fmla="*/ 2405205 h 4267200"/>
              <a:gd name="connsiteX431" fmla="*/ 2131689 w 12192000"/>
              <a:gd name="connsiteY431" fmla="*/ 1936926 h 4267200"/>
              <a:gd name="connsiteX432" fmla="*/ 2454820 w 12192000"/>
              <a:gd name="connsiteY432" fmla="*/ 1248808 h 4267200"/>
              <a:gd name="connsiteX433" fmla="*/ 2492512 w 12192000"/>
              <a:gd name="connsiteY433" fmla="*/ 1302920 h 4267200"/>
              <a:gd name="connsiteX434" fmla="*/ 2081216 w 12192000"/>
              <a:gd name="connsiteY434" fmla="*/ 2527513 h 4267200"/>
              <a:gd name="connsiteX435" fmla="*/ 2081211 w 12192000"/>
              <a:gd name="connsiteY435" fmla="*/ 2528916 h 4267200"/>
              <a:gd name="connsiteX436" fmla="*/ 2199067 w 12192000"/>
              <a:gd name="connsiteY436" fmla="*/ 2884061 h 4267200"/>
              <a:gd name="connsiteX437" fmla="*/ 3192586 w 12192000"/>
              <a:gd name="connsiteY437" fmla="*/ 3411496 h 4267200"/>
              <a:gd name="connsiteX438" fmla="*/ 3182620 w 12192000"/>
              <a:gd name="connsiteY438" fmla="*/ 3483279 h 4267200"/>
              <a:gd name="connsiteX439" fmla="*/ 2435119 w 12192000"/>
              <a:gd name="connsiteY439" fmla="*/ 3080173 h 4267200"/>
              <a:gd name="connsiteX440" fmla="*/ 2410152 w 12192000"/>
              <a:gd name="connsiteY440" fmla="*/ 3063751 h 4267200"/>
              <a:gd name="connsiteX441" fmla="*/ 2408099 w 12192000"/>
              <a:gd name="connsiteY441" fmla="*/ 3064403 h 4267200"/>
              <a:gd name="connsiteX442" fmla="*/ 2407218 w 12192000"/>
              <a:gd name="connsiteY442" fmla="*/ 3070324 h 4267200"/>
              <a:gd name="connsiteX443" fmla="*/ 2380138 w 12192000"/>
              <a:gd name="connsiteY443" fmla="*/ 3099341 h 4267200"/>
              <a:gd name="connsiteX444" fmla="*/ 1765923 w 12192000"/>
              <a:gd name="connsiteY444" fmla="*/ 3581043 h 4267200"/>
              <a:gd name="connsiteX445" fmla="*/ 1702258 w 12192000"/>
              <a:gd name="connsiteY445" fmla="*/ 3612286 h 4267200"/>
              <a:gd name="connsiteX446" fmla="*/ 1538370 w 12192000"/>
              <a:gd name="connsiteY446" fmla="*/ 3811804 h 4267200"/>
              <a:gd name="connsiteX447" fmla="*/ 1325720 w 12192000"/>
              <a:gd name="connsiteY447" fmla="*/ 4125411 h 4267200"/>
              <a:gd name="connsiteX448" fmla="*/ 1206279 w 12192000"/>
              <a:gd name="connsiteY448" fmla="*/ 4267200 h 4267200"/>
              <a:gd name="connsiteX449" fmla="*/ 1115040 w 12192000"/>
              <a:gd name="connsiteY449" fmla="*/ 4267200 h 4267200"/>
              <a:gd name="connsiteX450" fmla="*/ 1258195 w 12192000"/>
              <a:gd name="connsiteY450" fmla="*/ 4099624 h 4267200"/>
              <a:gd name="connsiteX451" fmla="*/ 1423113 w 12192000"/>
              <a:gd name="connsiteY451" fmla="*/ 3874565 h 4267200"/>
              <a:gd name="connsiteX452" fmla="*/ 1260565 w 12192000"/>
              <a:gd name="connsiteY452" fmla="*/ 4031982 h 4267200"/>
              <a:gd name="connsiteX453" fmla="*/ 1073327 w 12192000"/>
              <a:gd name="connsiteY453" fmla="*/ 4218727 h 4267200"/>
              <a:gd name="connsiteX454" fmla="*/ 1032294 w 12192000"/>
              <a:gd name="connsiteY454" fmla="*/ 4267200 h 4267200"/>
              <a:gd name="connsiteX455" fmla="*/ 993830 w 12192000"/>
              <a:gd name="connsiteY455" fmla="*/ 4267200 h 4267200"/>
              <a:gd name="connsiteX456" fmla="*/ 1051860 w 12192000"/>
              <a:gd name="connsiteY456" fmla="*/ 4198693 h 4267200"/>
              <a:gd name="connsiteX457" fmla="*/ 1240607 w 12192000"/>
              <a:gd name="connsiteY457" fmla="*/ 4010401 h 4267200"/>
              <a:gd name="connsiteX458" fmla="*/ 1310106 w 12192000"/>
              <a:gd name="connsiteY458" fmla="*/ 3943217 h 4267200"/>
              <a:gd name="connsiteX459" fmla="*/ 952103 w 12192000"/>
              <a:gd name="connsiteY459" fmla="*/ 4265972 h 4267200"/>
              <a:gd name="connsiteX460" fmla="*/ 951207 w 12192000"/>
              <a:gd name="connsiteY460" fmla="*/ 4267200 h 4267200"/>
              <a:gd name="connsiteX461" fmla="*/ 862760 w 12192000"/>
              <a:gd name="connsiteY461" fmla="*/ 4267200 h 4267200"/>
              <a:gd name="connsiteX462" fmla="*/ 909145 w 12192000"/>
              <a:gd name="connsiteY462" fmla="*/ 4199225 h 4267200"/>
              <a:gd name="connsiteX463" fmla="*/ 1214067 w 12192000"/>
              <a:gd name="connsiteY463" fmla="*/ 3908561 h 4267200"/>
              <a:gd name="connsiteX464" fmla="*/ 640967 w 12192000"/>
              <a:gd name="connsiteY464" fmla="*/ 4105601 h 4267200"/>
              <a:gd name="connsiteX465" fmla="*/ 372807 w 12192000"/>
              <a:gd name="connsiteY465" fmla="*/ 4243651 h 4267200"/>
              <a:gd name="connsiteX466" fmla="*/ 332830 w 12192000"/>
              <a:gd name="connsiteY466" fmla="*/ 4267200 h 4267200"/>
              <a:gd name="connsiteX467" fmla="*/ 168301 w 12192000"/>
              <a:gd name="connsiteY467" fmla="*/ 4267200 h 4267200"/>
              <a:gd name="connsiteX468" fmla="*/ 278002 w 12192000"/>
              <a:gd name="connsiteY468" fmla="*/ 4201399 h 4267200"/>
              <a:gd name="connsiteX469" fmla="*/ 527241 w 12192000"/>
              <a:gd name="connsiteY469" fmla="*/ 4065078 h 4267200"/>
              <a:gd name="connsiteX470" fmla="*/ 1510397 w 12192000"/>
              <a:gd name="connsiteY470" fmla="*/ 3684705 h 4267200"/>
              <a:gd name="connsiteX471" fmla="*/ 1146550 w 12192000"/>
              <a:gd name="connsiteY471" fmla="*/ 3802012 h 4267200"/>
              <a:gd name="connsiteX472" fmla="*/ 698834 w 12192000"/>
              <a:gd name="connsiteY472" fmla="*/ 3952272 h 4267200"/>
              <a:gd name="connsiteX473" fmla="*/ 192528 w 12192000"/>
              <a:gd name="connsiteY473" fmla="*/ 4236299 h 4267200"/>
              <a:gd name="connsiteX474" fmla="*/ 148586 w 12192000"/>
              <a:gd name="connsiteY474" fmla="*/ 4267200 h 4267200"/>
              <a:gd name="connsiteX475" fmla="*/ 98116 w 12192000"/>
              <a:gd name="connsiteY475" fmla="*/ 4267200 h 4267200"/>
              <a:gd name="connsiteX476" fmla="*/ 169669 w 12192000"/>
              <a:gd name="connsiteY476" fmla="*/ 4216852 h 4267200"/>
              <a:gd name="connsiteX477" fmla="*/ 687572 w 12192000"/>
              <a:gd name="connsiteY477" fmla="*/ 3925629 h 4267200"/>
              <a:gd name="connsiteX478" fmla="*/ 1138365 w 12192000"/>
              <a:gd name="connsiteY478" fmla="*/ 3774515 h 4267200"/>
              <a:gd name="connsiteX479" fmla="*/ 1505579 w 12192000"/>
              <a:gd name="connsiteY479" fmla="*/ 3655526 h 4267200"/>
              <a:gd name="connsiteX480" fmla="*/ 1313114 w 12192000"/>
              <a:gd name="connsiteY480" fmla="*/ 3655216 h 4267200"/>
              <a:gd name="connsiteX481" fmla="*/ 1109304 w 12192000"/>
              <a:gd name="connsiteY481" fmla="*/ 3669030 h 4267200"/>
              <a:gd name="connsiteX482" fmla="*/ 258951 w 12192000"/>
              <a:gd name="connsiteY482" fmla="*/ 4111994 h 4267200"/>
              <a:gd name="connsiteX483" fmla="*/ 80807 w 12192000"/>
              <a:gd name="connsiteY483" fmla="*/ 4267200 h 4267200"/>
              <a:gd name="connsiteX484" fmla="*/ 0 w 12192000"/>
              <a:gd name="connsiteY484" fmla="*/ 4267200 h 4267200"/>
              <a:gd name="connsiteX485" fmla="*/ 0 w 12192000"/>
              <a:gd name="connsiteY485" fmla="*/ 4233763 h 4267200"/>
              <a:gd name="connsiteX486" fmla="*/ 36881 w 12192000"/>
              <a:gd name="connsiteY486" fmla="*/ 4200118 h 4267200"/>
              <a:gd name="connsiteX487" fmla="*/ 910534 w 12192000"/>
              <a:gd name="connsiteY487" fmla="*/ 3629753 h 4267200"/>
              <a:gd name="connsiteX488" fmla="*/ 1578717 w 12192000"/>
              <a:gd name="connsiteY488" fmla="*/ 3575982 h 4267200"/>
              <a:gd name="connsiteX489" fmla="*/ 2338780 w 12192000"/>
              <a:gd name="connsiteY489" fmla="*/ 3033725 h 4267200"/>
              <a:gd name="connsiteX490" fmla="*/ 1807991 w 12192000"/>
              <a:gd name="connsiteY490" fmla="*/ 2807184 h 4267200"/>
              <a:gd name="connsiteX491" fmla="*/ 1416358 w 12192000"/>
              <a:gd name="connsiteY491" fmla="*/ 3112571 h 4267200"/>
              <a:gd name="connsiteX492" fmla="*/ 939066 w 12192000"/>
              <a:gd name="connsiteY492" fmla="*/ 3378798 h 4267200"/>
              <a:gd name="connsiteX493" fmla="*/ 115099 w 12192000"/>
              <a:gd name="connsiteY493" fmla="*/ 3607650 h 4267200"/>
              <a:gd name="connsiteX494" fmla="*/ 97284 w 12192000"/>
              <a:gd name="connsiteY494" fmla="*/ 3520393 h 4267200"/>
              <a:gd name="connsiteX495" fmla="*/ 922050 w 12192000"/>
              <a:gd name="connsiteY495" fmla="*/ 3074867 h 4267200"/>
              <a:gd name="connsiteX496" fmla="*/ 1405265 w 12192000"/>
              <a:gd name="connsiteY496" fmla="*/ 3016319 h 4267200"/>
              <a:gd name="connsiteX497" fmla="*/ 1407512 w 12192000"/>
              <a:gd name="connsiteY497" fmla="*/ 3018001 h 4267200"/>
              <a:gd name="connsiteX498" fmla="*/ 1726266 w 12192000"/>
              <a:gd name="connsiteY498" fmla="*/ 2777274 h 4267200"/>
              <a:gd name="connsiteX499" fmla="*/ 625390 w 12192000"/>
              <a:gd name="connsiteY499" fmla="*/ 2514541 h 4267200"/>
              <a:gd name="connsiteX500" fmla="*/ 619799 w 12192000"/>
              <a:gd name="connsiteY500" fmla="*/ 2527180 h 4267200"/>
              <a:gd name="connsiteX501" fmla="*/ 310030 w 12192000"/>
              <a:gd name="connsiteY501" fmla="*/ 2771818 h 4267200"/>
              <a:gd name="connsiteX502" fmla="*/ 173877 w 12192000"/>
              <a:gd name="connsiteY502" fmla="*/ 2937056 h 4267200"/>
              <a:gd name="connsiteX503" fmla="*/ 77889 w 12192000"/>
              <a:gd name="connsiteY503" fmla="*/ 3138440 h 4267200"/>
              <a:gd name="connsiteX504" fmla="*/ 0 w 12192000"/>
              <a:gd name="connsiteY504" fmla="*/ 3271395 h 4267200"/>
              <a:gd name="connsiteX505" fmla="*/ 0 w 12192000"/>
              <a:gd name="connsiteY505" fmla="*/ 3153002 h 4267200"/>
              <a:gd name="connsiteX506" fmla="*/ 2386 w 12192000"/>
              <a:gd name="connsiteY506" fmla="*/ 3149203 h 4267200"/>
              <a:gd name="connsiteX507" fmla="*/ 89753 w 12192000"/>
              <a:gd name="connsiteY507" fmla="*/ 2987702 h 4267200"/>
              <a:gd name="connsiteX508" fmla="*/ 76869 w 12192000"/>
              <a:gd name="connsiteY508" fmla="*/ 3005404 h 4267200"/>
              <a:gd name="connsiteX509" fmla="*/ 32049 w 12192000"/>
              <a:gd name="connsiteY509" fmla="*/ 3065814 h 4267200"/>
              <a:gd name="connsiteX510" fmla="*/ 0 w 12192000"/>
              <a:gd name="connsiteY510" fmla="*/ 3108744 h 4267200"/>
              <a:gd name="connsiteX511" fmla="*/ 0 w 12192000"/>
              <a:gd name="connsiteY511" fmla="*/ 3058059 h 4267200"/>
              <a:gd name="connsiteX512" fmla="*/ 7610 w 12192000"/>
              <a:gd name="connsiteY512" fmla="*/ 3047889 h 4267200"/>
              <a:gd name="connsiteX513" fmla="*/ 52419 w 12192000"/>
              <a:gd name="connsiteY513" fmla="*/ 2987479 h 4267200"/>
              <a:gd name="connsiteX514" fmla="*/ 59142 w 12192000"/>
              <a:gd name="connsiteY514" fmla="*/ 2978488 h 4267200"/>
              <a:gd name="connsiteX515" fmla="*/ 0 w 12192000"/>
              <a:gd name="connsiteY515" fmla="*/ 3015334 h 4267200"/>
              <a:gd name="connsiteX516" fmla="*/ 0 w 12192000"/>
              <a:gd name="connsiteY516" fmla="*/ 2914286 h 4267200"/>
              <a:gd name="connsiteX517" fmla="*/ 36383 w 12192000"/>
              <a:gd name="connsiteY517" fmla="*/ 2901128 h 4267200"/>
              <a:gd name="connsiteX518" fmla="*/ 156329 w 12192000"/>
              <a:gd name="connsiteY518" fmla="*/ 2840533 h 4267200"/>
              <a:gd name="connsiteX519" fmla="*/ 358355 w 12192000"/>
              <a:gd name="connsiteY519" fmla="*/ 2620471 h 4267200"/>
              <a:gd name="connsiteX520" fmla="*/ 510577 w 12192000"/>
              <a:gd name="connsiteY520" fmla="*/ 2501244 h 4267200"/>
              <a:gd name="connsiteX521" fmla="*/ 211967 w 12192000"/>
              <a:gd name="connsiteY521" fmla="*/ 2479171 h 4267200"/>
              <a:gd name="connsiteX522" fmla="*/ 0 w 12192000"/>
              <a:gd name="connsiteY522" fmla="*/ 2476398 h 4267200"/>
              <a:gd name="connsiteX523" fmla="*/ 0 w 12192000"/>
              <a:gd name="connsiteY523" fmla="*/ 2389189 h 4267200"/>
              <a:gd name="connsiteX524" fmla="*/ 103062 w 12192000"/>
              <a:gd name="connsiteY524" fmla="*/ 2389518 h 4267200"/>
              <a:gd name="connsiteX525" fmla="*/ 510734 w 12192000"/>
              <a:gd name="connsiteY525" fmla="*/ 2416201 h 4267200"/>
              <a:gd name="connsiteX526" fmla="*/ 279257 w 12192000"/>
              <a:gd name="connsiteY526" fmla="*/ 2092102 h 4267200"/>
              <a:gd name="connsiteX527" fmla="*/ 65265 w 12192000"/>
              <a:gd name="connsiteY527" fmla="*/ 2006049 h 4267200"/>
              <a:gd name="connsiteX528" fmla="*/ 0 w 12192000"/>
              <a:gd name="connsiteY528" fmla="*/ 1982532 h 4267200"/>
              <a:gd name="connsiteX529" fmla="*/ 0 w 12192000"/>
              <a:gd name="connsiteY529" fmla="*/ 1912789 h 4267200"/>
              <a:gd name="connsiteX530" fmla="*/ 97460 w 12192000"/>
              <a:gd name="connsiteY530" fmla="*/ 1953725 h 4267200"/>
              <a:gd name="connsiteX531" fmla="*/ 221272 w 12192000"/>
              <a:gd name="connsiteY531" fmla="*/ 1980766 h 4267200"/>
              <a:gd name="connsiteX532" fmla="*/ 116765 w 12192000"/>
              <a:gd name="connsiteY532" fmla="*/ 1911033 h 4267200"/>
              <a:gd name="connsiteX533" fmla="*/ 16405 w 12192000"/>
              <a:gd name="connsiteY533" fmla="*/ 1803412 h 4267200"/>
              <a:gd name="connsiteX534" fmla="*/ 0 w 12192000"/>
              <a:gd name="connsiteY534" fmla="*/ 1784777 h 4267200"/>
              <a:gd name="connsiteX535" fmla="*/ 0 w 12192000"/>
              <a:gd name="connsiteY535" fmla="*/ 1740082 h 4267200"/>
              <a:gd name="connsiteX536" fmla="*/ 39394 w 12192000"/>
              <a:gd name="connsiteY536" fmla="*/ 1784856 h 4267200"/>
              <a:gd name="connsiteX537" fmla="*/ 135813 w 12192000"/>
              <a:gd name="connsiteY537" fmla="*/ 1888838 h 4267200"/>
              <a:gd name="connsiteX538" fmla="*/ 242575 w 12192000"/>
              <a:gd name="connsiteY538" fmla="*/ 1958841 h 4267200"/>
              <a:gd name="connsiteX539" fmla="*/ 82197 w 12192000"/>
              <a:gd name="connsiteY539" fmla="*/ 1754826 h 4267200"/>
              <a:gd name="connsiteX540" fmla="*/ 0 w 12192000"/>
              <a:gd name="connsiteY540" fmla="*/ 1679650 h 4267200"/>
              <a:gd name="connsiteX541" fmla="*/ 0 w 12192000"/>
              <a:gd name="connsiteY541" fmla="*/ 1602463 h 4267200"/>
              <a:gd name="connsiteX542" fmla="*/ 84689 w 12192000"/>
              <a:gd name="connsiteY542" fmla="*/ 1677442 h 4267200"/>
              <a:gd name="connsiteX543" fmla="*/ 298437 w 12192000"/>
              <a:gd name="connsiteY543" fmla="*/ 1968019 h 4267200"/>
              <a:gd name="connsiteX544" fmla="*/ 227269 w 12192000"/>
              <a:gd name="connsiteY544" fmla="*/ 1114064 h 4267200"/>
              <a:gd name="connsiteX545" fmla="*/ 248003 w 12192000"/>
              <a:gd name="connsiteY545" fmla="*/ 1089613 h 4267200"/>
              <a:gd name="connsiteX546" fmla="*/ 427020 w 12192000"/>
              <a:gd name="connsiteY546" fmla="*/ 1619803 h 4267200"/>
              <a:gd name="connsiteX547" fmla="*/ 340345 w 12192000"/>
              <a:gd name="connsiteY547" fmla="*/ 2027739 h 4267200"/>
              <a:gd name="connsiteX548" fmla="*/ 360865 w 12192000"/>
              <a:gd name="connsiteY548" fmla="*/ 2044827 h 4267200"/>
              <a:gd name="connsiteX549" fmla="*/ 560414 w 12192000"/>
              <a:gd name="connsiteY549" fmla="*/ 2421457 h 4267200"/>
              <a:gd name="connsiteX550" fmla="*/ 1359703 w 12192000"/>
              <a:gd name="connsiteY550" fmla="*/ 2578554 h 4267200"/>
              <a:gd name="connsiteX551" fmla="*/ 1359422 w 12192000"/>
              <a:gd name="connsiteY551" fmla="*/ 2577994 h 4267200"/>
              <a:gd name="connsiteX552" fmla="*/ 828701 w 12192000"/>
              <a:gd name="connsiteY552" fmla="*/ 1839520 h 4267200"/>
              <a:gd name="connsiteX553" fmla="*/ 494427 w 12192000"/>
              <a:gd name="connsiteY553" fmla="*/ 1092333 h 4267200"/>
              <a:gd name="connsiteX554" fmla="*/ 506322 w 12192000"/>
              <a:gd name="connsiteY554" fmla="*/ 1020997 h 4267200"/>
              <a:gd name="connsiteX555" fmla="*/ 4570198 w 12192000"/>
              <a:gd name="connsiteY555" fmla="*/ 978081 h 4267200"/>
              <a:gd name="connsiteX556" fmla="*/ 4523691 w 12192000"/>
              <a:gd name="connsiteY556" fmla="*/ 1127776 h 4267200"/>
              <a:gd name="connsiteX557" fmla="*/ 4509875 w 12192000"/>
              <a:gd name="connsiteY557" fmla="*/ 1167552 h 4267200"/>
              <a:gd name="connsiteX558" fmla="*/ 4478168 w 12192000"/>
              <a:gd name="connsiteY558" fmla="*/ 1260735 h 4267200"/>
              <a:gd name="connsiteX559" fmla="*/ 4409309 w 12192000"/>
              <a:gd name="connsiteY559" fmla="*/ 1666996 h 4267200"/>
              <a:gd name="connsiteX560" fmla="*/ 4370031 w 12192000"/>
              <a:gd name="connsiteY560" fmla="*/ 1955666 h 4267200"/>
              <a:gd name="connsiteX561" fmla="*/ 4570198 w 12192000"/>
              <a:gd name="connsiteY561" fmla="*/ 978081 h 4267200"/>
              <a:gd name="connsiteX562" fmla="*/ 12149131 w 12192000"/>
              <a:gd name="connsiteY562" fmla="*/ 959050 h 4267200"/>
              <a:gd name="connsiteX563" fmla="*/ 12105664 w 12192000"/>
              <a:gd name="connsiteY563" fmla="*/ 1006960 h 4267200"/>
              <a:gd name="connsiteX564" fmla="*/ 11883102 w 12192000"/>
              <a:gd name="connsiteY564" fmla="*/ 1184424 h 4267200"/>
              <a:gd name="connsiteX565" fmla="*/ 11665174 w 12192000"/>
              <a:gd name="connsiteY565" fmla="*/ 1317493 h 4267200"/>
              <a:gd name="connsiteX566" fmla="*/ 11590337 w 12192000"/>
              <a:gd name="connsiteY566" fmla="*/ 1348256 h 4267200"/>
              <a:gd name="connsiteX567" fmla="*/ 11492588 w 12192000"/>
              <a:gd name="connsiteY567" fmla="*/ 1390573 h 4267200"/>
              <a:gd name="connsiteX568" fmla="*/ 11888865 w 12192000"/>
              <a:gd name="connsiteY568" fmla="*/ 1220988 h 4267200"/>
              <a:gd name="connsiteX569" fmla="*/ 12149131 w 12192000"/>
              <a:gd name="connsiteY569" fmla="*/ 959050 h 4267200"/>
              <a:gd name="connsiteX570" fmla="*/ 4557898 w 12192000"/>
              <a:gd name="connsiteY570" fmla="*/ 900011 h 4267200"/>
              <a:gd name="connsiteX571" fmla="*/ 4344840 w 12192000"/>
              <a:gd name="connsiteY571" fmla="*/ 1922038 h 4267200"/>
              <a:gd name="connsiteX572" fmla="*/ 4378710 w 12192000"/>
              <a:gd name="connsiteY572" fmla="*/ 1665516 h 4267200"/>
              <a:gd name="connsiteX573" fmla="*/ 4448798 w 12192000"/>
              <a:gd name="connsiteY573" fmla="*/ 1253024 h 4267200"/>
              <a:gd name="connsiteX574" fmla="*/ 4480315 w 12192000"/>
              <a:gd name="connsiteY574" fmla="*/ 1158454 h 4267200"/>
              <a:gd name="connsiteX575" fmla="*/ 4494133 w 12192000"/>
              <a:gd name="connsiteY575" fmla="*/ 1118676 h 4267200"/>
              <a:gd name="connsiteX576" fmla="*/ 4557898 w 12192000"/>
              <a:gd name="connsiteY576" fmla="*/ 900011 h 4267200"/>
              <a:gd name="connsiteX577" fmla="*/ 5870151 w 12192000"/>
              <a:gd name="connsiteY577" fmla="*/ 898890 h 4267200"/>
              <a:gd name="connsiteX578" fmla="*/ 5861335 w 12192000"/>
              <a:gd name="connsiteY578" fmla="*/ 899177 h 4267200"/>
              <a:gd name="connsiteX579" fmla="*/ 5843702 w 12192000"/>
              <a:gd name="connsiteY579" fmla="*/ 899748 h 4267200"/>
              <a:gd name="connsiteX580" fmla="*/ 5651107 w 12192000"/>
              <a:gd name="connsiteY580" fmla="*/ 920306 h 4267200"/>
              <a:gd name="connsiteX581" fmla="*/ 5459407 w 12192000"/>
              <a:gd name="connsiteY581" fmla="*/ 940975 h 4267200"/>
              <a:gd name="connsiteX582" fmla="*/ 5374846 w 12192000"/>
              <a:gd name="connsiteY582" fmla="*/ 941988 h 4267200"/>
              <a:gd name="connsiteX583" fmla="*/ 5256105 w 12192000"/>
              <a:gd name="connsiteY583" fmla="*/ 945632 h 4267200"/>
              <a:gd name="connsiteX584" fmla="*/ 5107071 w 12192000"/>
              <a:gd name="connsiteY584" fmla="*/ 969720 h 4267200"/>
              <a:gd name="connsiteX585" fmla="*/ 4998681 w 12192000"/>
              <a:gd name="connsiteY585" fmla="*/ 988771 h 4267200"/>
              <a:gd name="connsiteX586" fmla="*/ 5870151 w 12192000"/>
              <a:gd name="connsiteY586" fmla="*/ 898890 h 4267200"/>
              <a:gd name="connsiteX587" fmla="*/ 12190084 w 12192000"/>
              <a:gd name="connsiteY587" fmla="*/ 854709 h 4267200"/>
              <a:gd name="connsiteX588" fmla="*/ 12162947 w 12192000"/>
              <a:gd name="connsiteY588" fmla="*/ 879275 h 4267200"/>
              <a:gd name="connsiteX589" fmla="*/ 11721478 w 12192000"/>
              <a:gd name="connsiteY589" fmla="*/ 1216434 h 4267200"/>
              <a:gd name="connsiteX590" fmla="*/ 11680712 w 12192000"/>
              <a:gd name="connsiteY590" fmla="*/ 1239730 h 4267200"/>
              <a:gd name="connsiteX591" fmla="*/ 11505347 w 12192000"/>
              <a:gd name="connsiteY591" fmla="*/ 1352837 h 4267200"/>
              <a:gd name="connsiteX592" fmla="*/ 11580962 w 12192000"/>
              <a:gd name="connsiteY592" fmla="*/ 1321759 h 4267200"/>
              <a:gd name="connsiteX593" fmla="*/ 11654234 w 12192000"/>
              <a:gd name="connsiteY593" fmla="*/ 1291618 h 4267200"/>
              <a:gd name="connsiteX594" fmla="*/ 11867274 w 12192000"/>
              <a:gd name="connsiteY594" fmla="*/ 1160983 h 4267200"/>
              <a:gd name="connsiteX595" fmla="*/ 12086035 w 12192000"/>
              <a:gd name="connsiteY595" fmla="*/ 986418 h 4267200"/>
              <a:gd name="connsiteX596" fmla="*/ 12190084 w 12192000"/>
              <a:gd name="connsiteY596" fmla="*/ 854709 h 4267200"/>
              <a:gd name="connsiteX597" fmla="*/ 5504425 w 12192000"/>
              <a:gd name="connsiteY597" fmla="*/ 848067 h 4267200"/>
              <a:gd name="connsiteX598" fmla="*/ 4968849 w 12192000"/>
              <a:gd name="connsiteY598" fmla="*/ 962318 h 4267200"/>
              <a:gd name="connsiteX599" fmla="*/ 5104039 w 12192000"/>
              <a:gd name="connsiteY599" fmla="*/ 940634 h 4267200"/>
              <a:gd name="connsiteX600" fmla="*/ 5256311 w 12192000"/>
              <a:gd name="connsiteY600" fmla="*/ 916490 h 4267200"/>
              <a:gd name="connsiteX601" fmla="*/ 5377381 w 12192000"/>
              <a:gd name="connsiteY601" fmla="*/ 912671 h 4267200"/>
              <a:gd name="connsiteX602" fmla="*/ 5460148 w 12192000"/>
              <a:gd name="connsiteY602" fmla="*/ 911442 h 4267200"/>
              <a:gd name="connsiteX603" fmla="*/ 5648971 w 12192000"/>
              <a:gd name="connsiteY603" fmla="*/ 891331 h 4267200"/>
              <a:gd name="connsiteX604" fmla="*/ 5844807 w 12192000"/>
              <a:gd name="connsiteY604" fmla="*/ 870718 h 4267200"/>
              <a:gd name="connsiteX605" fmla="*/ 5862975 w 12192000"/>
              <a:gd name="connsiteY605" fmla="*/ 869756 h 4267200"/>
              <a:gd name="connsiteX606" fmla="*/ 5920887 w 12192000"/>
              <a:gd name="connsiteY606" fmla="*/ 865929 h 4267200"/>
              <a:gd name="connsiteX607" fmla="*/ 5504425 w 12192000"/>
              <a:gd name="connsiteY607" fmla="*/ 848067 h 4267200"/>
              <a:gd name="connsiteX608" fmla="*/ 8924104 w 12192000"/>
              <a:gd name="connsiteY608" fmla="*/ 777000 h 4267200"/>
              <a:gd name="connsiteX609" fmla="*/ 8921999 w 12192000"/>
              <a:gd name="connsiteY609" fmla="*/ 794136 h 4267200"/>
              <a:gd name="connsiteX610" fmla="*/ 8916066 w 12192000"/>
              <a:gd name="connsiteY610" fmla="*/ 843129 h 4267200"/>
              <a:gd name="connsiteX611" fmla="*/ 8909852 w 12192000"/>
              <a:gd name="connsiteY611" fmla="*/ 1005313 h 4267200"/>
              <a:gd name="connsiteX612" fmla="*/ 8936982 w 12192000"/>
              <a:gd name="connsiteY612" fmla="*/ 1614896 h 4267200"/>
              <a:gd name="connsiteX613" fmla="*/ 8939706 w 12192000"/>
              <a:gd name="connsiteY613" fmla="*/ 1632791 h 4267200"/>
              <a:gd name="connsiteX614" fmla="*/ 8946691 w 12192000"/>
              <a:gd name="connsiteY614" fmla="*/ 1680170 h 4267200"/>
              <a:gd name="connsiteX615" fmla="*/ 8947643 w 12192000"/>
              <a:gd name="connsiteY615" fmla="*/ 1649028 h 4267200"/>
              <a:gd name="connsiteX616" fmla="*/ 8931687 w 12192000"/>
              <a:gd name="connsiteY616" fmla="*/ 871628 h 4267200"/>
              <a:gd name="connsiteX617" fmla="*/ 8929804 w 12192000"/>
              <a:gd name="connsiteY617" fmla="*/ 850229 h 4267200"/>
              <a:gd name="connsiteX618" fmla="*/ 8924104 w 12192000"/>
              <a:gd name="connsiteY618" fmla="*/ 777000 h 4267200"/>
              <a:gd name="connsiteX619" fmla="*/ 8951219 w 12192000"/>
              <a:gd name="connsiteY619" fmla="*/ 764662 h 4267200"/>
              <a:gd name="connsiteX620" fmla="*/ 8957270 w 12192000"/>
              <a:gd name="connsiteY620" fmla="*/ 847698 h 4267200"/>
              <a:gd name="connsiteX621" fmla="*/ 8959153 w 12192000"/>
              <a:gd name="connsiteY621" fmla="*/ 869097 h 4267200"/>
              <a:gd name="connsiteX622" fmla="*/ 8976081 w 12192000"/>
              <a:gd name="connsiteY622" fmla="*/ 1619865 h 4267200"/>
              <a:gd name="connsiteX623" fmla="*/ 8951219 w 12192000"/>
              <a:gd name="connsiteY623" fmla="*/ 764662 h 4267200"/>
              <a:gd name="connsiteX624" fmla="*/ 8898081 w 12192000"/>
              <a:gd name="connsiteY624" fmla="*/ 630137 h 4267200"/>
              <a:gd name="connsiteX625" fmla="*/ 8910095 w 12192000"/>
              <a:gd name="connsiteY625" fmla="*/ 1626691 h 4267200"/>
              <a:gd name="connsiteX626" fmla="*/ 8908822 w 12192000"/>
              <a:gd name="connsiteY626" fmla="*/ 1619067 h 4267200"/>
              <a:gd name="connsiteX627" fmla="*/ 8881669 w 12192000"/>
              <a:gd name="connsiteY627" fmla="*/ 1004967 h 4267200"/>
              <a:gd name="connsiteX628" fmla="*/ 8888265 w 12192000"/>
              <a:gd name="connsiteY628" fmla="*/ 840369 h 4267200"/>
              <a:gd name="connsiteX629" fmla="*/ 8894429 w 12192000"/>
              <a:gd name="connsiteY629" fmla="*/ 790831 h 4267200"/>
              <a:gd name="connsiteX630" fmla="*/ 8898081 w 12192000"/>
              <a:gd name="connsiteY630" fmla="*/ 630137 h 4267200"/>
              <a:gd name="connsiteX631" fmla="*/ 11491396 w 12192000"/>
              <a:gd name="connsiteY631" fmla="*/ 623931 h 4267200"/>
              <a:gd name="connsiteX632" fmla="*/ 11413329 w 12192000"/>
              <a:gd name="connsiteY632" fmla="*/ 662344 h 4267200"/>
              <a:gd name="connsiteX633" fmla="*/ 10966547 w 12192000"/>
              <a:gd name="connsiteY633" fmla="*/ 818916 h 4267200"/>
              <a:gd name="connsiteX634" fmla="*/ 10498883 w 12192000"/>
              <a:gd name="connsiteY634" fmla="*/ 1111507 h 4267200"/>
              <a:gd name="connsiteX635" fmla="*/ 10671292 w 12192000"/>
              <a:gd name="connsiteY635" fmla="*/ 1035777 h 4267200"/>
              <a:gd name="connsiteX636" fmla="*/ 10685894 w 12192000"/>
              <a:gd name="connsiteY636" fmla="*/ 1027151 h 4267200"/>
              <a:gd name="connsiteX637" fmla="*/ 11104337 w 12192000"/>
              <a:gd name="connsiteY637" fmla="*/ 817377 h 4267200"/>
              <a:gd name="connsiteX638" fmla="*/ 11491396 w 12192000"/>
              <a:gd name="connsiteY638" fmla="*/ 623931 h 4267200"/>
              <a:gd name="connsiteX639" fmla="*/ 10779304 w 12192000"/>
              <a:gd name="connsiteY639" fmla="*/ 584486 h 4267200"/>
              <a:gd name="connsiteX640" fmla="*/ 10658378 w 12192000"/>
              <a:gd name="connsiteY640" fmla="*/ 772788 h 4267200"/>
              <a:gd name="connsiteX641" fmla="*/ 10475581 w 12192000"/>
              <a:gd name="connsiteY641" fmla="*/ 1070739 h 4267200"/>
              <a:gd name="connsiteX642" fmla="*/ 10735178 w 12192000"/>
              <a:gd name="connsiteY642" fmla="*/ 693281 h 4267200"/>
              <a:gd name="connsiteX643" fmla="*/ 10132488 w 12192000"/>
              <a:gd name="connsiteY643" fmla="*/ 518596 h 4267200"/>
              <a:gd name="connsiteX644" fmla="*/ 9879465 w 12192000"/>
              <a:gd name="connsiteY644" fmla="*/ 567273 h 4267200"/>
              <a:gd name="connsiteX645" fmla="*/ 9364243 w 12192000"/>
              <a:gd name="connsiteY645" fmla="*/ 809468 h 4267200"/>
              <a:gd name="connsiteX646" fmla="*/ 9366655 w 12192000"/>
              <a:gd name="connsiteY646" fmla="*/ 809848 h 4267200"/>
              <a:gd name="connsiteX647" fmla="*/ 9914233 w 12192000"/>
              <a:gd name="connsiteY647" fmla="*/ 596159 h 4267200"/>
              <a:gd name="connsiteX648" fmla="*/ 10264524 w 12192000"/>
              <a:gd name="connsiteY648" fmla="*/ 501747 h 4267200"/>
              <a:gd name="connsiteX649" fmla="*/ 9922837 w 12192000"/>
              <a:gd name="connsiteY649" fmla="*/ 622979 h 4267200"/>
              <a:gd name="connsiteX650" fmla="*/ 9416908 w 12192000"/>
              <a:gd name="connsiteY650" fmla="*/ 818889 h 4267200"/>
              <a:gd name="connsiteX651" fmla="*/ 9418234 w 12192000"/>
              <a:gd name="connsiteY651" fmla="*/ 818810 h 4267200"/>
              <a:gd name="connsiteX652" fmla="*/ 10264524 w 12192000"/>
              <a:gd name="connsiteY652" fmla="*/ 501747 h 4267200"/>
              <a:gd name="connsiteX653" fmla="*/ 10802699 w 12192000"/>
              <a:gd name="connsiteY653" fmla="*/ 488163 h 4267200"/>
              <a:gd name="connsiteX654" fmla="*/ 10618739 w 12192000"/>
              <a:gd name="connsiteY654" fmla="*/ 734118 h 4267200"/>
              <a:gd name="connsiteX655" fmla="*/ 10604580 w 12192000"/>
              <a:gd name="connsiteY655" fmla="*/ 753877 h 4267200"/>
              <a:gd name="connsiteX656" fmla="*/ 10529643 w 12192000"/>
              <a:gd name="connsiteY656" fmla="*/ 867004 h 4267200"/>
              <a:gd name="connsiteX657" fmla="*/ 10462194 w 12192000"/>
              <a:gd name="connsiteY657" fmla="*/ 1035452 h 4267200"/>
              <a:gd name="connsiteX658" fmla="*/ 10635117 w 12192000"/>
              <a:gd name="connsiteY658" fmla="*/ 757788 h 4267200"/>
              <a:gd name="connsiteX659" fmla="*/ 10802699 w 12192000"/>
              <a:gd name="connsiteY659" fmla="*/ 488163 h 4267200"/>
              <a:gd name="connsiteX660" fmla="*/ 10359107 w 12192000"/>
              <a:gd name="connsiteY660" fmla="*/ 485136 h 4267200"/>
              <a:gd name="connsiteX661" fmla="*/ 9515108 w 12192000"/>
              <a:gd name="connsiteY661" fmla="*/ 825701 h 4267200"/>
              <a:gd name="connsiteX662" fmla="*/ 10359107 w 12192000"/>
              <a:gd name="connsiteY662" fmla="*/ 485136 h 4267200"/>
              <a:gd name="connsiteX663" fmla="*/ 11886089 w 12192000"/>
              <a:gd name="connsiteY663" fmla="*/ 483936 h 4267200"/>
              <a:gd name="connsiteX664" fmla="*/ 11622890 w 12192000"/>
              <a:gd name="connsiteY664" fmla="*/ 661575 h 4267200"/>
              <a:gd name="connsiteX665" fmla="*/ 11038640 w 12192000"/>
              <a:gd name="connsiteY665" fmla="*/ 996875 h 4267200"/>
              <a:gd name="connsiteX666" fmla="*/ 10561310 w 12192000"/>
              <a:gd name="connsiteY666" fmla="*/ 1145020 h 4267200"/>
              <a:gd name="connsiteX667" fmla="*/ 10675127 w 12192000"/>
              <a:gd name="connsiteY667" fmla="*/ 1163586 h 4267200"/>
              <a:gd name="connsiteX668" fmla="*/ 11120351 w 12192000"/>
              <a:gd name="connsiteY668" fmla="*/ 990907 h 4267200"/>
              <a:gd name="connsiteX669" fmla="*/ 11648506 w 12192000"/>
              <a:gd name="connsiteY669" fmla="*/ 680145 h 4267200"/>
              <a:gd name="connsiteX670" fmla="*/ 11886089 w 12192000"/>
              <a:gd name="connsiteY670" fmla="*/ 483936 h 4267200"/>
              <a:gd name="connsiteX671" fmla="*/ 3607114 w 12192000"/>
              <a:gd name="connsiteY671" fmla="*/ 467441 h 4267200"/>
              <a:gd name="connsiteX672" fmla="*/ 3296242 w 12192000"/>
              <a:gd name="connsiteY672" fmla="*/ 807991 h 4267200"/>
              <a:gd name="connsiteX673" fmla="*/ 3174674 w 12192000"/>
              <a:gd name="connsiteY673" fmla="*/ 919759 h 4267200"/>
              <a:gd name="connsiteX674" fmla="*/ 3042978 w 12192000"/>
              <a:gd name="connsiteY674" fmla="*/ 1054894 h 4267200"/>
              <a:gd name="connsiteX675" fmla="*/ 2968914 w 12192000"/>
              <a:gd name="connsiteY675" fmla="*/ 1133756 h 4267200"/>
              <a:gd name="connsiteX676" fmla="*/ 3103823 w 12192000"/>
              <a:gd name="connsiteY676" fmla="*/ 1026814 h 4267200"/>
              <a:gd name="connsiteX677" fmla="*/ 3607114 w 12192000"/>
              <a:gd name="connsiteY677" fmla="*/ 467441 h 4267200"/>
              <a:gd name="connsiteX678" fmla="*/ 10784544 w 12192000"/>
              <a:gd name="connsiteY678" fmla="*/ 465669 h 4267200"/>
              <a:gd name="connsiteX679" fmla="*/ 10426419 w 12192000"/>
              <a:gd name="connsiteY679" fmla="*/ 1062158 h 4267200"/>
              <a:gd name="connsiteX680" fmla="*/ 10471732 w 12192000"/>
              <a:gd name="connsiteY680" fmla="*/ 921679 h 4267200"/>
              <a:gd name="connsiteX681" fmla="*/ 10504824 w 12192000"/>
              <a:gd name="connsiteY681" fmla="*/ 852631 h 4267200"/>
              <a:gd name="connsiteX682" fmla="*/ 10582237 w 12192000"/>
              <a:gd name="connsiteY682" fmla="*/ 736692 h 4267200"/>
              <a:gd name="connsiteX683" fmla="*/ 10596401 w 12192000"/>
              <a:gd name="connsiteY683" fmla="*/ 716935 h 4267200"/>
              <a:gd name="connsiteX684" fmla="*/ 10784544 w 12192000"/>
              <a:gd name="connsiteY684" fmla="*/ 465669 h 4267200"/>
              <a:gd name="connsiteX685" fmla="*/ 11916494 w 12192000"/>
              <a:gd name="connsiteY685" fmla="*/ 422768 h 4267200"/>
              <a:gd name="connsiteX686" fmla="*/ 11703185 w 12192000"/>
              <a:gd name="connsiteY686" fmla="*/ 528178 h 4267200"/>
              <a:gd name="connsiteX687" fmla="*/ 11680755 w 12192000"/>
              <a:gd name="connsiteY687" fmla="*/ 543149 h 4267200"/>
              <a:gd name="connsiteX688" fmla="*/ 11116818 w 12192000"/>
              <a:gd name="connsiteY688" fmla="*/ 842623 h 4267200"/>
              <a:gd name="connsiteX689" fmla="*/ 10700164 w 12192000"/>
              <a:gd name="connsiteY689" fmla="*/ 1051220 h 4267200"/>
              <a:gd name="connsiteX690" fmla="*/ 10685570 w 12192000"/>
              <a:gd name="connsiteY690" fmla="*/ 1059849 h 4267200"/>
              <a:gd name="connsiteX691" fmla="*/ 10584288 w 12192000"/>
              <a:gd name="connsiteY691" fmla="*/ 1113543 h 4267200"/>
              <a:gd name="connsiteX692" fmla="*/ 11026698 w 12192000"/>
              <a:gd name="connsiteY692" fmla="*/ 971858 h 4267200"/>
              <a:gd name="connsiteX693" fmla="*/ 11607604 w 12192000"/>
              <a:gd name="connsiteY693" fmla="*/ 638368 h 4267200"/>
              <a:gd name="connsiteX694" fmla="*/ 11919452 w 12192000"/>
              <a:gd name="connsiteY694" fmla="*/ 423380 h 4267200"/>
              <a:gd name="connsiteX695" fmla="*/ 11916494 w 12192000"/>
              <a:gd name="connsiteY695" fmla="*/ 422768 h 4267200"/>
              <a:gd name="connsiteX696" fmla="*/ 8148168 w 12192000"/>
              <a:gd name="connsiteY696" fmla="*/ 416949 h 4267200"/>
              <a:gd name="connsiteX697" fmla="*/ 7862052 w 12192000"/>
              <a:gd name="connsiteY697" fmla="*/ 694330 h 4267200"/>
              <a:gd name="connsiteX698" fmla="*/ 7808002 w 12192000"/>
              <a:gd name="connsiteY698" fmla="*/ 759654 h 4267200"/>
              <a:gd name="connsiteX699" fmla="*/ 8295299 w 12192000"/>
              <a:gd name="connsiteY699" fmla="*/ 416143 h 4267200"/>
              <a:gd name="connsiteX700" fmla="*/ 8309124 w 12192000"/>
              <a:gd name="connsiteY700" fmla="*/ 534021 h 4267200"/>
              <a:gd name="connsiteX701" fmla="*/ 8293154 w 12192000"/>
              <a:gd name="connsiteY701" fmla="*/ 672115 h 4267200"/>
              <a:gd name="connsiteX702" fmla="*/ 8279099 w 12192000"/>
              <a:gd name="connsiteY702" fmla="*/ 769176 h 4267200"/>
              <a:gd name="connsiteX703" fmla="*/ 8309186 w 12192000"/>
              <a:gd name="connsiteY703" fmla="*/ 1060039 h 4267200"/>
              <a:gd name="connsiteX704" fmla="*/ 8410512 w 12192000"/>
              <a:gd name="connsiteY704" fmla="*/ 1511108 h 4267200"/>
              <a:gd name="connsiteX705" fmla="*/ 8351657 w 12192000"/>
              <a:gd name="connsiteY705" fmla="*/ 521768 h 4267200"/>
              <a:gd name="connsiteX706" fmla="*/ 8295299 w 12192000"/>
              <a:gd name="connsiteY706" fmla="*/ 416143 h 4267200"/>
              <a:gd name="connsiteX707" fmla="*/ 8266483 w 12192000"/>
              <a:gd name="connsiteY707" fmla="*/ 414244 h 4267200"/>
              <a:gd name="connsiteX708" fmla="*/ 8343425 w 12192000"/>
              <a:gd name="connsiteY708" fmla="*/ 1357811 h 4267200"/>
              <a:gd name="connsiteX709" fmla="*/ 8282114 w 12192000"/>
              <a:gd name="connsiteY709" fmla="*/ 1064671 h 4267200"/>
              <a:gd name="connsiteX710" fmla="*/ 8251298 w 12192000"/>
              <a:gd name="connsiteY710" fmla="*/ 766414 h 4267200"/>
              <a:gd name="connsiteX711" fmla="*/ 8265729 w 12192000"/>
              <a:gd name="connsiteY711" fmla="*/ 666939 h 4267200"/>
              <a:gd name="connsiteX712" fmla="*/ 8281494 w 12192000"/>
              <a:gd name="connsiteY712" fmla="*/ 533909 h 4267200"/>
              <a:gd name="connsiteX713" fmla="*/ 8266483 w 12192000"/>
              <a:gd name="connsiteY713" fmla="*/ 414244 h 4267200"/>
              <a:gd name="connsiteX714" fmla="*/ 8140802 w 12192000"/>
              <a:gd name="connsiteY714" fmla="*/ 388720 h 4267200"/>
              <a:gd name="connsiteX715" fmla="*/ 7860379 w 12192000"/>
              <a:gd name="connsiteY715" fmla="*/ 596411 h 4267200"/>
              <a:gd name="connsiteX716" fmla="*/ 7737688 w 12192000"/>
              <a:gd name="connsiteY716" fmla="*/ 790400 h 4267200"/>
              <a:gd name="connsiteX717" fmla="*/ 7726885 w 12192000"/>
              <a:gd name="connsiteY717" fmla="*/ 812869 h 4267200"/>
              <a:gd name="connsiteX718" fmla="*/ 7840490 w 12192000"/>
              <a:gd name="connsiteY718" fmla="*/ 676832 h 4267200"/>
              <a:gd name="connsiteX719" fmla="*/ 8140802 w 12192000"/>
              <a:gd name="connsiteY719" fmla="*/ 388720 h 4267200"/>
              <a:gd name="connsiteX720" fmla="*/ 3744487 w 12192000"/>
              <a:gd name="connsiteY720" fmla="*/ 383136 h 4267200"/>
              <a:gd name="connsiteX721" fmla="*/ 3970213 w 12192000"/>
              <a:gd name="connsiteY721" fmla="*/ 995559 h 4267200"/>
              <a:gd name="connsiteX722" fmla="*/ 3744487 w 12192000"/>
              <a:gd name="connsiteY722" fmla="*/ 383136 h 4267200"/>
              <a:gd name="connsiteX723" fmla="*/ 3624562 w 12192000"/>
              <a:gd name="connsiteY723" fmla="*/ 367041 h 4267200"/>
              <a:gd name="connsiteX724" fmla="*/ 3489712 w 12192000"/>
              <a:gd name="connsiteY724" fmla="*/ 485386 h 4267200"/>
              <a:gd name="connsiteX725" fmla="*/ 3182994 w 12192000"/>
              <a:gd name="connsiteY725" fmla="*/ 828265 h 4267200"/>
              <a:gd name="connsiteX726" fmla="*/ 2892114 w 12192000"/>
              <a:gd name="connsiteY726" fmla="*/ 1172635 h 4267200"/>
              <a:gd name="connsiteX727" fmla="*/ 3021459 w 12192000"/>
              <a:gd name="connsiteY727" fmla="*/ 1035385 h 4267200"/>
              <a:gd name="connsiteX728" fmla="*/ 3153873 w 12192000"/>
              <a:gd name="connsiteY728" fmla="*/ 898971 h 4267200"/>
              <a:gd name="connsiteX729" fmla="*/ 3276511 w 12192000"/>
              <a:gd name="connsiteY729" fmla="*/ 786423 h 4267200"/>
              <a:gd name="connsiteX730" fmla="*/ 3584154 w 12192000"/>
              <a:gd name="connsiteY730" fmla="*/ 448218 h 4267200"/>
              <a:gd name="connsiteX731" fmla="*/ 3624562 w 12192000"/>
              <a:gd name="connsiteY731" fmla="*/ 367041 h 4267200"/>
              <a:gd name="connsiteX732" fmla="*/ 3766672 w 12192000"/>
              <a:gd name="connsiteY732" fmla="*/ 359429 h 4267200"/>
              <a:gd name="connsiteX733" fmla="*/ 3996338 w 12192000"/>
              <a:gd name="connsiteY733" fmla="*/ 968237 h 4267200"/>
              <a:gd name="connsiteX734" fmla="*/ 3766672 w 12192000"/>
              <a:gd name="connsiteY734" fmla="*/ 359429 h 4267200"/>
              <a:gd name="connsiteX735" fmla="*/ 5805386 w 12192000"/>
              <a:gd name="connsiteY735" fmla="*/ 239240 h 4267200"/>
              <a:gd name="connsiteX736" fmla="*/ 5736947 w 12192000"/>
              <a:gd name="connsiteY736" fmla="*/ 261367 h 4267200"/>
              <a:gd name="connsiteX737" fmla="*/ 5427012 w 12192000"/>
              <a:gd name="connsiteY737" fmla="*/ 311272 h 4267200"/>
              <a:gd name="connsiteX738" fmla="*/ 5147818 w 12192000"/>
              <a:gd name="connsiteY738" fmla="*/ 322112 h 4267200"/>
              <a:gd name="connsiteX739" fmla="*/ 5060854 w 12192000"/>
              <a:gd name="connsiteY739" fmla="*/ 311882 h 4267200"/>
              <a:gd name="connsiteX740" fmla="*/ 4945989 w 12192000"/>
              <a:gd name="connsiteY740" fmla="*/ 300516 h 4267200"/>
              <a:gd name="connsiteX741" fmla="*/ 5410479 w 12192000"/>
              <a:gd name="connsiteY741" fmla="*/ 348434 h 4267200"/>
              <a:gd name="connsiteX742" fmla="*/ 5805386 w 12192000"/>
              <a:gd name="connsiteY742" fmla="*/ 239240 h 4267200"/>
              <a:gd name="connsiteX743" fmla="*/ 5905192 w 12192000"/>
              <a:gd name="connsiteY743" fmla="*/ 163079 h 4267200"/>
              <a:gd name="connsiteX744" fmla="*/ 5865655 w 12192000"/>
              <a:gd name="connsiteY744" fmla="*/ 171901 h 4267200"/>
              <a:gd name="connsiteX745" fmla="*/ 5259740 w 12192000"/>
              <a:gd name="connsiteY745" fmla="*/ 257013 h 4267200"/>
              <a:gd name="connsiteX746" fmla="*/ 5208466 w 12192000"/>
              <a:gd name="connsiteY746" fmla="*/ 257550 h 4267200"/>
              <a:gd name="connsiteX747" fmla="*/ 4980204 w 12192000"/>
              <a:gd name="connsiteY747" fmla="*/ 271903 h 4267200"/>
              <a:gd name="connsiteX748" fmla="*/ 5068068 w 12192000"/>
              <a:gd name="connsiteY748" fmla="*/ 282244 h 4267200"/>
              <a:gd name="connsiteX749" fmla="*/ 5153231 w 12192000"/>
              <a:gd name="connsiteY749" fmla="*/ 292240 h 4267200"/>
              <a:gd name="connsiteX750" fmla="*/ 5426491 w 12192000"/>
              <a:gd name="connsiteY750" fmla="*/ 281128 h 4267200"/>
              <a:gd name="connsiteX751" fmla="*/ 5731212 w 12192000"/>
              <a:gd name="connsiteY751" fmla="*/ 231951 h 4267200"/>
              <a:gd name="connsiteX752" fmla="*/ 5905192 w 12192000"/>
              <a:gd name="connsiteY752" fmla="*/ 163079 h 4267200"/>
              <a:gd name="connsiteX753" fmla="*/ 5944437 w 12192000"/>
              <a:gd name="connsiteY753" fmla="*/ 113829 h 4267200"/>
              <a:gd name="connsiteX754" fmla="*/ 5825032 w 12192000"/>
              <a:gd name="connsiteY754" fmla="*/ 146405 h 4267200"/>
              <a:gd name="connsiteX755" fmla="*/ 4955599 w 12192000"/>
              <a:gd name="connsiteY755" fmla="*/ 247008 h 4267200"/>
              <a:gd name="connsiteX756" fmla="*/ 5210104 w 12192000"/>
              <a:gd name="connsiteY756" fmla="*/ 228123 h 4267200"/>
              <a:gd name="connsiteX757" fmla="*/ 5261015 w 12192000"/>
              <a:gd name="connsiteY757" fmla="*/ 227087 h 4267200"/>
              <a:gd name="connsiteX758" fmla="*/ 5861181 w 12192000"/>
              <a:gd name="connsiteY758" fmla="*/ 143093 h 4267200"/>
              <a:gd name="connsiteX759" fmla="*/ 5961252 w 12192000"/>
              <a:gd name="connsiteY759" fmla="*/ 114820 h 4267200"/>
              <a:gd name="connsiteX760" fmla="*/ 5944437 w 12192000"/>
              <a:gd name="connsiteY760" fmla="*/ 113829 h 4267200"/>
              <a:gd name="connsiteX761" fmla="*/ 9095810 w 12192000"/>
              <a:gd name="connsiteY761" fmla="*/ 0 h 4267200"/>
              <a:gd name="connsiteX762" fmla="*/ 9215999 w 12192000"/>
              <a:gd name="connsiteY762" fmla="*/ 0 h 4267200"/>
              <a:gd name="connsiteX763" fmla="*/ 9250991 w 12192000"/>
              <a:gd name="connsiteY763" fmla="*/ 17650 h 4267200"/>
              <a:gd name="connsiteX764" fmla="*/ 9551793 w 12192000"/>
              <a:gd name="connsiteY764" fmla="*/ 69947 h 4267200"/>
              <a:gd name="connsiteX765" fmla="*/ 10211701 w 12192000"/>
              <a:gd name="connsiteY765" fmla="*/ 15192 h 4267200"/>
              <a:gd name="connsiteX766" fmla="*/ 9665014 w 12192000"/>
              <a:gd name="connsiteY766" fmla="*/ 41266 h 4267200"/>
              <a:gd name="connsiteX767" fmla="*/ 9382567 w 12192000"/>
              <a:gd name="connsiteY767" fmla="*/ 18583 h 4267200"/>
              <a:gd name="connsiteX768" fmla="*/ 9283159 w 12192000"/>
              <a:gd name="connsiteY768" fmla="*/ 0 h 4267200"/>
              <a:gd name="connsiteX769" fmla="*/ 9469266 w 12192000"/>
              <a:gd name="connsiteY769" fmla="*/ 0 h 4267200"/>
              <a:gd name="connsiteX770" fmla="*/ 9504117 w 12192000"/>
              <a:gd name="connsiteY770" fmla="*/ 4274 h 4267200"/>
              <a:gd name="connsiteX771" fmla="*/ 9667223 w 12192000"/>
              <a:gd name="connsiteY771" fmla="*/ 13232 h 4267200"/>
              <a:gd name="connsiteX772" fmla="*/ 9887703 w 12192000"/>
              <a:gd name="connsiteY772" fmla="*/ 12601 h 4267200"/>
              <a:gd name="connsiteX773" fmla="*/ 10088930 w 12192000"/>
              <a:gd name="connsiteY773" fmla="*/ 0 h 4267200"/>
              <a:gd name="connsiteX774" fmla="*/ 10544171 w 12192000"/>
              <a:gd name="connsiteY774" fmla="*/ 0 h 4267200"/>
              <a:gd name="connsiteX775" fmla="*/ 10392396 w 12192000"/>
              <a:gd name="connsiteY775" fmla="*/ 36772 h 4267200"/>
              <a:gd name="connsiteX776" fmla="*/ 9413803 w 12192000"/>
              <a:gd name="connsiteY776" fmla="*/ 131277 h 4267200"/>
              <a:gd name="connsiteX777" fmla="*/ 9174626 w 12192000"/>
              <a:gd name="connsiteY777" fmla="*/ 44983 h 4267200"/>
              <a:gd name="connsiteX778" fmla="*/ 8474998 w 12192000"/>
              <a:gd name="connsiteY778" fmla="*/ 0 h 4267200"/>
              <a:gd name="connsiteX779" fmla="*/ 8573502 w 12192000"/>
              <a:gd name="connsiteY779" fmla="*/ 0 h 4267200"/>
              <a:gd name="connsiteX780" fmla="*/ 8659539 w 12192000"/>
              <a:gd name="connsiteY780" fmla="*/ 117664 h 4267200"/>
              <a:gd name="connsiteX781" fmla="*/ 9248507 w 12192000"/>
              <a:gd name="connsiteY781" fmla="*/ 743734 h 4267200"/>
              <a:gd name="connsiteX782" fmla="*/ 9309457 w 12192000"/>
              <a:gd name="connsiteY782" fmla="*/ 795932 h 4267200"/>
              <a:gd name="connsiteX783" fmla="*/ 9785496 w 12192000"/>
              <a:gd name="connsiteY783" fmla="*/ 530713 h 4267200"/>
              <a:gd name="connsiteX784" fmla="*/ 10482828 w 12192000"/>
              <a:gd name="connsiteY784" fmla="*/ 399738 h 4267200"/>
              <a:gd name="connsiteX785" fmla="*/ 10468382 w 12192000"/>
              <a:gd name="connsiteY785" fmla="*/ 461219 h 4267200"/>
              <a:gd name="connsiteX786" fmla="*/ 9430790 w 12192000"/>
              <a:gd name="connsiteY786" fmla="*/ 895589 h 4267200"/>
              <a:gd name="connsiteX787" fmla="*/ 10019780 w 12192000"/>
              <a:gd name="connsiteY787" fmla="*/ 1298815 h 4267200"/>
              <a:gd name="connsiteX788" fmla="*/ 10372218 w 12192000"/>
              <a:gd name="connsiteY788" fmla="*/ 1146081 h 4267200"/>
              <a:gd name="connsiteX789" fmla="*/ 10896429 w 12192000"/>
              <a:gd name="connsiteY789" fmla="*/ 310883 h 4267200"/>
              <a:gd name="connsiteX790" fmla="*/ 10919735 w 12192000"/>
              <a:gd name="connsiteY790" fmla="*/ 318176 h 4267200"/>
              <a:gd name="connsiteX791" fmla="*/ 10637064 w 12192000"/>
              <a:gd name="connsiteY791" fmla="*/ 935661 h 4267200"/>
              <a:gd name="connsiteX792" fmla="*/ 10516995 w 12192000"/>
              <a:gd name="connsiteY792" fmla="*/ 1070245 h 4267200"/>
              <a:gd name="connsiteX793" fmla="*/ 10868835 w 12192000"/>
              <a:gd name="connsiteY793" fmla="*/ 815534 h 4267200"/>
              <a:gd name="connsiteX794" fmla="*/ 11704547 w 12192000"/>
              <a:gd name="connsiteY794" fmla="*/ 465665 h 4267200"/>
              <a:gd name="connsiteX795" fmla="*/ 12033562 w 12192000"/>
              <a:gd name="connsiteY795" fmla="*/ 350012 h 4267200"/>
              <a:gd name="connsiteX796" fmla="*/ 12025537 w 12192000"/>
              <a:gd name="connsiteY796" fmla="*/ 382666 h 4267200"/>
              <a:gd name="connsiteX797" fmla="*/ 11088649 w 12192000"/>
              <a:gd name="connsiteY797" fmla="*/ 1056676 h 4267200"/>
              <a:gd name="connsiteX798" fmla="*/ 10561600 w 12192000"/>
              <a:gd name="connsiteY798" fmla="*/ 1229477 h 4267200"/>
              <a:gd name="connsiteX799" fmla="*/ 10280797 w 12192000"/>
              <a:gd name="connsiteY799" fmla="*/ 1263181 h 4267200"/>
              <a:gd name="connsiteX800" fmla="*/ 10083376 w 12192000"/>
              <a:gd name="connsiteY800" fmla="*/ 1334114 h 4267200"/>
              <a:gd name="connsiteX801" fmla="*/ 10832582 w 12192000"/>
              <a:gd name="connsiteY801" fmla="*/ 1687356 h 4267200"/>
              <a:gd name="connsiteX802" fmla="*/ 10839263 w 12192000"/>
              <a:gd name="connsiteY802" fmla="*/ 1683743 h 4267200"/>
              <a:gd name="connsiteX803" fmla="*/ 11350910 w 12192000"/>
              <a:gd name="connsiteY803" fmla="*/ 1443899 h 4267200"/>
              <a:gd name="connsiteX804" fmla="*/ 11360346 w 12192000"/>
              <a:gd name="connsiteY804" fmla="*/ 1429225 h 4267200"/>
              <a:gd name="connsiteX805" fmla="*/ 12167580 w 12192000"/>
              <a:gd name="connsiteY805" fmla="*/ 789523 h 4267200"/>
              <a:gd name="connsiteX806" fmla="*/ 12192000 w 12192000"/>
              <a:gd name="connsiteY806" fmla="*/ 769876 h 4267200"/>
              <a:gd name="connsiteX807" fmla="*/ 12192000 w 12192000"/>
              <a:gd name="connsiteY807" fmla="*/ 802845 h 4267200"/>
              <a:gd name="connsiteX808" fmla="*/ 12173558 w 12192000"/>
              <a:gd name="connsiteY808" fmla="*/ 821317 h 4267200"/>
              <a:gd name="connsiteX809" fmla="*/ 12117398 w 12192000"/>
              <a:gd name="connsiteY809" fmla="*/ 877374 h 4267200"/>
              <a:gd name="connsiteX810" fmla="*/ 11472926 w 12192000"/>
              <a:gd name="connsiteY810" fmla="*/ 1344259 h 4267200"/>
              <a:gd name="connsiteX811" fmla="*/ 11666978 w 12192000"/>
              <a:gd name="connsiteY811" fmla="*/ 1215889 h 4267200"/>
              <a:gd name="connsiteX812" fmla="*/ 11707200 w 12192000"/>
              <a:gd name="connsiteY812" fmla="*/ 1192361 h 4267200"/>
              <a:gd name="connsiteX813" fmla="*/ 12144637 w 12192000"/>
              <a:gd name="connsiteY813" fmla="*/ 858646 h 4267200"/>
              <a:gd name="connsiteX814" fmla="*/ 12192000 w 12192000"/>
              <a:gd name="connsiteY814" fmla="*/ 810414 h 4267200"/>
              <a:gd name="connsiteX815" fmla="*/ 12192000 w 12192000"/>
              <a:gd name="connsiteY815" fmla="*/ 916439 h 4267200"/>
              <a:gd name="connsiteX816" fmla="*/ 12150630 w 12192000"/>
              <a:gd name="connsiteY816" fmla="*/ 982925 h 4267200"/>
              <a:gd name="connsiteX817" fmla="*/ 11389484 w 12192000"/>
              <a:gd name="connsiteY817" fmla="*/ 1469889 h 4267200"/>
              <a:gd name="connsiteX818" fmla="*/ 10923736 w 12192000"/>
              <a:gd name="connsiteY818" fmla="*/ 1721439 h 4267200"/>
              <a:gd name="connsiteX819" fmla="*/ 11091913 w 12192000"/>
              <a:gd name="connsiteY819" fmla="*/ 1780406 h 4267200"/>
              <a:gd name="connsiteX820" fmla="*/ 11771238 w 12192000"/>
              <a:gd name="connsiteY820" fmla="*/ 1944400 h 4267200"/>
              <a:gd name="connsiteX821" fmla="*/ 11783166 w 12192000"/>
              <a:gd name="connsiteY821" fmla="*/ 1931422 h 4267200"/>
              <a:gd name="connsiteX822" fmla="*/ 12131988 w 12192000"/>
              <a:gd name="connsiteY822" fmla="*/ 1574357 h 4267200"/>
              <a:gd name="connsiteX823" fmla="*/ 12192000 w 12192000"/>
              <a:gd name="connsiteY823" fmla="*/ 1537429 h 4267200"/>
              <a:gd name="connsiteX824" fmla="*/ 12192000 w 12192000"/>
              <a:gd name="connsiteY824" fmla="*/ 1589108 h 4267200"/>
              <a:gd name="connsiteX825" fmla="*/ 12112105 w 12192000"/>
              <a:gd name="connsiteY825" fmla="*/ 1640352 h 4267200"/>
              <a:gd name="connsiteX826" fmla="*/ 11849203 w 12192000"/>
              <a:gd name="connsiteY826" fmla="*/ 1900149 h 4267200"/>
              <a:gd name="connsiteX827" fmla="*/ 11946326 w 12192000"/>
              <a:gd name="connsiteY827" fmla="*/ 1822808 h 4267200"/>
              <a:gd name="connsiteX828" fmla="*/ 12055863 w 12192000"/>
              <a:gd name="connsiteY828" fmla="*/ 1735914 h 4267200"/>
              <a:gd name="connsiteX829" fmla="*/ 12150816 w 12192000"/>
              <a:gd name="connsiteY829" fmla="*/ 1678902 h 4267200"/>
              <a:gd name="connsiteX830" fmla="*/ 12192000 w 12192000"/>
              <a:gd name="connsiteY830" fmla="*/ 1655121 h 4267200"/>
              <a:gd name="connsiteX831" fmla="*/ 12192000 w 12192000"/>
              <a:gd name="connsiteY831" fmla="*/ 1686869 h 4267200"/>
              <a:gd name="connsiteX832" fmla="*/ 12163772 w 12192000"/>
              <a:gd name="connsiteY832" fmla="*/ 1703058 h 4267200"/>
              <a:gd name="connsiteX833" fmla="*/ 12070597 w 12192000"/>
              <a:gd name="connsiteY833" fmla="*/ 1758893 h 4267200"/>
              <a:gd name="connsiteX834" fmla="*/ 11963621 w 12192000"/>
              <a:gd name="connsiteY834" fmla="*/ 1844299 h 4267200"/>
              <a:gd name="connsiteX835" fmla="*/ 11886604 w 12192000"/>
              <a:gd name="connsiteY835" fmla="*/ 1907617 h 4267200"/>
              <a:gd name="connsiteX836" fmla="*/ 12153575 w 12192000"/>
              <a:gd name="connsiteY836" fmla="*/ 1786372 h 4267200"/>
              <a:gd name="connsiteX837" fmla="*/ 12192000 w 12192000"/>
              <a:gd name="connsiteY837" fmla="*/ 1759693 h 4267200"/>
              <a:gd name="connsiteX838" fmla="*/ 12192000 w 12192000"/>
              <a:gd name="connsiteY838" fmla="*/ 1809459 h 4267200"/>
              <a:gd name="connsiteX839" fmla="*/ 12121362 w 12192000"/>
              <a:gd name="connsiteY839" fmla="*/ 1857561 h 4267200"/>
              <a:gd name="connsiteX840" fmla="*/ 11895949 w 12192000"/>
              <a:gd name="connsiteY840" fmla="*/ 1963079 h 4267200"/>
              <a:gd name="connsiteX841" fmla="*/ 12192000 w 12192000"/>
              <a:gd name="connsiteY841" fmla="*/ 1990579 h 4267200"/>
              <a:gd name="connsiteX842" fmla="*/ 12192000 w 12192000"/>
              <a:gd name="connsiteY842" fmla="*/ 2065582 h 4267200"/>
              <a:gd name="connsiteX843" fmla="*/ 12153918 w 12192000"/>
              <a:gd name="connsiteY843" fmla="*/ 2063926 h 4267200"/>
              <a:gd name="connsiteX844" fmla="*/ 12192000 w 12192000"/>
              <a:gd name="connsiteY844" fmla="*/ 2085104 h 4267200"/>
              <a:gd name="connsiteX845" fmla="*/ 12192000 w 12192000"/>
              <a:gd name="connsiteY845" fmla="*/ 2178471 h 4267200"/>
              <a:gd name="connsiteX846" fmla="*/ 12085355 w 12192000"/>
              <a:gd name="connsiteY846" fmla="*/ 2122457 h 4267200"/>
              <a:gd name="connsiteX847" fmla="*/ 12192000 w 12192000"/>
              <a:gd name="connsiteY847" fmla="*/ 2196158 h 4267200"/>
              <a:gd name="connsiteX848" fmla="*/ 12192000 w 12192000"/>
              <a:gd name="connsiteY848" fmla="*/ 2230374 h 4267200"/>
              <a:gd name="connsiteX849" fmla="*/ 12041237 w 12192000"/>
              <a:gd name="connsiteY849" fmla="*/ 2126309 h 4267200"/>
              <a:gd name="connsiteX850" fmla="*/ 12174450 w 12192000"/>
              <a:gd name="connsiteY850" fmla="*/ 2262541 h 4267200"/>
              <a:gd name="connsiteX851" fmla="*/ 12192000 w 12192000"/>
              <a:gd name="connsiteY851" fmla="*/ 2275857 h 4267200"/>
              <a:gd name="connsiteX852" fmla="*/ 12192000 w 12192000"/>
              <a:gd name="connsiteY852" fmla="*/ 2377131 h 4267200"/>
              <a:gd name="connsiteX853" fmla="*/ 12155801 w 12192000"/>
              <a:gd name="connsiteY853" fmla="*/ 2349925 h 4267200"/>
              <a:gd name="connsiteX854" fmla="*/ 11930164 w 12192000"/>
              <a:gd name="connsiteY854" fmla="*/ 2041945 h 4267200"/>
              <a:gd name="connsiteX855" fmla="*/ 11561767 w 12192000"/>
              <a:gd name="connsiteY855" fmla="*/ 1984479 h 4267200"/>
              <a:gd name="connsiteX856" fmla="*/ 11987997 w 12192000"/>
              <a:gd name="connsiteY856" fmla="*/ 3153822 h 4267200"/>
              <a:gd name="connsiteX857" fmla="*/ 11926558 w 12192000"/>
              <a:gd name="connsiteY857" fmla="*/ 3203134 h 4267200"/>
              <a:gd name="connsiteX858" fmla="*/ 11440430 w 12192000"/>
              <a:gd name="connsiteY858" fmla="*/ 1973028 h 4267200"/>
              <a:gd name="connsiteX859" fmla="*/ 11446754 w 12192000"/>
              <a:gd name="connsiteY859" fmla="*/ 1959605 h 4267200"/>
              <a:gd name="connsiteX860" fmla="*/ 11050651 w 12192000"/>
              <a:gd name="connsiteY860" fmla="*/ 1850495 h 4267200"/>
              <a:gd name="connsiteX861" fmla="*/ 10389960 w 12192000"/>
              <a:gd name="connsiteY861" fmla="*/ 1586232 h 4267200"/>
              <a:gd name="connsiteX862" fmla="*/ 10500699 w 12192000"/>
              <a:gd name="connsiteY862" fmla="*/ 1913175 h 4267200"/>
              <a:gd name="connsiteX863" fmla="*/ 10507814 w 12192000"/>
              <a:gd name="connsiteY863" fmla="*/ 1920694 h 4267200"/>
              <a:gd name="connsiteX864" fmla="*/ 10518908 w 12192000"/>
              <a:gd name="connsiteY864" fmla="*/ 1911226 h 4267200"/>
              <a:gd name="connsiteX865" fmla="*/ 11258935 w 12192000"/>
              <a:gd name="connsiteY865" fmla="*/ 2442781 h 4267200"/>
              <a:gd name="connsiteX866" fmla="*/ 11211663 w 12192000"/>
              <a:gd name="connsiteY866" fmla="*/ 2510325 h 4267200"/>
              <a:gd name="connsiteX867" fmla="*/ 10571295 w 12192000"/>
              <a:gd name="connsiteY867" fmla="*/ 2105302 h 4267200"/>
              <a:gd name="connsiteX868" fmla="*/ 10435737 w 12192000"/>
              <a:gd name="connsiteY868" fmla="*/ 2805672 h 4267200"/>
              <a:gd name="connsiteX869" fmla="*/ 10206831 w 12192000"/>
              <a:gd name="connsiteY869" fmla="*/ 3151701 h 4267200"/>
              <a:gd name="connsiteX870" fmla="*/ 10196482 w 12192000"/>
              <a:gd name="connsiteY870" fmla="*/ 3135084 h 4267200"/>
              <a:gd name="connsiteX871" fmla="*/ 10381882 w 12192000"/>
              <a:gd name="connsiteY871" fmla="*/ 2155807 h 4267200"/>
              <a:gd name="connsiteX872" fmla="*/ 10439260 w 12192000"/>
              <a:gd name="connsiteY872" fmla="*/ 1962486 h 4267200"/>
              <a:gd name="connsiteX873" fmla="*/ 10439409 w 12192000"/>
              <a:gd name="connsiteY873" fmla="*/ 1960615 h 4267200"/>
              <a:gd name="connsiteX874" fmla="*/ 10439915 w 12192000"/>
              <a:gd name="connsiteY874" fmla="*/ 1951821 h 4267200"/>
              <a:gd name="connsiteX875" fmla="*/ 10314241 w 12192000"/>
              <a:gd name="connsiteY875" fmla="*/ 1556749 h 4267200"/>
              <a:gd name="connsiteX876" fmla="*/ 10315061 w 12192000"/>
              <a:gd name="connsiteY876" fmla="*/ 1548729 h 4267200"/>
              <a:gd name="connsiteX877" fmla="*/ 9526158 w 12192000"/>
              <a:gd name="connsiteY877" fmla="*/ 1071804 h 4267200"/>
              <a:gd name="connsiteX878" fmla="*/ 9758689 w 12192000"/>
              <a:gd name="connsiteY878" fmla="*/ 1585512 h 4267200"/>
              <a:gd name="connsiteX879" fmla="*/ 9941392 w 12192000"/>
              <a:gd name="connsiteY879" fmla="*/ 2432858 h 4267200"/>
              <a:gd name="connsiteX880" fmla="*/ 9887724 w 12192000"/>
              <a:gd name="connsiteY880" fmla="*/ 2495762 h 4267200"/>
              <a:gd name="connsiteX881" fmla="*/ 9587446 w 12192000"/>
              <a:gd name="connsiteY881" fmla="*/ 1872898 h 4267200"/>
              <a:gd name="connsiteX882" fmla="*/ 9462810 w 12192000"/>
              <a:gd name="connsiteY882" fmla="*/ 1288346 h 4267200"/>
              <a:gd name="connsiteX883" fmla="*/ 9318575 w 12192000"/>
              <a:gd name="connsiteY883" fmla="*/ 1540820 h 4267200"/>
              <a:gd name="connsiteX884" fmla="*/ 9191090 w 12192000"/>
              <a:gd name="connsiteY884" fmla="*/ 1688355 h 4267200"/>
              <a:gd name="connsiteX885" fmla="*/ 9177757 w 12192000"/>
              <a:gd name="connsiteY885" fmla="*/ 1683354 h 4267200"/>
              <a:gd name="connsiteX886" fmla="*/ 9274865 w 12192000"/>
              <a:gd name="connsiteY886" fmla="*/ 1336896 h 4267200"/>
              <a:gd name="connsiteX887" fmla="*/ 9478649 w 12192000"/>
              <a:gd name="connsiteY887" fmla="*/ 1173376 h 4267200"/>
              <a:gd name="connsiteX888" fmla="*/ 9482281 w 12192000"/>
              <a:gd name="connsiteY888" fmla="*/ 1167830 h 4267200"/>
              <a:gd name="connsiteX889" fmla="*/ 9438637 w 12192000"/>
              <a:gd name="connsiteY889" fmla="*/ 1015438 h 4267200"/>
              <a:gd name="connsiteX890" fmla="*/ 9439458 w 12192000"/>
              <a:gd name="connsiteY890" fmla="*/ 1007420 h 4267200"/>
              <a:gd name="connsiteX891" fmla="*/ 9197105 w 12192000"/>
              <a:gd name="connsiteY891" fmla="*/ 808882 h 4267200"/>
              <a:gd name="connsiteX892" fmla="*/ 8973607 w 12192000"/>
              <a:gd name="connsiteY892" fmla="*/ 597733 h 4267200"/>
              <a:gd name="connsiteX893" fmla="*/ 8967512 w 12192000"/>
              <a:gd name="connsiteY893" fmla="*/ 1795211 h 4267200"/>
              <a:gd name="connsiteX894" fmla="*/ 8912526 w 12192000"/>
              <a:gd name="connsiteY894" fmla="*/ 1841464 h 4267200"/>
              <a:gd name="connsiteX895" fmla="*/ 8893391 w 12192000"/>
              <a:gd name="connsiteY895" fmla="*/ 572788 h 4267200"/>
              <a:gd name="connsiteX896" fmla="*/ 8902990 w 12192000"/>
              <a:gd name="connsiteY896" fmla="*/ 560750 h 4267200"/>
              <a:gd name="connsiteX897" fmla="*/ 8919102 w 12192000"/>
              <a:gd name="connsiteY897" fmla="*/ 542471 h 4267200"/>
              <a:gd name="connsiteX898" fmla="*/ 8661728 w 12192000"/>
              <a:gd name="connsiteY898" fmla="*/ 250903 h 4267200"/>
              <a:gd name="connsiteX899" fmla="*/ 8357758 w 12192000"/>
              <a:gd name="connsiteY899" fmla="*/ 0 h 4267200"/>
              <a:gd name="connsiteX900" fmla="*/ 8405492 w 12192000"/>
              <a:gd name="connsiteY900" fmla="*/ 0 h 4267200"/>
              <a:gd name="connsiteX901" fmla="*/ 8392083 w 12192000"/>
              <a:gd name="connsiteY901" fmla="*/ 30495 h 4267200"/>
              <a:gd name="connsiteX902" fmla="*/ 8339888 w 12192000"/>
              <a:gd name="connsiteY902" fmla="*/ 306259 h 4267200"/>
              <a:gd name="connsiteX903" fmla="*/ 8473847 w 12192000"/>
              <a:gd name="connsiteY903" fmla="*/ 727373 h 4267200"/>
              <a:gd name="connsiteX904" fmla="*/ 8454081 w 12192000"/>
              <a:gd name="connsiteY904" fmla="*/ 1611960 h 4267200"/>
              <a:gd name="connsiteX905" fmla="*/ 8396000 w 12192000"/>
              <a:gd name="connsiteY905" fmla="*/ 1663986 h 4267200"/>
              <a:gd name="connsiteX906" fmla="*/ 8238881 w 12192000"/>
              <a:gd name="connsiteY906" fmla="*/ 368438 h 4267200"/>
              <a:gd name="connsiteX907" fmla="*/ 7668140 w 12192000"/>
              <a:gd name="connsiteY907" fmla="*/ 942511 h 4267200"/>
              <a:gd name="connsiteX908" fmla="*/ 7637853 w 12192000"/>
              <a:gd name="connsiteY908" fmla="*/ 942567 h 4267200"/>
              <a:gd name="connsiteX909" fmla="*/ 7909649 w 12192000"/>
              <a:gd name="connsiteY909" fmla="*/ 489150 h 4267200"/>
              <a:gd name="connsiteX910" fmla="*/ 8256182 w 12192000"/>
              <a:gd name="connsiteY910" fmla="*/ 301724 h 4267200"/>
              <a:gd name="connsiteX911" fmla="*/ 8255912 w 12192000"/>
              <a:gd name="connsiteY911" fmla="*/ 276498 h 4267200"/>
              <a:gd name="connsiteX912" fmla="*/ 8315225 w 12192000"/>
              <a:gd name="connsiteY912" fmla="*/ 89075 h 4267200"/>
              <a:gd name="connsiteX913" fmla="*/ 7497388 w 12192000"/>
              <a:gd name="connsiteY913" fmla="*/ 0 h 4267200"/>
              <a:gd name="connsiteX914" fmla="*/ 7560921 w 12192000"/>
              <a:gd name="connsiteY914" fmla="*/ 0 h 4267200"/>
              <a:gd name="connsiteX915" fmla="*/ 7546742 w 12192000"/>
              <a:gd name="connsiteY915" fmla="*/ 68966 h 4267200"/>
              <a:gd name="connsiteX916" fmla="*/ 7488853 w 12192000"/>
              <a:gd name="connsiteY916" fmla="*/ 535687 h 4267200"/>
              <a:gd name="connsiteX917" fmla="*/ 7529509 w 12192000"/>
              <a:gd name="connsiteY917" fmla="*/ 380358 h 4267200"/>
              <a:gd name="connsiteX918" fmla="*/ 7585939 w 12192000"/>
              <a:gd name="connsiteY918" fmla="*/ 184712 h 4267200"/>
              <a:gd name="connsiteX919" fmla="*/ 7621792 w 12192000"/>
              <a:gd name="connsiteY919" fmla="*/ 87864 h 4267200"/>
              <a:gd name="connsiteX920" fmla="*/ 7654204 w 12192000"/>
              <a:gd name="connsiteY920" fmla="*/ 0 h 4267200"/>
              <a:gd name="connsiteX921" fmla="*/ 7683986 w 12192000"/>
              <a:gd name="connsiteY921" fmla="*/ 0 h 4267200"/>
              <a:gd name="connsiteX922" fmla="*/ 7647914 w 12192000"/>
              <a:gd name="connsiteY922" fmla="*/ 97640 h 4267200"/>
              <a:gd name="connsiteX923" fmla="*/ 7612524 w 12192000"/>
              <a:gd name="connsiteY923" fmla="*/ 193392 h 4267200"/>
              <a:gd name="connsiteX924" fmla="*/ 7557013 w 12192000"/>
              <a:gd name="connsiteY924" fmla="*/ 386853 h 4267200"/>
              <a:gd name="connsiteX925" fmla="*/ 7517286 w 12192000"/>
              <a:gd name="connsiteY925" fmla="*/ 539999 h 4267200"/>
              <a:gd name="connsiteX926" fmla="*/ 7704204 w 12192000"/>
              <a:gd name="connsiteY926" fmla="*/ 152292 h 4267200"/>
              <a:gd name="connsiteX927" fmla="*/ 7756975 w 12192000"/>
              <a:gd name="connsiteY927" fmla="*/ 0 h 4267200"/>
              <a:gd name="connsiteX928" fmla="*/ 7837329 w 12192000"/>
              <a:gd name="connsiteY928" fmla="*/ 0 h 4267200"/>
              <a:gd name="connsiteX929" fmla="*/ 7821760 w 12192000"/>
              <a:gd name="connsiteY929" fmla="*/ 65656 h 4267200"/>
              <a:gd name="connsiteX930" fmla="*/ 7488925 w 12192000"/>
              <a:gd name="connsiteY930" fmla="*/ 763628 h 4267200"/>
              <a:gd name="connsiteX931" fmla="*/ 7419999 w 12192000"/>
              <a:gd name="connsiteY931" fmla="*/ 774360 h 4267200"/>
              <a:gd name="connsiteX932" fmla="*/ 7487820 w 12192000"/>
              <a:gd name="connsiteY932" fmla="*/ 37416 h 4267200"/>
              <a:gd name="connsiteX933" fmla="*/ 3882765 w 12192000"/>
              <a:gd name="connsiteY933" fmla="*/ 0 h 4267200"/>
              <a:gd name="connsiteX934" fmla="*/ 3995099 w 12192000"/>
              <a:gd name="connsiteY934" fmla="*/ 0 h 4267200"/>
              <a:gd name="connsiteX935" fmla="*/ 4163818 w 12192000"/>
              <a:gd name="connsiteY935" fmla="*/ 234104 h 4267200"/>
              <a:gd name="connsiteX936" fmla="*/ 4172099 w 12192000"/>
              <a:gd name="connsiteY936" fmla="*/ 234207 h 4267200"/>
              <a:gd name="connsiteX937" fmla="*/ 4784282 w 12192000"/>
              <a:gd name="connsiteY937" fmla="*/ 276561 h 4267200"/>
              <a:gd name="connsiteX938" fmla="*/ 4801687 w 12192000"/>
              <a:gd name="connsiteY938" fmla="*/ 267764 h 4267200"/>
              <a:gd name="connsiteX939" fmla="*/ 6082788 w 12192000"/>
              <a:gd name="connsiteY939" fmla="*/ 64119 h 4267200"/>
              <a:gd name="connsiteX940" fmla="*/ 6099442 w 12192000"/>
              <a:gd name="connsiteY940" fmla="*/ 82568 h 4267200"/>
              <a:gd name="connsiteX941" fmla="*/ 4804137 w 12192000"/>
              <a:gd name="connsiteY941" fmla="*/ 320931 h 4267200"/>
              <a:gd name="connsiteX942" fmla="*/ 4227047 w 12192000"/>
              <a:gd name="connsiteY942" fmla="*/ 313415 h 4267200"/>
              <a:gd name="connsiteX943" fmla="*/ 4346041 w 12192000"/>
              <a:gd name="connsiteY943" fmla="*/ 456086 h 4267200"/>
              <a:gd name="connsiteX944" fmla="*/ 4870967 w 12192000"/>
              <a:gd name="connsiteY944" fmla="*/ 963061 h 4267200"/>
              <a:gd name="connsiteX945" fmla="*/ 4889647 w 12192000"/>
              <a:gd name="connsiteY945" fmla="*/ 957147 h 4267200"/>
              <a:gd name="connsiteX946" fmla="*/ 5422504 w 12192000"/>
              <a:gd name="connsiteY946" fmla="*/ 805191 h 4267200"/>
              <a:gd name="connsiteX947" fmla="*/ 6087656 w 12192000"/>
              <a:gd name="connsiteY947" fmla="*/ 826703 h 4267200"/>
              <a:gd name="connsiteX948" fmla="*/ 6058717 w 12192000"/>
              <a:gd name="connsiteY948" fmla="*/ 865992 h 4267200"/>
              <a:gd name="connsiteX949" fmla="*/ 4974153 w 12192000"/>
              <a:gd name="connsiteY949" fmla="*/ 1045456 h 4267200"/>
              <a:gd name="connsiteX950" fmla="*/ 5627835 w 12192000"/>
              <a:gd name="connsiteY950" fmla="*/ 1472077 h 4267200"/>
              <a:gd name="connsiteX951" fmla="*/ 5629817 w 12192000"/>
              <a:gd name="connsiteY951" fmla="*/ 1471412 h 4267200"/>
              <a:gd name="connsiteX952" fmla="*/ 5634124 w 12192000"/>
              <a:gd name="connsiteY952" fmla="*/ 1470572 h 4267200"/>
              <a:gd name="connsiteX953" fmla="*/ 5755832 w 12192000"/>
              <a:gd name="connsiteY953" fmla="*/ 1383886 h 4267200"/>
              <a:gd name="connsiteX954" fmla="*/ 6014186 w 12192000"/>
              <a:gd name="connsiteY954" fmla="*/ 1279799 h 4267200"/>
              <a:gd name="connsiteX955" fmla="*/ 6901619 w 12192000"/>
              <a:gd name="connsiteY955" fmla="*/ 1047874 h 4267200"/>
              <a:gd name="connsiteX956" fmla="*/ 6931566 w 12192000"/>
              <a:gd name="connsiteY956" fmla="*/ 1062034 h 4267200"/>
              <a:gd name="connsiteX957" fmla="*/ 5790982 w 12192000"/>
              <a:gd name="connsiteY957" fmla="*/ 1561380 h 4267200"/>
              <a:gd name="connsiteX958" fmla="*/ 6188971 w 12192000"/>
              <a:gd name="connsiteY958" fmla="*/ 1755168 h 4267200"/>
              <a:gd name="connsiteX959" fmla="*/ 6202446 w 12192000"/>
              <a:gd name="connsiteY959" fmla="*/ 1752268 h 4267200"/>
              <a:gd name="connsiteX960" fmla="*/ 7179560 w 12192000"/>
              <a:gd name="connsiteY960" fmla="*/ 1467551 h 4267200"/>
              <a:gd name="connsiteX961" fmla="*/ 7158730 w 12192000"/>
              <a:gd name="connsiteY961" fmla="*/ 1507835 h 4267200"/>
              <a:gd name="connsiteX962" fmla="*/ 6326959 w 12192000"/>
              <a:gd name="connsiteY962" fmla="*/ 1817686 h 4267200"/>
              <a:gd name="connsiteX963" fmla="*/ 6537433 w 12192000"/>
              <a:gd name="connsiteY963" fmla="*/ 1907790 h 4267200"/>
              <a:gd name="connsiteX964" fmla="*/ 6550221 w 12192000"/>
              <a:gd name="connsiteY964" fmla="*/ 1910729 h 4267200"/>
              <a:gd name="connsiteX965" fmla="*/ 6964438 w 12192000"/>
              <a:gd name="connsiteY965" fmla="*/ 2209505 h 4267200"/>
              <a:gd name="connsiteX966" fmla="*/ 7367862 w 12192000"/>
              <a:gd name="connsiteY966" fmla="*/ 2806833 h 4267200"/>
              <a:gd name="connsiteX967" fmla="*/ 7364329 w 12192000"/>
              <a:gd name="connsiteY967" fmla="*/ 2826907 h 4267200"/>
              <a:gd name="connsiteX968" fmla="*/ 7290545 w 12192000"/>
              <a:gd name="connsiteY968" fmla="*/ 2850663 h 4267200"/>
              <a:gd name="connsiteX969" fmla="*/ 6472036 w 12192000"/>
              <a:gd name="connsiteY969" fmla="*/ 1959003 h 4267200"/>
              <a:gd name="connsiteX970" fmla="*/ 5792897 w 12192000"/>
              <a:gd name="connsiteY970" fmla="*/ 1647747 h 4267200"/>
              <a:gd name="connsiteX971" fmla="*/ 5842751 w 12192000"/>
              <a:gd name="connsiteY971" fmla="*/ 1816112 h 4267200"/>
              <a:gd name="connsiteX972" fmla="*/ 5847424 w 12192000"/>
              <a:gd name="connsiteY972" fmla="*/ 1815776 h 4267200"/>
              <a:gd name="connsiteX973" fmla="*/ 6399821 w 12192000"/>
              <a:gd name="connsiteY973" fmla="*/ 2344799 h 4267200"/>
              <a:gd name="connsiteX974" fmla="*/ 6323232 w 12192000"/>
              <a:gd name="connsiteY974" fmla="*/ 2389634 h 4267200"/>
              <a:gd name="connsiteX975" fmla="*/ 5942958 w 12192000"/>
              <a:gd name="connsiteY975" fmla="*/ 2077708 h 4267200"/>
              <a:gd name="connsiteX976" fmla="*/ 5921559 w 12192000"/>
              <a:gd name="connsiteY976" fmla="*/ 2378596 h 4267200"/>
              <a:gd name="connsiteX977" fmla="*/ 5817651 w 12192000"/>
              <a:gd name="connsiteY977" fmla="*/ 3023919 h 4267200"/>
              <a:gd name="connsiteX978" fmla="*/ 5729634 w 12192000"/>
              <a:gd name="connsiteY978" fmla="*/ 3051849 h 4267200"/>
              <a:gd name="connsiteX979" fmla="*/ 5611018 w 12192000"/>
              <a:gd name="connsiteY979" fmla="*/ 2316769 h 4267200"/>
              <a:gd name="connsiteX980" fmla="*/ 5687608 w 12192000"/>
              <a:gd name="connsiteY980" fmla="*/ 2039972 h 4267200"/>
              <a:gd name="connsiteX981" fmla="*/ 5657554 w 12192000"/>
              <a:gd name="connsiteY981" fmla="*/ 1576445 h 4267200"/>
              <a:gd name="connsiteX982" fmla="*/ 5150475 w 12192000"/>
              <a:gd name="connsiteY982" fmla="*/ 1274012 h 4267200"/>
              <a:gd name="connsiteX983" fmla="*/ 5349142 w 12192000"/>
              <a:gd name="connsiteY983" fmla="*/ 2204405 h 4267200"/>
              <a:gd name="connsiteX984" fmla="*/ 5262214 w 12192000"/>
              <a:gd name="connsiteY984" fmla="*/ 2233836 h 4267200"/>
              <a:gd name="connsiteX985" fmla="*/ 4981539 w 12192000"/>
              <a:gd name="connsiteY985" fmla="*/ 1542201 h 4267200"/>
              <a:gd name="connsiteX986" fmla="*/ 4958461 w 12192000"/>
              <a:gd name="connsiteY986" fmla="*/ 1136957 h 4267200"/>
              <a:gd name="connsiteX987" fmla="*/ 4655015 w 12192000"/>
              <a:gd name="connsiteY987" fmla="*/ 891426 h 4267200"/>
              <a:gd name="connsiteX988" fmla="*/ 4348002 w 12192000"/>
              <a:gd name="connsiteY988" fmla="*/ 2205895 h 4267200"/>
              <a:gd name="connsiteX989" fmla="*/ 4262250 w 12192000"/>
              <a:gd name="connsiteY989" fmla="*/ 2219972 h 4267200"/>
              <a:gd name="connsiteX990" fmla="*/ 4550611 w 12192000"/>
              <a:gd name="connsiteY990" fmla="*/ 817540 h 4267200"/>
              <a:gd name="connsiteX991" fmla="*/ 4564418 w 12192000"/>
              <a:gd name="connsiteY991" fmla="*/ 808293 h 4267200"/>
              <a:gd name="connsiteX992" fmla="*/ 4266388 w 12192000"/>
              <a:gd name="connsiteY992" fmla="*/ 500083 h 4267200"/>
              <a:gd name="connsiteX993" fmla="*/ 4032842 w 12192000"/>
              <a:gd name="connsiteY993" fmla="*/ 211809 h 4267200"/>
              <a:gd name="connsiteX994" fmla="*/ 3721337 w 12192000"/>
              <a:gd name="connsiteY994" fmla="*/ 0 h 4267200"/>
              <a:gd name="connsiteX995" fmla="*/ 3797544 w 12192000"/>
              <a:gd name="connsiteY995" fmla="*/ 0 h 4267200"/>
              <a:gd name="connsiteX996" fmla="*/ 3775734 w 12192000"/>
              <a:gd name="connsiteY996" fmla="*/ 95131 h 4267200"/>
              <a:gd name="connsiteX997" fmla="*/ 3724807 w 12192000"/>
              <a:gd name="connsiteY997" fmla="*/ 272257 h 4267200"/>
              <a:gd name="connsiteX998" fmla="*/ 3726844 w 12192000"/>
              <a:gd name="connsiteY998" fmla="*/ 282988 h 4267200"/>
              <a:gd name="connsiteX999" fmla="*/ 3742664 w 12192000"/>
              <a:gd name="connsiteY999" fmla="*/ 279918 h 4267200"/>
              <a:gd name="connsiteX1000" fmla="*/ 4103910 w 12192000"/>
              <a:gd name="connsiteY1000" fmla="*/ 1161917 h 4267200"/>
              <a:gd name="connsiteX1001" fmla="*/ 4020269 w 12192000"/>
              <a:gd name="connsiteY1001" fmla="*/ 1200406 h 4267200"/>
              <a:gd name="connsiteX1002" fmla="*/ 3674882 w 12192000"/>
              <a:gd name="connsiteY1002" fmla="*/ 488524 h 4267200"/>
              <a:gd name="connsiteX1003" fmla="*/ 3132682 w 12192000"/>
              <a:gd name="connsiteY1003" fmla="*/ 1072284 h 4267200"/>
              <a:gd name="connsiteX1004" fmla="*/ 2716346 w 12192000"/>
              <a:gd name="connsiteY1004" fmla="*/ 1276376 h 4267200"/>
              <a:gd name="connsiteX1005" fmla="*/ 2716772 w 12192000"/>
              <a:gd name="connsiteY1005" fmla="*/ 1255462 h 4267200"/>
              <a:gd name="connsiteX1006" fmla="*/ 3471096 w 12192000"/>
              <a:gd name="connsiteY1006" fmla="*/ 437072 h 4267200"/>
              <a:gd name="connsiteX1007" fmla="*/ 3639057 w 12192000"/>
              <a:gd name="connsiteY1007" fmla="*/ 286334 h 4267200"/>
              <a:gd name="connsiteX1008" fmla="*/ 3640309 w 12192000"/>
              <a:gd name="connsiteY1008" fmla="*/ 284664 h 4267200"/>
              <a:gd name="connsiteX1009" fmla="*/ 3646022 w 12192000"/>
              <a:gd name="connsiteY1009" fmla="*/ 276711 h 4267200"/>
              <a:gd name="connsiteX1010" fmla="*/ 3707943 w 12192000"/>
              <a:gd name="connsiteY1010" fmla="*/ 65958 h 4267200"/>
              <a:gd name="connsiteX1011" fmla="*/ 2867960 w 12192000"/>
              <a:gd name="connsiteY1011" fmla="*/ 0 h 4267200"/>
              <a:gd name="connsiteX1012" fmla="*/ 2926351 w 12192000"/>
              <a:gd name="connsiteY1012" fmla="*/ 0 h 4267200"/>
              <a:gd name="connsiteX1013" fmla="*/ 2902823 w 12192000"/>
              <a:gd name="connsiteY1013" fmla="*/ 262929 h 4267200"/>
              <a:gd name="connsiteX1014" fmla="*/ 2940663 w 12192000"/>
              <a:gd name="connsiteY1014" fmla="*/ 140884 h 4267200"/>
              <a:gd name="connsiteX1015" fmla="*/ 2947039 w 12192000"/>
              <a:gd name="connsiteY1015" fmla="*/ 122524 h 4267200"/>
              <a:gd name="connsiteX1016" fmla="*/ 2984316 w 12192000"/>
              <a:gd name="connsiteY1016" fmla="*/ 0 h 4267200"/>
              <a:gd name="connsiteX1017" fmla="*/ 3016114 w 12192000"/>
              <a:gd name="connsiteY1017" fmla="*/ 0 h 4267200"/>
              <a:gd name="connsiteX1018" fmla="*/ 2979949 w 12192000"/>
              <a:gd name="connsiteY1018" fmla="*/ 119274 h 4267200"/>
              <a:gd name="connsiteX1019" fmla="*/ 3023879 w 12192000"/>
              <a:gd name="connsiteY1019" fmla="*/ 0 h 4267200"/>
              <a:gd name="connsiteX1020" fmla="*/ 3105400 w 12192000"/>
              <a:gd name="connsiteY1020" fmla="*/ 0 h 4267200"/>
              <a:gd name="connsiteX1021" fmla="*/ 3094669 w 12192000"/>
              <a:gd name="connsiteY1021" fmla="*/ 30308 h 4267200"/>
              <a:gd name="connsiteX1022" fmla="*/ 2901945 w 12192000"/>
              <a:gd name="connsiteY1022" fmla="*/ 466538 h 4267200"/>
              <a:gd name="connsiteX1023" fmla="*/ 2815209 w 12192000"/>
              <a:gd name="connsiteY1023" fmla="*/ 497361 h 4267200"/>
              <a:gd name="connsiteX1024" fmla="*/ 2844845 w 12192000"/>
              <a:gd name="connsiteY1024" fmla="*/ 127638 h 4267200"/>
              <a:gd name="connsiteX1025" fmla="*/ 1057230 w 12192000"/>
              <a:gd name="connsiteY1025" fmla="*/ 0 h 4267200"/>
              <a:gd name="connsiteX1026" fmla="*/ 1111003 w 12192000"/>
              <a:gd name="connsiteY1026" fmla="*/ 0 h 4267200"/>
              <a:gd name="connsiteX1027" fmla="*/ 1125553 w 12192000"/>
              <a:gd name="connsiteY1027" fmla="*/ 52588 h 4267200"/>
              <a:gd name="connsiteX1028" fmla="*/ 1304276 w 12192000"/>
              <a:gd name="connsiteY1028" fmla="*/ 476275 h 4267200"/>
              <a:gd name="connsiteX1029" fmla="*/ 1492066 w 12192000"/>
              <a:gd name="connsiteY1029" fmla="*/ 886333 h 4267200"/>
              <a:gd name="connsiteX1030" fmla="*/ 1423698 w 12192000"/>
              <a:gd name="connsiteY1030" fmla="*/ 710817 h 4267200"/>
              <a:gd name="connsiteX1031" fmla="*/ 1357609 w 12192000"/>
              <a:gd name="connsiteY1031" fmla="*/ 532892 h 4267200"/>
              <a:gd name="connsiteX1032" fmla="*/ 1309550 w 12192000"/>
              <a:gd name="connsiteY1032" fmla="*/ 374031 h 4267200"/>
              <a:gd name="connsiteX1033" fmla="*/ 1193673 w 12192000"/>
              <a:gd name="connsiteY1033" fmla="*/ 49533 h 4267200"/>
              <a:gd name="connsiteX1034" fmla="*/ 1164391 w 12192000"/>
              <a:gd name="connsiteY1034" fmla="*/ 0 h 4267200"/>
              <a:gd name="connsiteX1035" fmla="*/ 1200666 w 12192000"/>
              <a:gd name="connsiteY1035" fmla="*/ 0 h 4267200"/>
              <a:gd name="connsiteX1036" fmla="*/ 1223408 w 12192000"/>
              <a:gd name="connsiteY1036" fmla="*/ 38996 h 4267200"/>
              <a:gd name="connsiteX1037" fmla="*/ 1339635 w 12192000"/>
              <a:gd name="connsiteY1037" fmla="*/ 365517 h 4267200"/>
              <a:gd name="connsiteX1038" fmla="*/ 1387469 w 12192000"/>
              <a:gd name="connsiteY1038" fmla="*/ 523079 h 4267200"/>
              <a:gd name="connsiteX1039" fmla="*/ 1452685 w 12192000"/>
              <a:gd name="connsiteY1039" fmla="*/ 699806 h 4267200"/>
              <a:gd name="connsiteX1040" fmla="*/ 1492092 w 12192000"/>
              <a:gd name="connsiteY1040" fmla="*/ 800424 h 4267200"/>
              <a:gd name="connsiteX1041" fmla="*/ 1455302 w 12192000"/>
              <a:gd name="connsiteY1041" fmla="*/ 632913 h 4267200"/>
              <a:gd name="connsiteX1042" fmla="*/ 1222336 w 12192000"/>
              <a:gd name="connsiteY1042" fmla="*/ 9480 h 4267200"/>
              <a:gd name="connsiteX1043" fmla="*/ 1214634 w 12192000"/>
              <a:gd name="connsiteY1043" fmla="*/ 0 h 4267200"/>
              <a:gd name="connsiteX1044" fmla="*/ 1289827 w 12192000"/>
              <a:gd name="connsiteY1044" fmla="*/ 0 h 4267200"/>
              <a:gd name="connsiteX1045" fmla="*/ 1321076 w 12192000"/>
              <a:gd name="connsiteY1045" fmla="*/ 59722 h 4267200"/>
              <a:gd name="connsiteX1046" fmla="*/ 1512579 w 12192000"/>
              <a:gd name="connsiteY1046" fmla="*/ 626441 h 4267200"/>
              <a:gd name="connsiteX1047" fmla="*/ 1506076 w 12192000"/>
              <a:gd name="connsiteY1047" fmla="*/ 1089289 h 4267200"/>
              <a:gd name="connsiteX1048" fmla="*/ 1486346 w 12192000"/>
              <a:gd name="connsiteY1048" fmla="*/ 1079919 h 4267200"/>
              <a:gd name="connsiteX1049" fmla="*/ 1070511 w 12192000"/>
              <a:gd name="connsiteY1049" fmla="*/ 48609 h 4267200"/>
              <a:gd name="connsiteX1050" fmla="*/ 43151 w 12192000"/>
              <a:gd name="connsiteY1050" fmla="*/ 0 h 4267200"/>
              <a:gd name="connsiteX1051" fmla="*/ 95283 w 12192000"/>
              <a:gd name="connsiteY1051" fmla="*/ 0 h 4267200"/>
              <a:gd name="connsiteX1052" fmla="*/ 300708 w 12192000"/>
              <a:gd name="connsiteY1052" fmla="*/ 154571 h 4267200"/>
              <a:gd name="connsiteX1053" fmla="*/ 530414 w 12192000"/>
              <a:gd name="connsiteY1053" fmla="*/ 354673 h 4267200"/>
              <a:gd name="connsiteX1054" fmla="*/ 333785 w 12192000"/>
              <a:gd name="connsiteY1054" fmla="*/ 161564 h 4267200"/>
              <a:gd name="connsiteX1055" fmla="*/ 147005 w 12192000"/>
              <a:gd name="connsiteY1055" fmla="*/ 0 h 4267200"/>
              <a:gd name="connsiteX1056" fmla="*/ 272509 w 12192000"/>
              <a:gd name="connsiteY1056" fmla="*/ 0 h 4267200"/>
              <a:gd name="connsiteX1057" fmla="*/ 326276 w 12192000"/>
              <a:gd name="connsiteY1057" fmla="*/ 45847 h 4267200"/>
              <a:gd name="connsiteX1058" fmla="*/ 823759 w 12192000"/>
              <a:gd name="connsiteY1058" fmla="*/ 574145 h 4267200"/>
              <a:gd name="connsiteX1059" fmla="*/ 811254 w 12192000"/>
              <a:gd name="connsiteY1059" fmla="*/ 665546 h 4267200"/>
              <a:gd name="connsiteX1060" fmla="*/ 154042 w 12192000"/>
              <a:gd name="connsiteY1060" fmla="*/ 261522 h 4267200"/>
              <a:gd name="connsiteX1061" fmla="*/ 13550 w 12192000"/>
              <a:gd name="connsiteY1061" fmla="*/ 158423 h 4267200"/>
              <a:gd name="connsiteX1062" fmla="*/ 0 w 12192000"/>
              <a:gd name="connsiteY1062" fmla="*/ 146618 h 4267200"/>
              <a:gd name="connsiteX1063" fmla="*/ 0 w 12192000"/>
              <a:gd name="connsiteY1063" fmla="*/ 59161 h 4267200"/>
              <a:gd name="connsiteX1064" fmla="*/ 45427 w 12192000"/>
              <a:gd name="connsiteY1064" fmla="*/ 101078 h 4267200"/>
              <a:gd name="connsiteX1065" fmla="*/ 630103 w 12192000"/>
              <a:gd name="connsiteY1065" fmla="*/ 485885 h 4267200"/>
              <a:gd name="connsiteX1066" fmla="*/ 532040 w 12192000"/>
              <a:gd name="connsiteY1066" fmla="*/ 399359 h 4267200"/>
              <a:gd name="connsiteX1067" fmla="*/ 517618 w 12192000"/>
              <a:gd name="connsiteY1067" fmla="*/ 385726 h 4267200"/>
              <a:gd name="connsiteX1068" fmla="*/ 285074 w 12192000"/>
              <a:gd name="connsiteY1068" fmla="*/ 182755 h 426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Lst>
            <a:rect l="l" t="t" r="r" b="b"/>
            <a:pathLst>
              <a:path w="12192000" h="4267200">
                <a:moveTo>
                  <a:pt x="2537169" y="4125568"/>
                </a:moveTo>
                <a:cubicBezTo>
                  <a:pt x="2788218" y="4126068"/>
                  <a:pt x="3025872" y="4161336"/>
                  <a:pt x="3246267" y="4262961"/>
                </a:cubicBezTo>
                <a:lnTo>
                  <a:pt x="3253970" y="4267200"/>
                </a:lnTo>
                <a:lnTo>
                  <a:pt x="3071791" y="4267200"/>
                </a:lnTo>
                <a:lnTo>
                  <a:pt x="2975095" y="4243356"/>
                </a:lnTo>
                <a:cubicBezTo>
                  <a:pt x="2862058" y="4220032"/>
                  <a:pt x="2745568" y="4209031"/>
                  <a:pt x="2626982" y="4206450"/>
                </a:cubicBezTo>
                <a:cubicBezTo>
                  <a:pt x="2581807" y="4205467"/>
                  <a:pt x="2536327" y="4205706"/>
                  <a:pt x="2490617" y="4206951"/>
                </a:cubicBezTo>
                <a:cubicBezTo>
                  <a:pt x="2601507" y="4219748"/>
                  <a:pt x="2711611" y="4236309"/>
                  <a:pt x="2819869" y="4252936"/>
                </a:cubicBezTo>
                <a:lnTo>
                  <a:pt x="2900997" y="4267200"/>
                </a:lnTo>
                <a:lnTo>
                  <a:pt x="2705858" y="4267200"/>
                </a:lnTo>
                <a:lnTo>
                  <a:pt x="2561467" y="4246270"/>
                </a:lnTo>
                <a:cubicBezTo>
                  <a:pt x="2476258" y="4235123"/>
                  <a:pt x="2390533" y="4225627"/>
                  <a:pt x="2305292" y="4219492"/>
                </a:cubicBezTo>
                <a:lnTo>
                  <a:pt x="2409349" y="4267200"/>
                </a:lnTo>
                <a:lnTo>
                  <a:pt x="2266705" y="4267200"/>
                </a:lnTo>
                <a:lnTo>
                  <a:pt x="2183576" y="4227150"/>
                </a:lnTo>
                <a:cubicBezTo>
                  <a:pt x="2170260" y="4220226"/>
                  <a:pt x="2115765" y="4150220"/>
                  <a:pt x="2151029" y="4146947"/>
                </a:cubicBezTo>
                <a:cubicBezTo>
                  <a:pt x="2282770" y="4133761"/>
                  <a:pt x="2411644" y="4125319"/>
                  <a:pt x="2537169" y="4125568"/>
                </a:cubicBezTo>
                <a:close/>
                <a:moveTo>
                  <a:pt x="9258094" y="3958602"/>
                </a:moveTo>
                <a:cubicBezTo>
                  <a:pt x="9013678" y="4006086"/>
                  <a:pt x="8768731" y="4060051"/>
                  <a:pt x="8526712" y="4119804"/>
                </a:cubicBezTo>
                <a:cubicBezTo>
                  <a:pt x="8781748" y="4123003"/>
                  <a:pt x="9026494" y="4069940"/>
                  <a:pt x="9258094" y="3958602"/>
                </a:cubicBezTo>
                <a:close/>
                <a:moveTo>
                  <a:pt x="9168987" y="3919232"/>
                </a:moveTo>
                <a:cubicBezTo>
                  <a:pt x="8975366" y="3912045"/>
                  <a:pt x="8788341" y="3989836"/>
                  <a:pt x="8603910" y="4068895"/>
                </a:cubicBezTo>
                <a:cubicBezTo>
                  <a:pt x="8818554" y="4017452"/>
                  <a:pt x="9035976" y="3970366"/>
                  <a:pt x="9252382" y="3927759"/>
                </a:cubicBezTo>
                <a:cubicBezTo>
                  <a:pt x="9224441" y="3923020"/>
                  <a:pt x="9196646" y="3920259"/>
                  <a:pt x="9168987" y="3919232"/>
                </a:cubicBezTo>
                <a:close/>
                <a:moveTo>
                  <a:pt x="1635889" y="3709494"/>
                </a:moveTo>
                <a:lnTo>
                  <a:pt x="1634800" y="3731111"/>
                </a:lnTo>
                <a:cubicBezTo>
                  <a:pt x="1634800" y="3731111"/>
                  <a:pt x="1635342" y="3716795"/>
                  <a:pt x="1635889" y="3709494"/>
                </a:cubicBezTo>
                <a:close/>
                <a:moveTo>
                  <a:pt x="3174829" y="3620110"/>
                </a:moveTo>
                <a:cubicBezTo>
                  <a:pt x="3177710" y="3619202"/>
                  <a:pt x="3182308" y="3620648"/>
                  <a:pt x="3189263" y="3625726"/>
                </a:cubicBezTo>
                <a:cubicBezTo>
                  <a:pt x="3348177" y="3744655"/>
                  <a:pt x="3463235" y="3908187"/>
                  <a:pt x="3560912" y="4079863"/>
                </a:cubicBezTo>
                <a:cubicBezTo>
                  <a:pt x="3582321" y="4117314"/>
                  <a:pt x="3599153" y="4153173"/>
                  <a:pt x="3611854" y="4188366"/>
                </a:cubicBezTo>
                <a:lnTo>
                  <a:pt x="3631583" y="4267200"/>
                </a:lnTo>
                <a:lnTo>
                  <a:pt x="3575699" y="4267200"/>
                </a:lnTo>
                <a:lnTo>
                  <a:pt x="3575567" y="4263588"/>
                </a:lnTo>
                <a:cubicBezTo>
                  <a:pt x="3563792" y="4170010"/>
                  <a:pt x="3527316" y="4081090"/>
                  <a:pt x="3467355" y="3988130"/>
                </a:cubicBezTo>
                <a:cubicBezTo>
                  <a:pt x="3420192" y="3915029"/>
                  <a:pt x="3371016" y="3849934"/>
                  <a:pt x="3310753" y="3787140"/>
                </a:cubicBezTo>
                <a:cubicBezTo>
                  <a:pt x="3303466" y="3779509"/>
                  <a:pt x="3297626" y="3773227"/>
                  <a:pt x="3291335" y="3767420"/>
                </a:cubicBezTo>
                <a:cubicBezTo>
                  <a:pt x="3324815" y="3824296"/>
                  <a:pt x="3358740" y="3880691"/>
                  <a:pt x="3390805" y="3937163"/>
                </a:cubicBezTo>
                <a:cubicBezTo>
                  <a:pt x="3450145" y="4040978"/>
                  <a:pt x="3506325" y="4144397"/>
                  <a:pt x="3545740" y="4251102"/>
                </a:cubicBezTo>
                <a:lnTo>
                  <a:pt x="3550709" y="4267200"/>
                </a:lnTo>
                <a:lnTo>
                  <a:pt x="3513586" y="4267200"/>
                </a:lnTo>
                <a:lnTo>
                  <a:pt x="3470728" y="4152456"/>
                </a:lnTo>
                <a:cubicBezTo>
                  <a:pt x="3439124" y="4085665"/>
                  <a:pt x="3402484" y="4019598"/>
                  <a:pt x="3364433" y="3953121"/>
                </a:cubicBezTo>
                <a:lnTo>
                  <a:pt x="3316479" y="3872136"/>
                </a:lnTo>
                <a:lnTo>
                  <a:pt x="3504482" y="4267200"/>
                </a:lnTo>
                <a:lnTo>
                  <a:pt x="3467547" y="4267200"/>
                </a:lnTo>
                <a:lnTo>
                  <a:pt x="3177952" y="3657386"/>
                </a:lnTo>
                <a:cubicBezTo>
                  <a:pt x="3172991" y="3646754"/>
                  <a:pt x="3166185" y="3622836"/>
                  <a:pt x="3174829" y="3620110"/>
                </a:cubicBezTo>
                <a:close/>
                <a:moveTo>
                  <a:pt x="11279315" y="3618448"/>
                </a:moveTo>
                <a:cubicBezTo>
                  <a:pt x="11299830" y="3614620"/>
                  <a:pt x="11318737" y="3618623"/>
                  <a:pt x="11317765" y="3638405"/>
                </a:cubicBezTo>
                <a:cubicBezTo>
                  <a:pt x="11309587" y="3820966"/>
                  <a:pt x="11315203" y="4012597"/>
                  <a:pt x="11304886" y="4200582"/>
                </a:cubicBezTo>
                <a:lnTo>
                  <a:pt x="11298904" y="4267200"/>
                </a:lnTo>
                <a:lnTo>
                  <a:pt x="11213088" y="4267200"/>
                </a:lnTo>
                <a:lnTo>
                  <a:pt x="11219157" y="4210725"/>
                </a:lnTo>
                <a:cubicBezTo>
                  <a:pt x="11223807" y="4119600"/>
                  <a:pt x="11224640" y="4027718"/>
                  <a:pt x="11225213" y="3936722"/>
                </a:cubicBezTo>
                <a:cubicBezTo>
                  <a:pt x="11207028" y="4022695"/>
                  <a:pt x="11194593" y="4110355"/>
                  <a:pt x="11182914" y="4196771"/>
                </a:cubicBezTo>
                <a:lnTo>
                  <a:pt x="11172266" y="4267200"/>
                </a:lnTo>
                <a:lnTo>
                  <a:pt x="11140975" y="4267200"/>
                </a:lnTo>
                <a:lnTo>
                  <a:pt x="11152239" y="4192628"/>
                </a:lnTo>
                <a:cubicBezTo>
                  <a:pt x="11165272" y="4096160"/>
                  <a:pt x="11178361" y="3997344"/>
                  <a:pt x="11201005" y="3900089"/>
                </a:cubicBezTo>
                <a:cubicBezTo>
                  <a:pt x="11166930" y="3979173"/>
                  <a:pt x="11134730" y="4058831"/>
                  <a:pt x="11105754" y="4139192"/>
                </a:cubicBezTo>
                <a:lnTo>
                  <a:pt x="11065821" y="4267200"/>
                </a:lnTo>
                <a:lnTo>
                  <a:pt x="10978133" y="4267200"/>
                </a:lnTo>
                <a:lnTo>
                  <a:pt x="11088889" y="3963916"/>
                </a:lnTo>
                <a:cubicBezTo>
                  <a:pt x="11133459" y="3856779"/>
                  <a:pt x="11181967" y="3750740"/>
                  <a:pt x="11231212" y="3645474"/>
                </a:cubicBezTo>
                <a:cubicBezTo>
                  <a:pt x="11236675" y="3633934"/>
                  <a:pt x="11258799" y="3622276"/>
                  <a:pt x="11279315" y="3618448"/>
                </a:cubicBezTo>
                <a:close/>
                <a:moveTo>
                  <a:pt x="10296877" y="3526602"/>
                </a:moveTo>
                <a:cubicBezTo>
                  <a:pt x="10305089" y="3527517"/>
                  <a:pt x="10311503" y="3531079"/>
                  <a:pt x="10314210" y="3538353"/>
                </a:cubicBezTo>
                <a:cubicBezTo>
                  <a:pt x="10361472" y="3659113"/>
                  <a:pt x="10407318" y="3780392"/>
                  <a:pt x="10450858" y="3902477"/>
                </a:cubicBezTo>
                <a:lnTo>
                  <a:pt x="10572255" y="4267200"/>
                </a:lnTo>
                <a:lnTo>
                  <a:pt x="10477642" y="4267200"/>
                </a:lnTo>
                <a:lnTo>
                  <a:pt x="10436479" y="4144570"/>
                </a:lnTo>
                <a:cubicBezTo>
                  <a:pt x="10386976" y="3995354"/>
                  <a:pt x="10333255" y="3848072"/>
                  <a:pt x="10277529" y="3701307"/>
                </a:cubicBezTo>
                <a:cubicBezTo>
                  <a:pt x="10277467" y="3703640"/>
                  <a:pt x="10276853" y="3706334"/>
                  <a:pt x="10276797" y="3708672"/>
                </a:cubicBezTo>
                <a:cubicBezTo>
                  <a:pt x="10284209" y="3854149"/>
                  <a:pt x="10331835" y="3999199"/>
                  <a:pt x="10385906" y="4147031"/>
                </a:cubicBezTo>
                <a:lnTo>
                  <a:pt x="10431445" y="4267200"/>
                </a:lnTo>
                <a:lnTo>
                  <a:pt x="10398237" y="4267200"/>
                </a:lnTo>
                <a:lnTo>
                  <a:pt x="10356661" y="4157302"/>
                </a:lnTo>
                <a:cubicBezTo>
                  <a:pt x="10321871" y="4061517"/>
                  <a:pt x="10289232" y="3966669"/>
                  <a:pt x="10268559" y="3871054"/>
                </a:cubicBezTo>
                <a:cubicBezTo>
                  <a:pt x="10272790" y="3985997"/>
                  <a:pt x="10299544" y="4094770"/>
                  <a:pt x="10340065" y="4201637"/>
                </a:cubicBezTo>
                <a:lnTo>
                  <a:pt x="10368861" y="4267200"/>
                </a:lnTo>
                <a:lnTo>
                  <a:pt x="10267862" y="4267200"/>
                </a:lnTo>
                <a:lnTo>
                  <a:pt x="10236210" y="4185635"/>
                </a:lnTo>
                <a:cubicBezTo>
                  <a:pt x="10169925" y="3991261"/>
                  <a:pt x="10150284" y="3789583"/>
                  <a:pt x="10225980" y="3561061"/>
                </a:cubicBezTo>
                <a:cubicBezTo>
                  <a:pt x="10231424" y="3544935"/>
                  <a:pt x="10272241" y="3523857"/>
                  <a:pt x="10296877" y="3526602"/>
                </a:cubicBezTo>
                <a:close/>
                <a:moveTo>
                  <a:pt x="3429186" y="3458784"/>
                </a:moveTo>
                <a:cubicBezTo>
                  <a:pt x="3434043" y="3458424"/>
                  <a:pt x="3439865" y="3459167"/>
                  <a:pt x="3446761" y="3461278"/>
                </a:cubicBezTo>
                <a:cubicBezTo>
                  <a:pt x="3801752" y="3568638"/>
                  <a:pt x="4119982" y="3746863"/>
                  <a:pt x="4419733" y="3963555"/>
                </a:cubicBezTo>
                <a:cubicBezTo>
                  <a:pt x="4508451" y="4027538"/>
                  <a:pt x="4593765" y="4093753"/>
                  <a:pt x="4659448" y="4172746"/>
                </a:cubicBezTo>
                <a:lnTo>
                  <a:pt x="4719140" y="4267200"/>
                </a:lnTo>
                <a:lnTo>
                  <a:pt x="4641222" y="4267200"/>
                </a:lnTo>
                <a:lnTo>
                  <a:pt x="4599968" y="4207074"/>
                </a:lnTo>
                <a:cubicBezTo>
                  <a:pt x="4478590" y="4057581"/>
                  <a:pt x="4278987" y="3946713"/>
                  <a:pt x="4136093" y="3858466"/>
                </a:cubicBezTo>
                <a:cubicBezTo>
                  <a:pt x="3985171" y="3764831"/>
                  <a:pt x="3831168" y="3687155"/>
                  <a:pt x="3670252" y="3622798"/>
                </a:cubicBez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48555" y="4189447"/>
                  <a:pt x="4498141" y="4221114"/>
                  <a:pt x="4546299" y="4254934"/>
                </a:cubicBezTo>
                <a:lnTo>
                  <a:pt x="4561743" y="4267200"/>
                </a:lnTo>
                <a:lnTo>
                  <a:pt x="4509274" y="4267200"/>
                </a:lnTo>
                <a:lnTo>
                  <a:pt x="4383389" y="4184369"/>
                </a:ln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lnTo>
                  <a:pt x="3655073" y="3650884"/>
                </a:lnTo>
                <a:cubicBezTo>
                  <a:pt x="3768399" y="3765347"/>
                  <a:pt x="3873410" y="3884450"/>
                  <a:pt x="3989938" y="3991685"/>
                </a:cubicBezTo>
                <a:cubicBezTo>
                  <a:pt x="4106468" y="4098916"/>
                  <a:pt x="4234512" y="4194281"/>
                  <a:pt x="4393907" y="4261258"/>
                </a:cubicBezTo>
                <a:lnTo>
                  <a:pt x="4408201" y="4267200"/>
                </a:lnTo>
                <a:lnTo>
                  <a:pt x="4250346" y="4267200"/>
                </a:lnTo>
                <a:lnTo>
                  <a:pt x="4245269" y="4265040"/>
                </a:lnTo>
                <a:cubicBezTo>
                  <a:pt x="4167858" y="4230709"/>
                  <a:pt x="4095232" y="4193560"/>
                  <a:pt x="4036318" y="4147013"/>
                </a:cubicBezTo>
                <a:cubicBezTo>
                  <a:pt x="3810777" y="3969273"/>
                  <a:pt x="3654591" y="3720297"/>
                  <a:pt x="3432098" y="3537312"/>
                </a:cubicBezTo>
                <a:cubicBezTo>
                  <a:pt x="3408505" y="3517876"/>
                  <a:pt x="3395188" y="3461306"/>
                  <a:pt x="3429186" y="3458784"/>
                </a:cubicBezTo>
                <a:close/>
                <a:moveTo>
                  <a:pt x="9334796" y="3456584"/>
                </a:moveTo>
                <a:cubicBezTo>
                  <a:pt x="9406875" y="3608228"/>
                  <a:pt x="9503788" y="3758542"/>
                  <a:pt x="9651570" y="3826505"/>
                </a:cubicBezTo>
                <a:cubicBezTo>
                  <a:pt x="9559808" y="3686686"/>
                  <a:pt x="9456900" y="3564734"/>
                  <a:pt x="9334796" y="3456584"/>
                </a:cubicBezTo>
                <a:close/>
                <a:moveTo>
                  <a:pt x="4440129" y="3448571"/>
                </a:moveTo>
                <a:cubicBezTo>
                  <a:pt x="4500684" y="3600308"/>
                  <a:pt x="4765312" y="3823987"/>
                  <a:pt x="4856525" y="3915351"/>
                </a:cubicBezTo>
                <a:cubicBezTo>
                  <a:pt x="4921046" y="3979838"/>
                  <a:pt x="4987678" y="4047617"/>
                  <a:pt x="5059055" y="4108918"/>
                </a:cubicBezTo>
                <a:cubicBezTo>
                  <a:pt x="5130436" y="4170218"/>
                  <a:pt x="5206561" y="4225043"/>
                  <a:pt x="5290070" y="4263619"/>
                </a:cubicBezTo>
                <a:cubicBezTo>
                  <a:pt x="5126032" y="4132785"/>
                  <a:pt x="4978794" y="3979858"/>
                  <a:pt x="4834991" y="3830985"/>
                </a:cubicBezTo>
                <a:cubicBezTo>
                  <a:pt x="4709629" y="3700933"/>
                  <a:pt x="4579958" y="3567796"/>
                  <a:pt x="4440129" y="3448571"/>
                </a:cubicBezTo>
                <a:close/>
                <a:moveTo>
                  <a:pt x="5425834" y="3162785"/>
                </a:moveTo>
                <a:cubicBezTo>
                  <a:pt x="5393133" y="3300089"/>
                  <a:pt x="5401723" y="3491623"/>
                  <a:pt x="5401644" y="3617847"/>
                </a:cubicBezTo>
                <a:cubicBezTo>
                  <a:pt x="5401790" y="3807859"/>
                  <a:pt x="5425483" y="3992734"/>
                  <a:pt x="5467256" y="4175494"/>
                </a:cubicBezTo>
                <a:cubicBezTo>
                  <a:pt x="5469824" y="3971868"/>
                  <a:pt x="5459296" y="3766904"/>
                  <a:pt x="5448069" y="3567554"/>
                </a:cubicBezTo>
                <a:close/>
                <a:moveTo>
                  <a:pt x="1318687" y="3113840"/>
                </a:moveTo>
                <a:cubicBezTo>
                  <a:pt x="1233126" y="3142037"/>
                  <a:pt x="1148133" y="3174161"/>
                  <a:pt x="1066793" y="3212171"/>
                </a:cubicBezTo>
                <a:cubicBezTo>
                  <a:pt x="1042399" y="3223712"/>
                  <a:pt x="1017440" y="3235542"/>
                  <a:pt x="993319" y="3247648"/>
                </a:cubicBez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5453702" y="3090882"/>
                </a:moveTo>
                <a:lnTo>
                  <a:pt x="5480135" y="3565802"/>
                </a:lnTo>
                <a:cubicBezTo>
                  <a:pt x="5490809" y="3762845"/>
                  <a:pt x="5501220" y="3965024"/>
                  <a:pt x="5499023" y="4166310"/>
                </a:cubicBezTo>
                <a:cubicBezTo>
                  <a:pt x="5546233" y="3984186"/>
                  <a:pt x="5562118" y="3799116"/>
                  <a:pt x="5547022" y="3607838"/>
                </a:cubicBezTo>
                <a:cubicBezTo>
                  <a:pt x="5541143" y="3530760"/>
                  <a:pt x="5529684" y="3453908"/>
                  <a:pt x="5515964" y="3378541"/>
                </a:cubicBezTo>
                <a:cubicBezTo>
                  <a:pt x="5505773" y="3321668"/>
                  <a:pt x="5475310" y="3095607"/>
                  <a:pt x="5453702" y="3090882"/>
                </a:cubicBezTo>
                <a:close/>
                <a:moveTo>
                  <a:pt x="9790480" y="3078533"/>
                </a:moveTo>
                <a:cubicBezTo>
                  <a:pt x="9782502" y="3134217"/>
                  <a:pt x="9773626" y="3189710"/>
                  <a:pt x="9763295" y="3245370"/>
                </a:cubicBezTo>
                <a:cubicBezTo>
                  <a:pt x="9730259" y="3421320"/>
                  <a:pt x="9693170" y="3586065"/>
                  <a:pt x="9736458" y="3758413"/>
                </a:cubicBezTo>
                <a:cubicBezTo>
                  <a:pt x="9741385" y="3680922"/>
                  <a:pt x="9752472" y="3603320"/>
                  <a:pt x="9763499" y="3528057"/>
                </a:cubicBezTo>
                <a:cubicBezTo>
                  <a:pt x="9778184" y="3430521"/>
                  <a:pt x="9793478" y="3330298"/>
                  <a:pt x="9793906" y="3231157"/>
                </a:cubicBezTo>
                <a:cubicBezTo>
                  <a:pt x="9793949" y="3202011"/>
                  <a:pt x="9792735" y="3172131"/>
                  <a:pt x="9791874" y="3142788"/>
                </a:cubicBezTo>
                <a:cubicBezTo>
                  <a:pt x="9791175" y="3121009"/>
                  <a:pt x="9790832" y="3099770"/>
                  <a:pt x="9790480" y="3078533"/>
                </a:cubicBezTo>
                <a:close/>
                <a:moveTo>
                  <a:pt x="1238695" y="3076820"/>
                </a:moveTo>
                <a:cubicBezTo>
                  <a:pt x="1051055" y="3082190"/>
                  <a:pt x="886407" y="3192548"/>
                  <a:pt x="716371" y="3293249"/>
                </a:cubicBezTo>
                <a:cubicBezTo>
                  <a:pt x="670943" y="3320259"/>
                  <a:pt x="625512" y="3345868"/>
                  <a:pt x="579522" y="3371759"/>
                </a:cubicBezTo>
                <a:cubicBezTo>
                  <a:pt x="586257" y="3369787"/>
                  <a:pt x="592991" y="3367806"/>
                  <a:pt x="600288" y="3365555"/>
                </a:cubicBezTo>
                <a:cubicBezTo>
                  <a:pt x="680240" y="3341573"/>
                  <a:pt x="762713" y="3317034"/>
                  <a:pt x="840692" y="3284921"/>
                </a:cubicBezTo>
                <a:cubicBezTo>
                  <a:pt x="887813" y="3265484"/>
                  <a:pt x="934087" y="3242968"/>
                  <a:pt x="979248" y="3221003"/>
                </a:cubicBezTo>
                <a:cubicBezTo>
                  <a:pt x="1004208" y="3209175"/>
                  <a:pt x="1028322" y="3197074"/>
                  <a:pt x="1053282" y="3185247"/>
                </a:cubicBezTo>
                <a:cubicBezTo>
                  <a:pt x="1139666" y="3144704"/>
                  <a:pt x="1229994" y="3110602"/>
                  <a:pt x="1320603" y="3081281"/>
                </a:cubicBezTo>
                <a:cubicBezTo>
                  <a:pt x="1292776" y="3077429"/>
                  <a:pt x="1265502" y="3076054"/>
                  <a:pt x="1238695" y="3076820"/>
                </a:cubicBezTo>
                <a:close/>
                <a:moveTo>
                  <a:pt x="5425627" y="2954192"/>
                </a:moveTo>
                <a:cubicBezTo>
                  <a:pt x="5441934" y="2956815"/>
                  <a:pt x="5467954" y="2996115"/>
                  <a:pt x="5470770" y="3005435"/>
                </a:cubicBezTo>
                <a:cubicBezTo>
                  <a:pt x="5591522" y="3395900"/>
                  <a:pt x="5656650" y="3795361"/>
                  <a:pt x="5567647" y="4190286"/>
                </a:cubicBezTo>
                <a:lnTo>
                  <a:pt x="5545854" y="4267200"/>
                </a:lnTo>
                <a:lnTo>
                  <a:pt x="5391871" y="4267200"/>
                </a:lnTo>
                <a:lnTo>
                  <a:pt x="5318171" y="4175818"/>
                </a:lnTo>
                <a:cubicBezTo>
                  <a:pt x="5204859" y="4048423"/>
                  <a:pt x="5075331" y="3936412"/>
                  <a:pt x="4943646" y="3822916"/>
                </a:cubicBezTo>
                <a:cubicBezTo>
                  <a:pt x="4828850" y="3724110"/>
                  <a:pt x="4714058" y="3625311"/>
                  <a:pt x="4594837" y="3532274"/>
                </a:cubicBezTo>
                <a:cubicBezTo>
                  <a:pt x="4562450" y="3507077"/>
                  <a:pt x="4474786" y="3410282"/>
                  <a:pt x="4441737" y="3399734"/>
                </a:cubicBezTo>
                <a:cubicBezTo>
                  <a:pt x="4437014" y="3398227"/>
                  <a:pt x="4433408" y="3398482"/>
                  <a:pt x="4431236" y="3400954"/>
                </a:cubicBezTo>
                <a:cubicBezTo>
                  <a:pt x="4474088" y="3436036"/>
                  <a:pt x="4516531" y="3472527"/>
                  <a:pt x="4557150" y="3510023"/>
                </a:cubicBezTo>
                <a:cubicBezTo>
                  <a:pt x="4661606" y="3606446"/>
                  <a:pt x="4760255" y="3709152"/>
                  <a:pt x="4856936" y="3809146"/>
                </a:cubicBezTo>
                <a:cubicBezTo>
                  <a:pt x="4939779" y="3895025"/>
                  <a:pt x="5024071" y="3982240"/>
                  <a:pt x="5111996" y="4065759"/>
                </a:cubicBezTo>
                <a:cubicBezTo>
                  <a:pt x="5155961" y="4107518"/>
                  <a:pt x="5200834" y="4148352"/>
                  <a:pt x="5246890" y="4187633"/>
                </a:cubicBezTo>
                <a:lnTo>
                  <a:pt x="5347266" y="4267200"/>
                </a:lnTo>
                <a:lnTo>
                  <a:pt x="5164092" y="4267200"/>
                </a:lnTo>
                <a:lnTo>
                  <a:pt x="5108945" y="4232176"/>
                </a:lnTo>
                <a:cubicBezTo>
                  <a:pt x="4772838" y="3999708"/>
                  <a:pt x="4490756" y="3581960"/>
                  <a:pt x="4294126" y="3303048"/>
                </a:cubicBezTo>
                <a:cubicBezTo>
                  <a:pt x="4284225" y="3288537"/>
                  <a:pt x="4271318" y="3233630"/>
                  <a:pt x="4305321" y="3256953"/>
                </a:cubicBezTo>
                <a:cubicBezTo>
                  <a:pt x="4530520" y="3414680"/>
                  <a:pt x="4740956" y="3587440"/>
                  <a:pt x="4949299" y="3766336"/>
                </a:cubicBezTo>
                <a:cubicBezTo>
                  <a:pt x="5065543" y="3866477"/>
                  <a:pt x="5184542" y="3965579"/>
                  <a:pt x="5291452" y="4076801"/>
                </a:cubicBezTo>
                <a:cubicBezTo>
                  <a:pt x="5309900" y="4095629"/>
                  <a:pt x="5393714" y="4211504"/>
                  <a:pt x="5434998" y="4254100"/>
                </a:cubicBezTo>
                <a:cubicBezTo>
                  <a:pt x="5369347" y="4172892"/>
                  <a:pt x="5356822" y="3836202"/>
                  <a:pt x="5351015" y="3760989"/>
                </a:cubicBezTo>
                <a:cubicBezTo>
                  <a:pt x="5330486" y="3492147"/>
                  <a:pt x="5355823" y="3228927"/>
                  <a:pt x="5413780" y="2966265"/>
                </a:cubicBezTo>
                <a:cubicBezTo>
                  <a:pt x="5415835" y="2956520"/>
                  <a:pt x="5420191" y="2953318"/>
                  <a:pt x="5425627" y="2954192"/>
                </a:cubicBezTo>
                <a:close/>
                <a:moveTo>
                  <a:pt x="8380397" y="2896659"/>
                </a:moveTo>
                <a:cubicBezTo>
                  <a:pt x="8455275" y="3038078"/>
                  <a:pt x="8545153" y="3173735"/>
                  <a:pt x="8634801" y="3304169"/>
                </a:cubicBezTo>
                <a:cubicBezTo>
                  <a:pt x="8726195" y="3437326"/>
                  <a:pt x="8821496" y="3600936"/>
                  <a:pt x="8971448" y="3675946"/>
                </a:cubicBezTo>
                <a:cubicBezTo>
                  <a:pt x="8910775" y="3621244"/>
                  <a:pt x="8864937" y="3553231"/>
                  <a:pt x="8820691" y="3486482"/>
                </a:cubicBezTo>
                <a:cubicBezTo>
                  <a:pt x="8816331" y="3480073"/>
                  <a:pt x="8811972" y="3473665"/>
                  <a:pt x="8807612" y="3467256"/>
                </a:cubicBezTo>
                <a:cubicBezTo>
                  <a:pt x="8727274" y="3347730"/>
                  <a:pt x="8640362" y="3230102"/>
                  <a:pt x="8556796" y="3116474"/>
                </a:cubicBezTo>
                <a:cubicBezTo>
                  <a:pt x="8515702" y="3060746"/>
                  <a:pt x="8472667" y="3003195"/>
                  <a:pt x="8427018" y="2948853"/>
                </a:cubicBezTo>
                <a:cubicBezTo>
                  <a:pt x="8411728" y="2931040"/>
                  <a:pt x="8396239" y="2914119"/>
                  <a:pt x="8380397" y="2896659"/>
                </a:cubicBezTo>
                <a:close/>
                <a:moveTo>
                  <a:pt x="9831020" y="2871730"/>
                </a:moveTo>
                <a:lnTo>
                  <a:pt x="9827707" y="2915231"/>
                </a:lnTo>
                <a:cubicBezTo>
                  <a:pt x="9824540" y="2960178"/>
                  <a:pt x="9821168" y="3006017"/>
                  <a:pt x="9820699" y="3051540"/>
                </a:cubicBezTo>
                <a:cubicBezTo>
                  <a:pt x="9820458" y="3081589"/>
                  <a:pt x="9821664" y="3111470"/>
                  <a:pt x="9822525" y="3140814"/>
                </a:cubicBezTo>
                <a:cubicBezTo>
                  <a:pt x="9823738" y="3170696"/>
                  <a:pt x="9824947" y="3200579"/>
                  <a:pt x="9824704" y="3230628"/>
                </a:cubicBezTo>
                <a:cubicBezTo>
                  <a:pt x="9823869" y="3331557"/>
                  <a:pt x="9808712" y="3433224"/>
                  <a:pt x="9793821" y="3531652"/>
                </a:cubicBezTo>
                <a:cubicBezTo>
                  <a:pt x="9783066" y="3603683"/>
                  <a:pt x="9772446" y="3677150"/>
                  <a:pt x="9767436" y="3750864"/>
                </a:cubicBezTo>
                <a:cubicBezTo>
                  <a:pt x="9782786" y="3724954"/>
                  <a:pt x="9799440" y="3697443"/>
                  <a:pt x="9814477" y="3662531"/>
                </a:cubicBezTo>
                <a:cubicBezTo>
                  <a:pt x="9926754" y="3406015"/>
                  <a:pt x="9892054" y="3133900"/>
                  <a:pt x="9831020" y="2871730"/>
                </a:cubicBezTo>
                <a:close/>
                <a:moveTo>
                  <a:pt x="8380521" y="2850596"/>
                </a:moveTo>
                <a:cubicBezTo>
                  <a:pt x="8404481" y="2875897"/>
                  <a:pt x="8428794" y="2901731"/>
                  <a:pt x="8451446" y="2928627"/>
                </a:cubicBezTo>
                <a:cubicBezTo>
                  <a:pt x="8497446" y="2983517"/>
                  <a:pt x="8540828" y="3041610"/>
                  <a:pt x="8582269" y="3097880"/>
                </a:cubicBezTo>
                <a:cubicBezTo>
                  <a:pt x="8666744" y="3211700"/>
                  <a:pt x="8753998" y="3329876"/>
                  <a:pt x="8833783" y="3449753"/>
                </a:cubicBezTo>
                <a:cubicBezTo>
                  <a:pt x="8838143" y="3456162"/>
                  <a:pt x="8842503" y="3462572"/>
                  <a:pt x="8846863" y="3468981"/>
                </a:cubicBezTo>
                <a:cubicBezTo>
                  <a:pt x="8881714" y="3521040"/>
                  <a:pt x="8917610" y="3574725"/>
                  <a:pt x="8960046" y="3620389"/>
                </a:cubicBezTo>
                <a:cubicBezTo>
                  <a:pt x="8847240" y="3316219"/>
                  <a:pt x="8665033" y="3014288"/>
                  <a:pt x="8380521" y="2850596"/>
                </a:cubicBezTo>
                <a:close/>
                <a:moveTo>
                  <a:pt x="9854151" y="2642862"/>
                </a:moveTo>
                <a:cubicBezTo>
                  <a:pt x="9862376" y="2644690"/>
                  <a:pt x="9868748" y="2649859"/>
                  <a:pt x="9871341" y="2659697"/>
                </a:cubicBezTo>
                <a:cubicBezTo>
                  <a:pt x="9936549" y="2907705"/>
                  <a:pt x="10004418" y="3164740"/>
                  <a:pt x="9966678" y="3423399"/>
                </a:cubicBezTo>
                <a:cubicBezTo>
                  <a:pt x="9951724" y="3524170"/>
                  <a:pt x="9914841" y="3605244"/>
                  <a:pt x="9880832" y="3700562"/>
                </a:cubicBezTo>
                <a:cubicBezTo>
                  <a:pt x="9817639" y="3880472"/>
                  <a:pt x="9825316" y="4002022"/>
                  <a:pt x="9896024" y="4178295"/>
                </a:cubicBezTo>
                <a:lnTo>
                  <a:pt x="10028060" y="4267200"/>
                </a:lnTo>
                <a:lnTo>
                  <a:pt x="9651813" y="4267200"/>
                </a:lnTo>
                <a:lnTo>
                  <a:pt x="9814527" y="4248048"/>
                </a:lnTo>
                <a:cubicBezTo>
                  <a:pt x="9748431" y="4225943"/>
                  <a:pt x="9681848" y="4217991"/>
                  <a:pt x="9615182" y="4220499"/>
                </a:cubicBezTo>
                <a:cubicBezTo>
                  <a:pt x="9565183" y="4222381"/>
                  <a:pt x="9515136" y="4230147"/>
                  <a:pt x="9465210" y="4242240"/>
                </a:cubicBezTo>
                <a:lnTo>
                  <a:pt x="9387108" y="4267200"/>
                </a:lnTo>
                <a:lnTo>
                  <a:pt x="9268441" y="4267200"/>
                </a:lnTo>
                <a:lnTo>
                  <a:pt x="9307676" y="4251276"/>
                </a:lnTo>
                <a:cubicBezTo>
                  <a:pt x="9459842" y="4196603"/>
                  <a:pt x="9613869" y="4164948"/>
                  <a:pt x="9761570" y="4182283"/>
                </a:cubicBezTo>
                <a:cubicBezTo>
                  <a:pt x="9633677" y="4101602"/>
                  <a:pt x="9502269" y="4023929"/>
                  <a:pt x="9368237" y="3949470"/>
                </a:cubicBezTo>
                <a:cubicBezTo>
                  <a:pt x="9363677" y="3950852"/>
                  <a:pt x="9358768" y="3951697"/>
                  <a:pt x="9354614" y="3951288"/>
                </a:cubicBezTo>
                <a:cubicBezTo>
                  <a:pt x="9045666" y="4112095"/>
                  <a:pt x="8711508" y="4184792"/>
                  <a:pt x="8364351" y="4159267"/>
                </a:cubicBezTo>
                <a:cubicBezTo>
                  <a:pt x="8322605" y="4156073"/>
                  <a:pt x="8373028" y="4125362"/>
                  <a:pt x="8386567" y="4119760"/>
                </a:cubicBezTo>
                <a:cubicBezTo>
                  <a:pt x="8661942" y="4017222"/>
                  <a:pt x="8938634" y="3857115"/>
                  <a:pt x="9231713" y="3873539"/>
                </a:cubicBezTo>
                <a:cubicBezTo>
                  <a:pt x="9162796" y="3836374"/>
                  <a:pt x="9093324" y="3799562"/>
                  <a:pt x="9023301" y="3763109"/>
                </a:cubicBezTo>
                <a:cubicBezTo>
                  <a:pt x="9018245" y="3762512"/>
                  <a:pt x="9014299" y="3761207"/>
                  <a:pt x="9010556" y="3758998"/>
                </a:cubicBezTo>
                <a:cubicBezTo>
                  <a:pt x="8818026" y="3719652"/>
                  <a:pt x="8714888" y="3571783"/>
                  <a:pt x="8604324" y="3417171"/>
                </a:cubicBezTo>
                <a:cubicBezTo>
                  <a:pt x="8460937" y="3216099"/>
                  <a:pt x="8313620" y="2999153"/>
                  <a:pt x="8218577" y="2770227"/>
                </a:cubicBezTo>
                <a:cubicBezTo>
                  <a:pt x="8215211" y="2762227"/>
                  <a:pt x="8217371" y="2755481"/>
                  <a:pt x="8222774" y="2749954"/>
                </a:cubicBezTo>
                <a:cubicBezTo>
                  <a:pt x="8238990" y="2733370"/>
                  <a:pt x="8284424" y="2727735"/>
                  <a:pt x="8297623" y="2731935"/>
                </a:cubicBezTo>
                <a:cubicBezTo>
                  <a:pt x="8726387" y="2883841"/>
                  <a:pt x="8964880" y="3311498"/>
                  <a:pt x="9090618" y="3716225"/>
                </a:cubicBezTo>
                <a:cubicBezTo>
                  <a:pt x="9321070" y="3835548"/>
                  <a:pt x="9546131" y="3959850"/>
                  <a:pt x="9762441" y="4093587"/>
                </a:cubicBezTo>
                <a:cubicBezTo>
                  <a:pt x="9739891" y="4035197"/>
                  <a:pt x="9720655" y="3974696"/>
                  <a:pt x="9717826" y="3916719"/>
                </a:cubicBezTo>
                <a:cubicBezTo>
                  <a:pt x="9716379" y="3916883"/>
                  <a:pt x="9714371" y="3917401"/>
                  <a:pt x="9713123" y="3916663"/>
                </a:cubicBezTo>
                <a:cubicBezTo>
                  <a:pt x="9419408" y="3876118"/>
                  <a:pt x="9276568" y="3571232"/>
                  <a:pt x="9175594" y="3326950"/>
                </a:cubicBezTo>
                <a:cubicBezTo>
                  <a:pt x="9162477" y="3295477"/>
                  <a:pt x="9234580" y="3273123"/>
                  <a:pt x="9253941" y="3287566"/>
                </a:cubicBezTo>
                <a:cubicBezTo>
                  <a:pt x="9396995" y="3390749"/>
                  <a:pt x="9519263" y="3506453"/>
                  <a:pt x="9625671" y="3639960"/>
                </a:cubicBezTo>
                <a:cubicBezTo>
                  <a:pt x="9622492" y="3540061"/>
                  <a:pt x="9637797" y="3439839"/>
                  <a:pt x="9656881" y="3333361"/>
                </a:cubicBezTo>
                <a:cubicBezTo>
                  <a:pt x="9696972" y="3116116"/>
                  <a:pt x="9713720" y="2891570"/>
                  <a:pt x="9782066" y="2680771"/>
                </a:cubicBezTo>
                <a:cubicBezTo>
                  <a:pt x="9788129" y="2661952"/>
                  <a:pt x="9829478" y="2637374"/>
                  <a:pt x="9854151" y="2642862"/>
                </a:cubicBezTo>
                <a:close/>
                <a:moveTo>
                  <a:pt x="11114299" y="2390555"/>
                </a:moveTo>
                <a:lnTo>
                  <a:pt x="11113373" y="2392739"/>
                </a:lnTo>
                <a:lnTo>
                  <a:pt x="11117197" y="2394358"/>
                </a:lnTo>
                <a:cubicBezTo>
                  <a:pt x="11116333" y="2393349"/>
                  <a:pt x="11115474" y="2392343"/>
                  <a:pt x="11114299" y="2390555"/>
                </a:cubicBezTo>
                <a:close/>
                <a:moveTo>
                  <a:pt x="10506276" y="2118977"/>
                </a:moveTo>
                <a:cubicBezTo>
                  <a:pt x="10510550" y="2257918"/>
                  <a:pt x="10470507" y="2393544"/>
                  <a:pt x="10431542" y="2525128"/>
                </a:cubicBezTo>
                <a:cubicBezTo>
                  <a:pt x="10417502" y="2571972"/>
                  <a:pt x="10403548" y="2620144"/>
                  <a:pt x="10391375" y="2667145"/>
                </a:cubicBezTo>
                <a:cubicBezTo>
                  <a:pt x="10377290" y="2721696"/>
                  <a:pt x="10366481" y="2777642"/>
                  <a:pt x="10355047" y="2832031"/>
                </a:cubicBezTo>
                <a:lnTo>
                  <a:pt x="10336080" y="2927011"/>
                </a:lnTo>
                <a:cubicBezTo>
                  <a:pt x="10349636" y="2893472"/>
                  <a:pt x="10367643" y="2846374"/>
                  <a:pt x="10389394" y="2782834"/>
                </a:cubicBezTo>
                <a:cubicBezTo>
                  <a:pt x="10448427" y="2611467"/>
                  <a:pt x="10546967" y="2325483"/>
                  <a:pt x="10506276" y="2118977"/>
                </a:cubicBezTo>
                <a:close/>
                <a:moveTo>
                  <a:pt x="11538179" y="2090376"/>
                </a:moveTo>
                <a:cubicBezTo>
                  <a:pt x="11552237" y="2136248"/>
                  <a:pt x="11565750" y="2181883"/>
                  <a:pt x="11577479" y="2228695"/>
                </a:cubicBezTo>
                <a:lnTo>
                  <a:pt x="11586754" y="2266098"/>
                </a:lnTo>
                <a:cubicBezTo>
                  <a:pt x="11593656" y="2295423"/>
                  <a:pt x="11600787" y="2324193"/>
                  <a:pt x="11609011" y="2353427"/>
                </a:cubicBezTo>
                <a:cubicBezTo>
                  <a:pt x="11644349" y="2475257"/>
                  <a:pt x="11704023" y="2591295"/>
                  <a:pt x="11761579" y="2703223"/>
                </a:cubicBezTo>
                <a:cubicBezTo>
                  <a:pt x="11802170" y="2782214"/>
                  <a:pt x="11843944" y="2862994"/>
                  <a:pt x="11877711" y="2947465"/>
                </a:cubicBezTo>
                <a:cubicBezTo>
                  <a:pt x="11815017" y="2640863"/>
                  <a:pt x="11724956" y="2342636"/>
                  <a:pt x="11538179" y="2090376"/>
                </a:cubicBezTo>
                <a:close/>
                <a:moveTo>
                  <a:pt x="6604735" y="2041381"/>
                </a:moveTo>
                <a:cubicBezTo>
                  <a:pt x="6726311" y="2327927"/>
                  <a:pt x="6916754" y="2606522"/>
                  <a:pt x="7204487" y="2742112"/>
                </a:cubicBezTo>
                <a:cubicBezTo>
                  <a:pt x="7179895" y="2719491"/>
                  <a:pt x="7154936" y="2696378"/>
                  <a:pt x="7131592" y="2672096"/>
                </a:cubicBezTo>
                <a:cubicBezTo>
                  <a:pt x="7084181" y="2622518"/>
                  <a:pt x="7039271" y="2569608"/>
                  <a:pt x="6996344" y="2518310"/>
                </a:cubicBezTo>
                <a:cubicBezTo>
                  <a:pt x="6908871" y="2414600"/>
                  <a:pt x="6818501" y="2306884"/>
                  <a:pt x="6735495" y="2196890"/>
                </a:cubicBezTo>
                <a:lnTo>
                  <a:pt x="6721901" y="2179274"/>
                </a:lnTo>
                <a:cubicBezTo>
                  <a:pt x="6685654" y="2131523"/>
                  <a:pt x="6648317" y="2082278"/>
                  <a:pt x="6604735" y="2041381"/>
                </a:cubicBezTo>
                <a:close/>
                <a:moveTo>
                  <a:pt x="11488421" y="2034549"/>
                </a:moveTo>
                <a:cubicBezTo>
                  <a:pt x="11459234" y="2371132"/>
                  <a:pt x="11651925" y="2658088"/>
                  <a:pt x="11840356" y="2932293"/>
                </a:cubicBezTo>
                <a:cubicBezTo>
                  <a:pt x="11809128" y="2858555"/>
                  <a:pt x="11772688" y="2786473"/>
                  <a:pt x="11736331" y="2715710"/>
                </a:cubicBezTo>
                <a:cubicBezTo>
                  <a:pt x="11678147" y="2602235"/>
                  <a:pt x="11617611" y="2485181"/>
                  <a:pt x="11581560" y="2360474"/>
                </a:cubicBezTo>
                <a:cubicBezTo>
                  <a:pt x="11573334" y="2331239"/>
                  <a:pt x="11565889" y="2301693"/>
                  <a:pt x="11558442" y="2272139"/>
                </a:cubicBezTo>
                <a:lnTo>
                  <a:pt x="11549169" y="2234734"/>
                </a:lnTo>
                <a:cubicBezTo>
                  <a:pt x="11532130" y="2167007"/>
                  <a:pt x="11511443" y="2100302"/>
                  <a:pt x="11488421" y="2034549"/>
                </a:cubicBezTo>
                <a:close/>
                <a:moveTo>
                  <a:pt x="10468916" y="2032338"/>
                </a:moveTo>
                <a:cubicBezTo>
                  <a:pt x="10450533" y="2081859"/>
                  <a:pt x="10434093" y="2132840"/>
                  <a:pt x="10421480" y="2185446"/>
                </a:cubicBezTo>
                <a:cubicBezTo>
                  <a:pt x="10388668" y="2317695"/>
                  <a:pt x="10374105" y="2457032"/>
                  <a:pt x="10351264" y="2591574"/>
                </a:cubicBezTo>
                <a:cubicBezTo>
                  <a:pt x="10332355" y="2700098"/>
                  <a:pt x="10281261" y="2959166"/>
                  <a:pt x="10294485" y="2991809"/>
                </a:cubicBezTo>
                <a:lnTo>
                  <a:pt x="10327850" y="2826310"/>
                </a:lnTo>
                <a:cubicBezTo>
                  <a:pt x="10338741" y="2771690"/>
                  <a:pt x="10350331" y="2715434"/>
                  <a:pt x="10364099" y="2660098"/>
                </a:cubicBezTo>
                <a:cubicBezTo>
                  <a:pt x="10376185" y="2611783"/>
                  <a:pt x="10390682" y="2563843"/>
                  <a:pt x="10404725" y="2516991"/>
                </a:cubicBezTo>
                <a:cubicBezTo>
                  <a:pt x="10443463" y="2385961"/>
                  <a:pt x="10483500" y="2250332"/>
                  <a:pt x="10478071" y="2114122"/>
                </a:cubicBezTo>
                <a:cubicBezTo>
                  <a:pt x="10476867" y="2086568"/>
                  <a:pt x="10473555" y="2059413"/>
                  <a:pt x="10468916" y="2032338"/>
                </a:cubicBezTo>
                <a:close/>
                <a:moveTo>
                  <a:pt x="10573132" y="1991479"/>
                </a:moveTo>
                <a:cubicBezTo>
                  <a:pt x="10722027" y="2144650"/>
                  <a:pt x="10877543" y="2280670"/>
                  <a:pt x="11066880" y="2371770"/>
                </a:cubicBezTo>
                <a:cubicBezTo>
                  <a:pt x="10930664" y="2234271"/>
                  <a:pt x="10767866" y="2088089"/>
                  <a:pt x="10573132" y="1991479"/>
                </a:cubicBezTo>
                <a:close/>
                <a:moveTo>
                  <a:pt x="6591670" y="1988277"/>
                </a:moveTo>
                <a:cubicBezTo>
                  <a:pt x="6653650" y="2036451"/>
                  <a:pt x="6701310" y="2098809"/>
                  <a:pt x="6747349" y="2160069"/>
                </a:cubicBezTo>
                <a:lnTo>
                  <a:pt x="6760943" y="2177686"/>
                </a:lnTo>
                <a:cubicBezTo>
                  <a:pt x="6844486" y="2287290"/>
                  <a:pt x="6934499" y="2394502"/>
                  <a:pt x="7021065" y="2498102"/>
                </a:cubicBezTo>
                <a:cubicBezTo>
                  <a:pt x="7063629" y="2548900"/>
                  <a:pt x="7108178" y="2601313"/>
                  <a:pt x="7155223" y="2650386"/>
                </a:cubicBezTo>
                <a:cubicBezTo>
                  <a:pt x="7170968" y="2666443"/>
                  <a:pt x="7186885" y="2681619"/>
                  <a:pt x="7203167" y="2697288"/>
                </a:cubicBezTo>
                <a:cubicBezTo>
                  <a:pt x="7124362" y="2565928"/>
                  <a:pt x="7030837" y="2441422"/>
                  <a:pt x="6937703" y="2321981"/>
                </a:cubicBezTo>
                <a:cubicBezTo>
                  <a:pt x="6842752" y="2200032"/>
                  <a:pt x="6742965" y="2048781"/>
                  <a:pt x="6591670" y="1988277"/>
                </a:cubicBezTo>
                <a:close/>
                <a:moveTo>
                  <a:pt x="5798671" y="1981601"/>
                </a:moveTo>
                <a:cubicBezTo>
                  <a:pt x="5784234" y="2008086"/>
                  <a:pt x="5768551" y="2036236"/>
                  <a:pt x="5754709" y="2071454"/>
                </a:cubicBezTo>
                <a:cubicBezTo>
                  <a:pt x="5651219" y="2330361"/>
                  <a:pt x="5694208" y="2592217"/>
                  <a:pt x="5763044" y="2842206"/>
                </a:cubicBezTo>
                <a:lnTo>
                  <a:pt x="5764974" y="2799609"/>
                </a:lnTo>
                <a:cubicBezTo>
                  <a:pt x="5766710" y="2755616"/>
                  <a:pt x="5768626" y="2710738"/>
                  <a:pt x="5767665" y="2666409"/>
                </a:cubicBezTo>
                <a:cubicBezTo>
                  <a:pt x="5766964" y="2637156"/>
                  <a:pt x="5764828" y="2608182"/>
                  <a:pt x="5763055" y="2579705"/>
                </a:cubicBezTo>
                <a:cubicBezTo>
                  <a:pt x="5760913" y="2550734"/>
                  <a:pt x="5758780" y="2521760"/>
                  <a:pt x="5758079" y="2492508"/>
                </a:cubicBezTo>
                <a:cubicBezTo>
                  <a:pt x="5755745" y="2394242"/>
                  <a:pt x="5767619" y="2294070"/>
                  <a:pt x="5779325" y="2197069"/>
                </a:cubicBezTo>
                <a:cubicBezTo>
                  <a:pt x="5787753" y="2126095"/>
                  <a:pt x="5796001" y="2053736"/>
                  <a:pt x="5798671" y="1981601"/>
                </a:cubicBezTo>
                <a:close/>
                <a:moveTo>
                  <a:pt x="5829202" y="1971679"/>
                </a:moveTo>
                <a:cubicBezTo>
                  <a:pt x="5826736" y="2047481"/>
                  <a:pt x="5818154" y="2123904"/>
                  <a:pt x="5809558" y="2198043"/>
                </a:cubicBezTo>
                <a:cubicBezTo>
                  <a:pt x="5798026" y="2294159"/>
                  <a:pt x="5785973" y="2392938"/>
                  <a:pt x="5788653" y="2489430"/>
                </a:cubicBezTo>
                <a:cubicBezTo>
                  <a:pt x="5789524" y="2517790"/>
                  <a:pt x="5791665" y="2546759"/>
                  <a:pt x="5793439" y="2575235"/>
                </a:cubicBezTo>
                <a:cubicBezTo>
                  <a:pt x="5794815" y="2596366"/>
                  <a:pt x="5795822" y="2617001"/>
                  <a:pt x="5796837" y="2637633"/>
                </a:cubicBezTo>
                <a:cubicBezTo>
                  <a:pt x="5803017" y="2582794"/>
                  <a:pt x="5810098" y="2528066"/>
                  <a:pt x="5818614" y="2473055"/>
                </a:cubicBezTo>
                <a:cubicBezTo>
                  <a:pt x="5845917" y="2299125"/>
                  <a:pt x="5877599" y="2135758"/>
                  <a:pt x="5829202" y="1971679"/>
                </a:cubicBezTo>
                <a:close/>
                <a:moveTo>
                  <a:pt x="10578769" y="1962963"/>
                </a:moveTo>
                <a:cubicBezTo>
                  <a:pt x="10773649" y="2057701"/>
                  <a:pt x="10936285" y="2201237"/>
                  <a:pt x="11073823" y="2338658"/>
                </a:cubicBezTo>
                <a:cubicBezTo>
                  <a:pt x="10938241" y="2169232"/>
                  <a:pt x="10752627" y="1968969"/>
                  <a:pt x="10578769" y="1962963"/>
                </a:cubicBezTo>
                <a:close/>
                <a:moveTo>
                  <a:pt x="5911389" y="1898371"/>
                </a:moveTo>
                <a:cubicBezTo>
                  <a:pt x="6006914" y="2026768"/>
                  <a:pt x="6112955" y="2136857"/>
                  <a:pt x="6237627" y="2231921"/>
                </a:cubicBezTo>
                <a:cubicBezTo>
                  <a:pt x="6161282" y="2090381"/>
                  <a:pt x="6060308" y="1952200"/>
                  <a:pt x="5911389" y="1898371"/>
                </a:cubicBezTo>
                <a:close/>
                <a:moveTo>
                  <a:pt x="6944437" y="1575402"/>
                </a:moveTo>
                <a:cubicBezTo>
                  <a:pt x="6732842" y="1643305"/>
                  <a:pt x="6518352" y="1707201"/>
                  <a:pt x="6304730" y="1766654"/>
                </a:cubicBezTo>
                <a:cubicBezTo>
                  <a:pt x="6527947" y="1784949"/>
                  <a:pt x="6737901" y="1680839"/>
                  <a:pt x="6944437" y="1575402"/>
                </a:cubicBezTo>
                <a:close/>
                <a:moveTo>
                  <a:pt x="7019523" y="1519450"/>
                </a:moveTo>
                <a:cubicBezTo>
                  <a:pt x="6766096" y="1537552"/>
                  <a:pt x="6524653" y="1609537"/>
                  <a:pt x="6298091" y="1737122"/>
                </a:cubicBezTo>
                <a:cubicBezTo>
                  <a:pt x="6539381" y="1670594"/>
                  <a:pt x="6780997" y="1597715"/>
                  <a:pt x="7019523" y="151945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9518298" y="1338235"/>
                </a:moveTo>
                <a:cubicBezTo>
                  <a:pt x="9531977" y="1651120"/>
                  <a:pt x="9677527" y="1999242"/>
                  <a:pt x="9838009" y="2272553"/>
                </a:cubicBezTo>
                <a:cubicBezTo>
                  <a:pt x="9825312" y="2235634"/>
                  <a:pt x="9815180" y="2197225"/>
                  <a:pt x="9805906" y="2159819"/>
                </a:cubicBezTo>
                <a:lnTo>
                  <a:pt x="9801623" y="2142555"/>
                </a:lnTo>
                <a:cubicBezTo>
                  <a:pt x="9756626" y="1964482"/>
                  <a:pt x="9698390" y="1787247"/>
                  <a:pt x="9628671" y="1617375"/>
                </a:cubicBezTo>
                <a:cubicBezTo>
                  <a:pt x="9618364" y="1593060"/>
                  <a:pt x="9608603" y="1568967"/>
                  <a:pt x="9598299" y="1544643"/>
                </a:cubicBezTo>
                <a:cubicBezTo>
                  <a:pt x="9570133" y="1477354"/>
                  <a:pt x="9541339" y="1408510"/>
                  <a:pt x="9518298" y="1338235"/>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5052692" y="1292994"/>
                </a:moveTo>
                <a:cubicBezTo>
                  <a:pt x="5103155" y="1406739"/>
                  <a:pt x="5153078" y="1520878"/>
                  <a:pt x="5200661" y="1635186"/>
                </a:cubicBezTo>
                <a:cubicBezTo>
                  <a:pt x="5238218" y="1725483"/>
                  <a:pt x="5273610" y="1815047"/>
                  <a:pt x="5297138" y="1906351"/>
                </a:cubicBezTo>
                <a:cubicBezTo>
                  <a:pt x="5281533" y="1683399"/>
                  <a:pt x="5177210" y="1491946"/>
                  <a:pt x="5052692" y="1292994"/>
                </a:cubicBezTo>
                <a:close/>
                <a:moveTo>
                  <a:pt x="9528078" y="1278636"/>
                </a:moveTo>
                <a:cubicBezTo>
                  <a:pt x="9552982" y="1365794"/>
                  <a:pt x="9588937" y="1451189"/>
                  <a:pt x="9623946" y="1534260"/>
                </a:cubicBezTo>
                <a:lnTo>
                  <a:pt x="9654858" y="1607218"/>
                </a:lnTo>
                <a:cubicBezTo>
                  <a:pt x="9724183" y="1774989"/>
                  <a:pt x="9781702" y="1949347"/>
                  <a:pt x="9826304" y="2125320"/>
                </a:cubicBezTo>
                <a:cubicBezTo>
                  <a:pt x="9794296" y="1963695"/>
                  <a:pt x="9753660" y="1804203"/>
                  <a:pt x="9701198" y="1646797"/>
                </a:cubicBezTo>
                <a:cubicBezTo>
                  <a:pt x="9655682" y="1511000"/>
                  <a:pt x="9586050" y="1397178"/>
                  <a:pt x="9528078" y="1278636"/>
                </a:cubicBezTo>
                <a:close/>
                <a:moveTo>
                  <a:pt x="5009948" y="1273619"/>
                </a:moveTo>
                <a:cubicBezTo>
                  <a:pt x="5013363" y="1406203"/>
                  <a:pt x="5078144" y="1538571"/>
                  <a:pt x="5121777" y="1654213"/>
                </a:cubicBezTo>
                <a:cubicBezTo>
                  <a:pt x="5175625" y="1795269"/>
                  <a:pt x="5233597" y="1934093"/>
                  <a:pt x="5293545" y="2072247"/>
                </a:cubicBezTo>
                <a:cubicBezTo>
                  <a:pt x="5293533" y="2069971"/>
                  <a:pt x="5294060" y="2067298"/>
                  <a:pt x="5294042" y="2065019"/>
                </a:cubicBezTo>
                <a:cubicBezTo>
                  <a:pt x="5282123" y="1924099"/>
                  <a:pt x="5230273" y="1786942"/>
                  <a:pt x="5171936" y="1647613"/>
                </a:cubicBezTo>
                <a:cubicBezTo>
                  <a:pt x="5119977" y="1522743"/>
                  <a:pt x="5065315" y="1397539"/>
                  <a:pt x="5009948" y="1273619"/>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close/>
                <a:moveTo>
                  <a:pt x="6516292" y="1263064"/>
                </a:moveTo>
                <a:cubicBezTo>
                  <a:pt x="6288018" y="1373581"/>
                  <a:pt x="6031500" y="1451909"/>
                  <a:pt x="5736320" y="1501803"/>
                </a:cubicBezTo>
                <a:cubicBezTo>
                  <a:pt x="6001708" y="1565837"/>
                  <a:pt x="6267694" y="1408906"/>
                  <a:pt x="6516292" y="1263064"/>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9441752" y="1245311"/>
                </a:moveTo>
                <a:cubicBezTo>
                  <a:pt x="9367449" y="1271794"/>
                  <a:pt x="9313207" y="1329954"/>
                  <a:pt x="9278979" y="1406236"/>
                </a:cubicBezTo>
                <a:cubicBezTo>
                  <a:pt x="9261017" y="1445630"/>
                  <a:pt x="9242585" y="1502850"/>
                  <a:pt x="9235540" y="1546869"/>
                </a:cubicBezTo>
                <a:cubicBezTo>
                  <a:pt x="9223867" y="1618535"/>
                  <a:pt x="9230001" y="1614698"/>
                  <a:pt x="9264074" y="1557016"/>
                </a:cubicBezTo>
                <a:cubicBezTo>
                  <a:pt x="9325587" y="1454296"/>
                  <a:pt x="9384605" y="1349880"/>
                  <a:pt x="9441752" y="1245311"/>
                </a:cubicBezTo>
                <a:close/>
                <a:moveTo>
                  <a:pt x="6691602" y="1140573"/>
                </a:moveTo>
                <a:cubicBezTo>
                  <a:pt x="6646175" y="1158238"/>
                  <a:pt x="6598950" y="1175684"/>
                  <a:pt x="6571100" y="1183662"/>
                </a:cubicBezTo>
                <a:cubicBezTo>
                  <a:pt x="6462406" y="1213607"/>
                  <a:pt x="6352215" y="1234713"/>
                  <a:pt x="6241687" y="1257600"/>
                </a:cubicBezTo>
                <a:cubicBezTo>
                  <a:pt x="6040746" y="1299467"/>
                  <a:pt x="5893317" y="1420819"/>
                  <a:pt x="5693009" y="1478256"/>
                </a:cubicBezTo>
                <a:cubicBezTo>
                  <a:pt x="6021285" y="1426507"/>
                  <a:pt x="6301876" y="1340642"/>
                  <a:pt x="6548420" y="1214599"/>
                </a:cubicBezTo>
                <a:cubicBezTo>
                  <a:pt x="6567440" y="1204628"/>
                  <a:pt x="6586456" y="1194658"/>
                  <a:pt x="6605473" y="1184686"/>
                </a:cubicBezTo>
                <a:cubicBezTo>
                  <a:pt x="6633823" y="1169483"/>
                  <a:pt x="6662531" y="1154778"/>
                  <a:pt x="6691602" y="1140573"/>
                </a:cubicBezTo>
                <a:close/>
                <a:moveTo>
                  <a:pt x="4002475" y="1037802"/>
                </a:moveTo>
                <a:cubicBezTo>
                  <a:pt x="4001933" y="1038196"/>
                  <a:pt x="4000861" y="1038973"/>
                  <a:pt x="4000324" y="1039362"/>
                </a:cubicBezTo>
                <a:cubicBezTo>
                  <a:pt x="4001046" y="1040360"/>
                  <a:pt x="4002134" y="1041861"/>
                  <a:pt x="4002862" y="1042866"/>
                </a:cubicBez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473491" y="3921431"/>
                  <a:pt x="1402113" y="4025542"/>
                  <a:pt x="1325720" y="4125411"/>
                </a:cubicBezTo>
                <a:lnTo>
                  <a:pt x="1206279" y="4267200"/>
                </a:lnTo>
                <a:lnTo>
                  <a:pt x="1115040" y="4267200"/>
                </a:lnTo>
                <a:lnTo>
                  <a:pt x="1258195" y="4099624"/>
                </a:lnTo>
                <a:cubicBezTo>
                  <a:pt x="1315987" y="4027073"/>
                  <a:pt x="1371166" y="3952247"/>
                  <a:pt x="1423113" y="3874565"/>
                </a:cubicBezTo>
                <a:lnTo>
                  <a:pt x="1260565" y="4031982"/>
                </a:lnTo>
                <a:cubicBezTo>
                  <a:pt x="1197929" y="4092559"/>
                  <a:pt x="1134310" y="4154329"/>
                  <a:pt x="1073327" y="4218727"/>
                </a:cubicBezTo>
                <a:lnTo>
                  <a:pt x="1032294" y="4267200"/>
                </a:lnTo>
                <a:lnTo>
                  <a:pt x="993830" y="4267200"/>
                </a:lnTo>
                <a:lnTo>
                  <a:pt x="1051860" y="4198693"/>
                </a:lnTo>
                <a:cubicBezTo>
                  <a:pt x="1113440" y="4133732"/>
                  <a:pt x="1177549" y="4071540"/>
                  <a:pt x="1240607" y="4010401"/>
                </a:cubicBezTo>
                <a:lnTo>
                  <a:pt x="1310106" y="3943217"/>
                </a:lnTo>
                <a:cubicBezTo>
                  <a:pt x="1174685" y="4033303"/>
                  <a:pt x="1054913" y="4139624"/>
                  <a:pt x="952103" y="4265972"/>
                </a:cubicBezTo>
                <a:lnTo>
                  <a:pt x="951207" y="4267200"/>
                </a:lnTo>
                <a:lnTo>
                  <a:pt x="862760" y="4267200"/>
                </a:lnTo>
                <a:lnTo>
                  <a:pt x="909145" y="4199225"/>
                </a:lnTo>
                <a:cubicBezTo>
                  <a:pt x="998789" y="4086824"/>
                  <a:pt x="1101084" y="3991246"/>
                  <a:pt x="1214067" y="3908561"/>
                </a:cubicBezTo>
                <a:cubicBezTo>
                  <a:pt x="1023317" y="3973399"/>
                  <a:pt x="824392" y="4020568"/>
                  <a:pt x="640967" y="4105601"/>
                </a:cubicBezTo>
                <a:cubicBezTo>
                  <a:pt x="549674" y="4147907"/>
                  <a:pt x="460581" y="4194508"/>
                  <a:pt x="372807" y="4243651"/>
                </a:cubicBezTo>
                <a:lnTo>
                  <a:pt x="332830" y="4267200"/>
                </a:lnTo>
                <a:lnTo>
                  <a:pt x="168301" y="4267200"/>
                </a:lnTo>
                <a:lnTo>
                  <a:pt x="278002" y="4201399"/>
                </a:lnTo>
                <a:cubicBezTo>
                  <a:pt x="359885" y="4153808"/>
                  <a:pt x="442683" y="4107866"/>
                  <a:pt x="527241" y="4065078"/>
                </a:cubicBezTo>
                <a:cubicBezTo>
                  <a:pt x="838255" y="3908281"/>
                  <a:pt x="1212318" y="3863093"/>
                  <a:pt x="1510397" y="3684705"/>
                </a:cubicBezTo>
                <a:cubicBezTo>
                  <a:pt x="1390337" y="3729510"/>
                  <a:pt x="1267181" y="3766747"/>
                  <a:pt x="1146550" y="3802012"/>
                </a:cubicBezTo>
                <a:cubicBezTo>
                  <a:pt x="997862" y="3845736"/>
                  <a:pt x="843568" y="3890871"/>
                  <a:pt x="698834" y="3952272"/>
                </a:cubicBezTo>
                <a:cubicBezTo>
                  <a:pt x="519814" y="4027898"/>
                  <a:pt x="352828" y="4127506"/>
                  <a:pt x="192528" y="4236299"/>
                </a:cubicBezTo>
                <a:lnTo>
                  <a:pt x="148586" y="4267200"/>
                </a:lnTo>
                <a:lnTo>
                  <a:pt x="98116" y="4267200"/>
                </a:lnTo>
                <a:lnTo>
                  <a:pt x="169669" y="4216852"/>
                </a:lnTo>
                <a:cubicBezTo>
                  <a:pt x="333361" y="4105506"/>
                  <a:pt x="504130" y="4002947"/>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ubicBezTo>
                  <a:pt x="1247578" y="3654578"/>
                  <a:pt x="1180153" y="3656293"/>
                  <a:pt x="1109304" y="3669030"/>
                </a:cubicBezTo>
                <a:cubicBezTo>
                  <a:pt x="794692" y="3725281"/>
                  <a:pt x="516258" y="3901624"/>
                  <a:pt x="258951" y="4111994"/>
                </a:cubicBezTo>
                <a:lnTo>
                  <a:pt x="80807" y="4267200"/>
                </a:lnTo>
                <a:lnTo>
                  <a:pt x="0" y="4267200"/>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12149131" y="959050"/>
                </a:moveTo>
                <a:cubicBezTo>
                  <a:pt x="12135265" y="975072"/>
                  <a:pt x="12121401" y="991089"/>
                  <a:pt x="12105664" y="1006960"/>
                </a:cubicBezTo>
                <a:cubicBezTo>
                  <a:pt x="12040174" y="1071943"/>
                  <a:pt x="11966532" y="1125748"/>
                  <a:pt x="11883102" y="1184424"/>
                </a:cubicBezTo>
                <a:cubicBezTo>
                  <a:pt x="11822339" y="1227583"/>
                  <a:pt x="11746281" y="1281016"/>
                  <a:pt x="11665174" y="1317493"/>
                </a:cubicBezTo>
                <a:cubicBezTo>
                  <a:pt x="11640620" y="1328342"/>
                  <a:pt x="11615753" y="1338416"/>
                  <a:pt x="11590337" y="1348256"/>
                </a:cubicBezTo>
                <a:cubicBezTo>
                  <a:pt x="11556383" y="1361567"/>
                  <a:pt x="11523739" y="1374791"/>
                  <a:pt x="11492588" y="1390573"/>
                </a:cubicBezTo>
                <a:cubicBezTo>
                  <a:pt x="11632969" y="1358579"/>
                  <a:pt x="11770492" y="1298342"/>
                  <a:pt x="11888865" y="1220988"/>
                </a:cubicBezTo>
                <a:cubicBezTo>
                  <a:pt x="11984266" y="1158366"/>
                  <a:pt x="12085135" y="1064584"/>
                  <a:pt x="12149131" y="959050"/>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5870151" y="898890"/>
                </a:moveTo>
                <a:cubicBezTo>
                  <a:pt x="5866911" y="898948"/>
                  <a:pt x="5864574" y="899121"/>
                  <a:pt x="5861335" y="899177"/>
                </a:cubicBezTo>
                <a:lnTo>
                  <a:pt x="5843702" y="899748"/>
                </a:lnTo>
                <a:cubicBezTo>
                  <a:pt x="5780018" y="902412"/>
                  <a:pt x="5714210" y="911192"/>
                  <a:pt x="5651107" y="920306"/>
                </a:cubicBezTo>
                <a:cubicBezTo>
                  <a:pt x="5588537" y="929031"/>
                  <a:pt x="5523624" y="937920"/>
                  <a:pt x="5459407" y="940975"/>
                </a:cubicBezTo>
                <a:cubicBezTo>
                  <a:pt x="5431523" y="942110"/>
                  <a:pt x="5402918" y="942237"/>
                  <a:pt x="5374846" y="941988"/>
                </a:cubicBezTo>
                <a:cubicBezTo>
                  <a:pt x="5336157" y="941792"/>
                  <a:pt x="5295497" y="942268"/>
                  <a:pt x="5256105" y="945632"/>
                </a:cubicBezTo>
                <a:cubicBezTo>
                  <a:pt x="5206829" y="950064"/>
                  <a:pt x="5155964" y="960232"/>
                  <a:pt x="5107071" y="969720"/>
                </a:cubicBezTo>
                <a:cubicBezTo>
                  <a:pt x="5071129" y="976700"/>
                  <a:pt x="5035177" y="983681"/>
                  <a:pt x="4998681" y="988771"/>
                </a:cubicBezTo>
                <a:cubicBezTo>
                  <a:pt x="5256175" y="1057755"/>
                  <a:pt x="5597864" y="989418"/>
                  <a:pt x="5870151" y="898890"/>
                </a:cubicBezTo>
                <a:close/>
                <a:moveTo>
                  <a:pt x="12190084" y="854709"/>
                </a:moveTo>
                <a:cubicBezTo>
                  <a:pt x="12181324" y="863235"/>
                  <a:pt x="12172252" y="870980"/>
                  <a:pt x="12162947" y="879275"/>
                </a:cubicBezTo>
                <a:cubicBezTo>
                  <a:pt x="12028326" y="998039"/>
                  <a:pt x="11883371" y="1121443"/>
                  <a:pt x="11721478" y="1216434"/>
                </a:cubicBezTo>
                <a:lnTo>
                  <a:pt x="11680712" y="1239730"/>
                </a:lnTo>
                <a:cubicBezTo>
                  <a:pt x="11620220" y="1274640"/>
                  <a:pt x="11558177" y="1310180"/>
                  <a:pt x="11505347" y="1352837"/>
                </a:cubicBezTo>
                <a:cubicBezTo>
                  <a:pt x="11530133" y="1341442"/>
                  <a:pt x="11555544" y="1331600"/>
                  <a:pt x="11580962" y="1321759"/>
                </a:cubicBezTo>
                <a:cubicBezTo>
                  <a:pt x="11605590" y="1312227"/>
                  <a:pt x="11630227" y="1302697"/>
                  <a:pt x="11654234" y="1291618"/>
                </a:cubicBezTo>
                <a:cubicBezTo>
                  <a:pt x="11733018" y="1256083"/>
                  <a:pt x="11807521" y="1203284"/>
                  <a:pt x="11867274" y="1160983"/>
                </a:cubicBezTo>
                <a:cubicBezTo>
                  <a:pt x="11949151" y="1102940"/>
                  <a:pt x="12022324" y="1050225"/>
                  <a:pt x="12086035" y="986418"/>
                </a:cubicBezTo>
                <a:cubicBezTo>
                  <a:pt x="12128278" y="944429"/>
                  <a:pt x="12163191" y="899980"/>
                  <a:pt x="12190084" y="854709"/>
                </a:cubicBezTo>
                <a:close/>
                <a:moveTo>
                  <a:pt x="5504425" y="848067"/>
                </a:moveTo>
                <a:cubicBezTo>
                  <a:pt x="5313518" y="848319"/>
                  <a:pt x="5144450" y="894555"/>
                  <a:pt x="4968849" y="962318"/>
                </a:cubicBezTo>
                <a:cubicBezTo>
                  <a:pt x="5013986" y="957830"/>
                  <a:pt x="5059460" y="949291"/>
                  <a:pt x="5104039" y="940634"/>
                </a:cubicBezTo>
                <a:cubicBezTo>
                  <a:pt x="5153465" y="930752"/>
                  <a:pt x="5205230" y="920703"/>
                  <a:pt x="5256311" y="916490"/>
                </a:cubicBezTo>
                <a:cubicBezTo>
                  <a:pt x="5297138" y="912849"/>
                  <a:pt x="5338158" y="912871"/>
                  <a:pt x="5377381" y="912671"/>
                </a:cubicBezTo>
                <a:cubicBezTo>
                  <a:pt x="5405093" y="912428"/>
                  <a:pt x="5432627" y="913077"/>
                  <a:pt x="5460148" y="911442"/>
                </a:cubicBezTo>
                <a:cubicBezTo>
                  <a:pt x="5522934" y="908669"/>
                  <a:pt x="5586937" y="899666"/>
                  <a:pt x="5648971" y="891331"/>
                </a:cubicBezTo>
                <a:cubicBezTo>
                  <a:pt x="5712974" y="882328"/>
                  <a:pt x="5779324" y="873155"/>
                  <a:pt x="5844807" y="870718"/>
                </a:cubicBezTo>
                <a:lnTo>
                  <a:pt x="5862975" y="869756"/>
                </a:lnTo>
                <a:cubicBezTo>
                  <a:pt x="5882405" y="869405"/>
                  <a:pt x="5902011" y="868171"/>
                  <a:pt x="5920887" y="865929"/>
                </a:cubicBezTo>
                <a:cubicBezTo>
                  <a:pt x="5782825" y="855356"/>
                  <a:pt x="5643867" y="846954"/>
                  <a:pt x="5504425" y="848067"/>
                </a:cubicBezTo>
                <a:close/>
                <a:moveTo>
                  <a:pt x="8924104" y="777000"/>
                </a:moveTo>
                <a:cubicBezTo>
                  <a:pt x="8923664" y="782606"/>
                  <a:pt x="8922673" y="787979"/>
                  <a:pt x="8921999" y="794136"/>
                </a:cubicBezTo>
                <a:cubicBezTo>
                  <a:pt x="8919582" y="810498"/>
                  <a:pt x="8917940" y="826538"/>
                  <a:pt x="8916066" y="843129"/>
                </a:cubicBezTo>
                <a:cubicBezTo>
                  <a:pt x="8910698" y="896870"/>
                  <a:pt x="8909926" y="951907"/>
                  <a:pt x="8909852" y="1005313"/>
                </a:cubicBezTo>
                <a:cubicBezTo>
                  <a:pt x="8907936" y="1206014"/>
                  <a:pt x="8906433" y="1413328"/>
                  <a:pt x="8936982" y="1614896"/>
                </a:cubicBezTo>
                <a:lnTo>
                  <a:pt x="8939706" y="1632791"/>
                </a:lnTo>
                <a:lnTo>
                  <a:pt x="8946691" y="1680170"/>
                </a:lnTo>
                <a:cubicBezTo>
                  <a:pt x="8947341" y="1669501"/>
                  <a:pt x="8947217" y="1659149"/>
                  <a:pt x="8947643" y="1649028"/>
                </a:cubicBezTo>
                <a:cubicBezTo>
                  <a:pt x="8950646" y="1394060"/>
                  <a:pt x="8954155" y="1130296"/>
                  <a:pt x="8931687" y="871628"/>
                </a:cubicBezTo>
                <a:lnTo>
                  <a:pt x="8929804" y="850229"/>
                </a:lnTo>
                <a:cubicBezTo>
                  <a:pt x="8927750" y="826182"/>
                  <a:pt x="8925696" y="802134"/>
                  <a:pt x="8924104" y="777000"/>
                </a:cubicBezTo>
                <a:close/>
                <a:moveTo>
                  <a:pt x="8951219" y="764662"/>
                </a:moveTo>
                <a:cubicBezTo>
                  <a:pt x="8952434" y="792211"/>
                  <a:pt x="8955277" y="820458"/>
                  <a:pt x="8957270" y="847698"/>
                </a:cubicBezTo>
                <a:lnTo>
                  <a:pt x="8959153" y="869097"/>
                </a:lnTo>
                <a:cubicBezTo>
                  <a:pt x="8981354" y="1119277"/>
                  <a:pt x="8978808" y="1373147"/>
                  <a:pt x="8976081" y="1619865"/>
                </a:cubicBezTo>
                <a:cubicBezTo>
                  <a:pt x="9043646" y="1335574"/>
                  <a:pt x="9035127" y="1045475"/>
                  <a:pt x="8951219" y="764662"/>
                </a:cubicBezTo>
                <a:close/>
                <a:moveTo>
                  <a:pt x="8898081" y="630137"/>
                </a:moveTo>
                <a:cubicBezTo>
                  <a:pt x="8735190" y="940376"/>
                  <a:pt x="8800852" y="1302315"/>
                  <a:pt x="8910095" y="1626691"/>
                </a:cubicBezTo>
                <a:lnTo>
                  <a:pt x="8908822" y="1619067"/>
                </a:lnTo>
                <a:cubicBezTo>
                  <a:pt x="8877873" y="1415398"/>
                  <a:pt x="8879292" y="1206762"/>
                  <a:pt x="8881669" y="1004967"/>
                </a:cubicBezTo>
                <a:cubicBezTo>
                  <a:pt x="8881975" y="951016"/>
                  <a:pt x="8882434" y="895204"/>
                  <a:pt x="8888265" y="840369"/>
                </a:cubicBezTo>
                <a:cubicBezTo>
                  <a:pt x="8890137" y="823783"/>
                  <a:pt x="8892011" y="807192"/>
                  <a:pt x="8894429" y="790831"/>
                </a:cubicBezTo>
                <a:cubicBezTo>
                  <a:pt x="8901122" y="737010"/>
                  <a:pt x="8907725" y="681866"/>
                  <a:pt x="8898081" y="630137"/>
                </a:cubicBezTo>
                <a:close/>
                <a:moveTo>
                  <a:pt x="11491396" y="623931"/>
                </a:moveTo>
                <a:cubicBezTo>
                  <a:pt x="11465686" y="637515"/>
                  <a:pt x="11440209" y="650546"/>
                  <a:pt x="11413329" y="662344"/>
                </a:cubicBezTo>
                <a:cubicBezTo>
                  <a:pt x="11268660" y="727282"/>
                  <a:pt x="11113102" y="758642"/>
                  <a:pt x="10966547" y="818916"/>
                </a:cubicBezTo>
                <a:cubicBezTo>
                  <a:pt x="10793574" y="889896"/>
                  <a:pt x="10652020" y="1008307"/>
                  <a:pt x="10498883" y="1111507"/>
                </a:cubicBezTo>
                <a:cubicBezTo>
                  <a:pt x="10559155" y="1098395"/>
                  <a:pt x="10616158" y="1067158"/>
                  <a:pt x="10671292" y="1035777"/>
                </a:cubicBezTo>
                <a:lnTo>
                  <a:pt x="10685894" y="1027151"/>
                </a:lnTo>
                <a:cubicBezTo>
                  <a:pt x="10821548" y="950027"/>
                  <a:pt x="10965272" y="882756"/>
                  <a:pt x="11104337" y="817377"/>
                </a:cubicBezTo>
                <a:cubicBezTo>
                  <a:pt x="11233375" y="757414"/>
                  <a:pt x="11364889" y="694633"/>
                  <a:pt x="11491396" y="623931"/>
                </a:cubicBezTo>
                <a:close/>
                <a:moveTo>
                  <a:pt x="10779304" y="584486"/>
                </a:moveTo>
                <a:cubicBezTo>
                  <a:pt x="10740583" y="648568"/>
                  <a:pt x="10699136" y="711502"/>
                  <a:pt x="10658378" y="772788"/>
                </a:cubicBezTo>
                <a:cubicBezTo>
                  <a:pt x="10594579" y="868744"/>
                  <a:pt x="10529620" y="967431"/>
                  <a:pt x="10475581" y="1070739"/>
                </a:cubicBezTo>
                <a:cubicBezTo>
                  <a:pt x="10578194" y="966751"/>
                  <a:pt x="10672522" y="819977"/>
                  <a:pt x="10735178" y="693281"/>
                </a:cubicBezTo>
                <a:close/>
                <a:moveTo>
                  <a:pt x="10132488" y="518596"/>
                </a:moveTo>
                <a:cubicBezTo>
                  <a:pt x="10047856" y="532980"/>
                  <a:pt x="9963302" y="548687"/>
                  <a:pt x="9879465" y="567273"/>
                </a:cubicBezTo>
                <a:cubicBezTo>
                  <a:pt x="9683016" y="611580"/>
                  <a:pt x="9523495" y="697916"/>
                  <a:pt x="9364243" y="809468"/>
                </a:cubicBezTo>
                <a:cubicBezTo>
                  <a:pt x="9364793" y="809701"/>
                  <a:pt x="9365336" y="809931"/>
                  <a:pt x="9366655" y="809848"/>
                </a:cubicBezTo>
                <a:cubicBezTo>
                  <a:pt x="9558665" y="728900"/>
                  <a:pt x="9742999" y="656935"/>
                  <a:pt x="9914233" y="596159"/>
                </a:cubicBezTo>
                <a:close/>
                <a:moveTo>
                  <a:pt x="10264524" y="501747"/>
                </a:moveTo>
                <a:lnTo>
                  <a:pt x="9922837" y="622979"/>
                </a:lnTo>
                <a:cubicBezTo>
                  <a:pt x="9763806" y="679263"/>
                  <a:pt x="9594234" y="745243"/>
                  <a:pt x="9416908" y="818889"/>
                </a:cubicBezTo>
                <a:cubicBezTo>
                  <a:pt x="9417689" y="818579"/>
                  <a:pt x="9417689" y="818579"/>
                  <a:pt x="9418234" y="818810"/>
                </a:cubicBezTo>
                <a:cubicBezTo>
                  <a:pt x="9717394" y="764555"/>
                  <a:pt x="10002904" y="633058"/>
                  <a:pt x="10264524" y="501747"/>
                </a:cubicBezTo>
                <a:close/>
                <a:moveTo>
                  <a:pt x="10802699" y="488163"/>
                </a:moveTo>
                <a:lnTo>
                  <a:pt x="10618739" y="734118"/>
                </a:lnTo>
                <a:lnTo>
                  <a:pt x="10604580" y="753877"/>
                </a:lnTo>
                <a:cubicBezTo>
                  <a:pt x="10575714" y="793161"/>
                  <a:pt x="10550336" y="828772"/>
                  <a:pt x="10529643" y="867004"/>
                </a:cubicBezTo>
                <a:cubicBezTo>
                  <a:pt x="10501301" y="918746"/>
                  <a:pt x="10479284" y="973805"/>
                  <a:pt x="10462194" y="1035452"/>
                </a:cubicBezTo>
                <a:cubicBezTo>
                  <a:pt x="10514547" y="939156"/>
                  <a:pt x="10575176" y="847655"/>
                  <a:pt x="10635117" y="757788"/>
                </a:cubicBezTo>
                <a:cubicBezTo>
                  <a:pt x="10692800" y="670189"/>
                  <a:pt x="10751735" y="581180"/>
                  <a:pt x="10802699" y="488163"/>
                </a:cubicBezTo>
                <a:close/>
                <a:moveTo>
                  <a:pt x="10359107" y="485136"/>
                </a:moveTo>
                <a:cubicBezTo>
                  <a:pt x="10100692" y="616512"/>
                  <a:pt x="9815681" y="755947"/>
                  <a:pt x="9515108" y="825701"/>
                </a:cubicBezTo>
                <a:cubicBezTo>
                  <a:pt x="9825509" y="831572"/>
                  <a:pt x="10104184" y="667562"/>
                  <a:pt x="10359107" y="485136"/>
                </a:cubicBezTo>
                <a:close/>
                <a:moveTo>
                  <a:pt x="11886089" y="483936"/>
                </a:moveTo>
                <a:cubicBezTo>
                  <a:pt x="11800033" y="547295"/>
                  <a:pt x="11710455" y="605296"/>
                  <a:pt x="11622890" y="661575"/>
                </a:cubicBezTo>
                <a:cubicBezTo>
                  <a:pt x="11437051" y="781189"/>
                  <a:pt x="11244843" y="905190"/>
                  <a:pt x="11038640" y="996875"/>
                </a:cubicBezTo>
                <a:cubicBezTo>
                  <a:pt x="10885656" y="1064725"/>
                  <a:pt x="10725662" y="1114166"/>
                  <a:pt x="10561310" y="1145020"/>
                </a:cubicBezTo>
                <a:cubicBezTo>
                  <a:pt x="10596460" y="1154752"/>
                  <a:pt x="10632933" y="1164394"/>
                  <a:pt x="10675127" y="1163586"/>
                </a:cubicBezTo>
                <a:cubicBezTo>
                  <a:pt x="10827145" y="1160350"/>
                  <a:pt x="10989398" y="1058435"/>
                  <a:pt x="11120351" y="990907"/>
                </a:cubicBezTo>
                <a:cubicBezTo>
                  <a:pt x="11302032" y="897860"/>
                  <a:pt x="11481110" y="797268"/>
                  <a:pt x="11648506" y="680145"/>
                </a:cubicBezTo>
                <a:cubicBezTo>
                  <a:pt x="11691733" y="649515"/>
                  <a:pt x="11821224" y="550475"/>
                  <a:pt x="11886089" y="483936"/>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10784544" y="465669"/>
                </a:moveTo>
                <a:cubicBezTo>
                  <a:pt x="10662409" y="521478"/>
                  <a:pt x="10422179" y="894258"/>
                  <a:pt x="10426419" y="1062158"/>
                </a:cubicBezTo>
                <a:cubicBezTo>
                  <a:pt x="10438657" y="1011968"/>
                  <a:pt x="10453241" y="965354"/>
                  <a:pt x="10471732" y="921679"/>
                </a:cubicBezTo>
                <a:cubicBezTo>
                  <a:pt x="10481672" y="898200"/>
                  <a:pt x="10492705" y="875187"/>
                  <a:pt x="10504824" y="852631"/>
                </a:cubicBezTo>
                <a:cubicBezTo>
                  <a:pt x="10526215" y="812759"/>
                  <a:pt x="10552604" y="776291"/>
                  <a:pt x="10582237" y="736692"/>
                </a:cubicBezTo>
                <a:lnTo>
                  <a:pt x="10596401" y="716935"/>
                </a:lnTo>
                <a:cubicBezTo>
                  <a:pt x="10661482" y="628604"/>
                  <a:pt x="10720448" y="548625"/>
                  <a:pt x="10784544" y="465669"/>
                </a:cubicBezTo>
                <a:close/>
                <a:moveTo>
                  <a:pt x="11916494" y="422768"/>
                </a:moveTo>
                <a:cubicBezTo>
                  <a:pt x="11840345" y="436884"/>
                  <a:pt x="11770712" y="482734"/>
                  <a:pt x="11703185" y="528178"/>
                </a:cubicBezTo>
                <a:lnTo>
                  <a:pt x="11680755" y="543149"/>
                </a:lnTo>
                <a:cubicBezTo>
                  <a:pt x="11503085" y="661715"/>
                  <a:pt x="11307002" y="753816"/>
                  <a:pt x="11116818" y="842623"/>
                </a:cubicBezTo>
                <a:cubicBezTo>
                  <a:pt x="10977992" y="907459"/>
                  <a:pt x="10835051" y="974411"/>
                  <a:pt x="10700164" y="1051220"/>
                </a:cubicBezTo>
                <a:lnTo>
                  <a:pt x="10685570" y="1059849"/>
                </a:lnTo>
                <a:cubicBezTo>
                  <a:pt x="10652486" y="1078679"/>
                  <a:pt x="10619176" y="1098052"/>
                  <a:pt x="10584288" y="1113543"/>
                </a:cubicBezTo>
                <a:cubicBezTo>
                  <a:pt x="10736655" y="1082118"/>
                  <a:pt x="10884823" y="1034762"/>
                  <a:pt x="11026698" y="971858"/>
                </a:cubicBezTo>
                <a:cubicBezTo>
                  <a:pt x="11231114" y="881353"/>
                  <a:pt x="11422542" y="757667"/>
                  <a:pt x="11607604" y="638368"/>
                </a:cubicBezTo>
                <a:cubicBezTo>
                  <a:pt x="11712249" y="570645"/>
                  <a:pt x="11819449" y="501435"/>
                  <a:pt x="11919452" y="423380"/>
                </a:cubicBezTo>
                <a:cubicBezTo>
                  <a:pt x="11918363" y="422918"/>
                  <a:pt x="11917811" y="422686"/>
                  <a:pt x="11916494" y="422768"/>
                </a:cubicBezTo>
                <a:close/>
                <a:moveTo>
                  <a:pt x="8148168" y="416949"/>
                </a:moveTo>
                <a:cubicBezTo>
                  <a:pt x="8041447" y="489578"/>
                  <a:pt x="7951585" y="589312"/>
                  <a:pt x="7862052" y="694330"/>
                </a:cubicBezTo>
                <a:lnTo>
                  <a:pt x="7808002" y="759654"/>
                </a:lnTo>
                <a:close/>
                <a:moveTo>
                  <a:pt x="8295299" y="416143"/>
                </a:moveTo>
                <a:cubicBezTo>
                  <a:pt x="8303328" y="454953"/>
                  <a:pt x="8309263" y="494162"/>
                  <a:pt x="8309124" y="534021"/>
                </a:cubicBezTo>
                <a:cubicBezTo>
                  <a:pt x="8309177" y="581042"/>
                  <a:pt x="8301211" y="627240"/>
                  <a:pt x="8293154" y="672115"/>
                </a:cubicBezTo>
                <a:cubicBezTo>
                  <a:pt x="8287455" y="703824"/>
                  <a:pt x="8281839" y="736857"/>
                  <a:pt x="8279099" y="769176"/>
                </a:cubicBezTo>
                <a:cubicBezTo>
                  <a:pt x="8271208" y="866910"/>
                  <a:pt x="8290164" y="965070"/>
                  <a:pt x="8309186" y="1060039"/>
                </a:cubicBezTo>
                <a:cubicBezTo>
                  <a:pt x="8338258" y="1208834"/>
                  <a:pt x="8368983" y="1362838"/>
                  <a:pt x="8410512" y="1511108"/>
                </a:cubicBezTo>
                <a:cubicBezTo>
                  <a:pt x="8445511" y="1186645"/>
                  <a:pt x="8463496" y="815698"/>
                  <a:pt x="8351657" y="521768"/>
                </a:cubicBezTo>
                <a:cubicBezTo>
                  <a:pt x="8336376" y="481820"/>
                  <a:pt x="8314355" y="448679"/>
                  <a:pt x="8295299" y="416143"/>
                </a:cubicBezTo>
                <a:close/>
                <a:moveTo>
                  <a:pt x="8266483" y="414244"/>
                </a:moveTo>
                <a:cubicBezTo>
                  <a:pt x="8162811" y="736679"/>
                  <a:pt x="8223592" y="1050836"/>
                  <a:pt x="8343425" y="1357811"/>
                </a:cubicBezTo>
                <a:cubicBezTo>
                  <a:pt x="8320496" y="1259904"/>
                  <a:pt x="8300994" y="1161513"/>
                  <a:pt x="8282114" y="1064671"/>
                </a:cubicBezTo>
                <a:cubicBezTo>
                  <a:pt x="8263238" y="967838"/>
                  <a:pt x="8243336" y="867346"/>
                  <a:pt x="8251298" y="766414"/>
                </a:cubicBezTo>
                <a:cubicBezTo>
                  <a:pt x="8253954" y="732777"/>
                  <a:pt x="8259797" y="699198"/>
                  <a:pt x="8265729" y="666939"/>
                </a:cubicBezTo>
                <a:cubicBezTo>
                  <a:pt x="8273319" y="623158"/>
                  <a:pt x="8281376" y="578281"/>
                  <a:pt x="8281494" y="533909"/>
                </a:cubicBezTo>
                <a:cubicBezTo>
                  <a:pt x="8281080" y="493822"/>
                  <a:pt x="8274834" y="453832"/>
                  <a:pt x="8266483" y="414244"/>
                </a:cubicBezTo>
                <a:close/>
                <a:moveTo>
                  <a:pt x="8140802" y="388720"/>
                </a:moveTo>
                <a:cubicBezTo>
                  <a:pt x="8028462" y="422924"/>
                  <a:pt x="7941106" y="490876"/>
                  <a:pt x="7860379" y="596411"/>
                </a:cubicBezTo>
                <a:cubicBezTo>
                  <a:pt x="7812773" y="658663"/>
                  <a:pt x="7772566" y="720182"/>
                  <a:pt x="7737688" y="790400"/>
                </a:cubicBezTo>
                <a:cubicBezTo>
                  <a:pt x="7733439" y="798902"/>
                  <a:pt x="7729892" y="805767"/>
                  <a:pt x="7726885" y="812869"/>
                </a:cubicBezTo>
                <a:cubicBezTo>
                  <a:pt x="7764906" y="767160"/>
                  <a:pt x="7802380" y="721219"/>
                  <a:pt x="7840490" y="676832"/>
                </a:cubicBezTo>
                <a:cubicBezTo>
                  <a:pt x="7933738" y="567590"/>
                  <a:pt x="8028101" y="463327"/>
                  <a:pt x="8140802" y="388720"/>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5805386" y="239240"/>
                </a:moveTo>
                <a:cubicBezTo>
                  <a:pt x="5783116" y="246988"/>
                  <a:pt x="5760847" y="254734"/>
                  <a:pt x="5736947" y="261367"/>
                </a:cubicBezTo>
                <a:cubicBezTo>
                  <a:pt x="5638133" y="287976"/>
                  <a:pt x="5538513" y="299897"/>
                  <a:pt x="5427012" y="311272"/>
                </a:cubicBezTo>
                <a:cubicBezTo>
                  <a:pt x="5345554" y="319953"/>
                  <a:pt x="5243942" y="330268"/>
                  <a:pt x="5147818" y="322112"/>
                </a:cubicBezTo>
                <a:cubicBezTo>
                  <a:pt x="5118835" y="319462"/>
                  <a:pt x="5090027" y="315925"/>
                  <a:pt x="5060854" y="311882"/>
                </a:cubicBezTo>
                <a:cubicBezTo>
                  <a:pt x="5021780" y="306636"/>
                  <a:pt x="4983964" y="301993"/>
                  <a:pt x="4945989" y="300516"/>
                </a:cubicBezTo>
                <a:cubicBezTo>
                  <a:pt x="5093776" y="343728"/>
                  <a:pt x="5255799" y="359063"/>
                  <a:pt x="5410479" y="348434"/>
                </a:cubicBezTo>
                <a:cubicBezTo>
                  <a:pt x="5535307" y="339607"/>
                  <a:pt x="5683741" y="304513"/>
                  <a:pt x="5805386" y="239240"/>
                </a:cubicBezTo>
                <a:close/>
                <a:moveTo>
                  <a:pt x="5905192" y="163079"/>
                </a:moveTo>
                <a:cubicBezTo>
                  <a:pt x="5892074" y="166484"/>
                  <a:pt x="5879136" y="168997"/>
                  <a:pt x="5865655" y="171901"/>
                </a:cubicBezTo>
                <a:cubicBezTo>
                  <a:pt x="5671371" y="212758"/>
                  <a:pt x="5464843" y="252569"/>
                  <a:pt x="5259740" y="257013"/>
                </a:cubicBezTo>
                <a:cubicBezTo>
                  <a:pt x="5242649" y="257191"/>
                  <a:pt x="5225558" y="257369"/>
                  <a:pt x="5208466" y="257550"/>
                </a:cubicBezTo>
                <a:cubicBezTo>
                  <a:pt x="5132177" y="258666"/>
                  <a:pt x="5054091" y="259560"/>
                  <a:pt x="4980204" y="271903"/>
                </a:cubicBezTo>
                <a:cubicBezTo>
                  <a:pt x="5009725" y="274165"/>
                  <a:pt x="5038894" y="278201"/>
                  <a:pt x="5068068" y="282244"/>
                </a:cubicBezTo>
                <a:cubicBezTo>
                  <a:pt x="5096338" y="286164"/>
                  <a:pt x="5124608" y="290090"/>
                  <a:pt x="5153231" y="292240"/>
                </a:cubicBezTo>
                <a:cubicBezTo>
                  <a:pt x="5246661" y="300067"/>
                  <a:pt x="5346469" y="289533"/>
                  <a:pt x="5426491" y="281128"/>
                </a:cubicBezTo>
                <a:cubicBezTo>
                  <a:pt x="5536189" y="269536"/>
                  <a:pt x="5634727" y="258390"/>
                  <a:pt x="5731212" y="231951"/>
                </a:cubicBezTo>
                <a:cubicBezTo>
                  <a:pt x="5794995" y="214721"/>
                  <a:pt x="5853525" y="191373"/>
                  <a:pt x="5905192" y="163079"/>
                </a:cubicBezTo>
                <a:close/>
                <a:moveTo>
                  <a:pt x="5944437" y="113829"/>
                </a:moveTo>
                <a:cubicBezTo>
                  <a:pt x="5917256" y="119186"/>
                  <a:pt x="5863594" y="140199"/>
                  <a:pt x="5825032" y="146405"/>
                </a:cubicBezTo>
                <a:cubicBezTo>
                  <a:pt x="5539893" y="189777"/>
                  <a:pt x="5237140" y="170377"/>
                  <a:pt x="4955599" y="247008"/>
                </a:cubicBezTo>
                <a:cubicBezTo>
                  <a:pt x="5038637" y="230314"/>
                  <a:pt x="5125543" y="229138"/>
                  <a:pt x="5210104" y="228123"/>
                </a:cubicBezTo>
                <a:cubicBezTo>
                  <a:pt x="5227195" y="227945"/>
                  <a:pt x="5244285" y="227765"/>
                  <a:pt x="5261015" y="227087"/>
                </a:cubicBezTo>
                <a:cubicBezTo>
                  <a:pt x="5463242" y="223204"/>
                  <a:pt x="5667966" y="183171"/>
                  <a:pt x="5861181" y="143093"/>
                </a:cubicBezTo>
                <a:cubicBezTo>
                  <a:pt x="5895331" y="135893"/>
                  <a:pt x="5928215" y="128080"/>
                  <a:pt x="5961252" y="114820"/>
                </a:cubicBezTo>
                <a:cubicBezTo>
                  <a:pt x="5959615" y="111998"/>
                  <a:pt x="5953497" y="112044"/>
                  <a:pt x="5944437" y="113829"/>
                </a:cubicBezTo>
                <a:close/>
                <a:moveTo>
                  <a:pt x="9095810" y="0"/>
                </a:moveTo>
                <a:lnTo>
                  <a:pt x="9215999" y="0"/>
                </a:lnTo>
                <a:lnTo>
                  <a:pt x="9250991" y="17650"/>
                </a:lnTo>
                <a:cubicBezTo>
                  <a:pt x="9345825" y="54329"/>
                  <a:pt x="9448424" y="64330"/>
                  <a:pt x="9551793" y="69947"/>
                </a:cubicBezTo>
                <a:cubicBezTo>
                  <a:pt x="9773323" y="81971"/>
                  <a:pt x="9993517" y="56091"/>
                  <a:pt x="10211701" y="15192"/>
                </a:cubicBezTo>
                <a:cubicBezTo>
                  <a:pt x="10030564" y="37013"/>
                  <a:pt x="9847820" y="45912"/>
                  <a:pt x="9665014" y="41266"/>
                </a:cubicBezTo>
                <a:cubicBezTo>
                  <a:pt x="9560295" y="38460"/>
                  <a:pt x="9467175" y="31066"/>
                  <a:pt x="9382567" y="18583"/>
                </a:cubicBezTo>
                <a:lnTo>
                  <a:pt x="9283159" y="0"/>
                </a:lnTo>
                <a:lnTo>
                  <a:pt x="9469266" y="0"/>
                </a:lnTo>
                <a:lnTo>
                  <a:pt x="9504117" y="4274"/>
                </a:lnTo>
                <a:cubicBezTo>
                  <a:pt x="9555272" y="8689"/>
                  <a:pt x="9609472" y="11637"/>
                  <a:pt x="9667223" y="13232"/>
                </a:cubicBezTo>
                <a:cubicBezTo>
                  <a:pt x="9740740" y="15225"/>
                  <a:pt x="9814266" y="15008"/>
                  <a:pt x="9887703" y="12601"/>
                </a:cubicBezTo>
                <a:lnTo>
                  <a:pt x="10088930" y="0"/>
                </a:lnTo>
                <a:lnTo>
                  <a:pt x="10544171" y="0"/>
                </a:lnTo>
                <a:lnTo>
                  <a:pt x="10392396" y="36772"/>
                </a:lnTo>
                <a:cubicBezTo>
                  <a:pt x="10070832" y="110795"/>
                  <a:pt x="9739873" y="167441"/>
                  <a:pt x="9413803" y="131277"/>
                </a:cubicBezTo>
                <a:cubicBezTo>
                  <a:pt x="9315472" y="120226"/>
                  <a:pt x="9243539" y="84460"/>
                  <a:pt x="9174626" y="44983"/>
                </a:cubicBezTo>
                <a:close/>
                <a:moveTo>
                  <a:pt x="8474998" y="0"/>
                </a:moveTo>
                <a:lnTo>
                  <a:pt x="8573502" y="0"/>
                </a:lnTo>
                <a:lnTo>
                  <a:pt x="8659539" y="117664"/>
                </a:lnTo>
                <a:cubicBezTo>
                  <a:pt x="8833725" y="341427"/>
                  <a:pt x="9029703" y="551148"/>
                  <a:pt x="9248507" y="743734"/>
                </a:cubicBezTo>
                <a:cubicBezTo>
                  <a:pt x="9268744" y="761313"/>
                  <a:pt x="9289217" y="778348"/>
                  <a:pt x="9309457" y="795932"/>
                </a:cubicBezTo>
                <a:cubicBezTo>
                  <a:pt x="9458210" y="686371"/>
                  <a:pt x="9607233" y="585288"/>
                  <a:pt x="9785496" y="530713"/>
                </a:cubicBezTo>
                <a:cubicBezTo>
                  <a:pt x="10009630" y="462073"/>
                  <a:pt x="10250992" y="434854"/>
                  <a:pt x="10482828" y="399738"/>
                </a:cubicBezTo>
                <a:cubicBezTo>
                  <a:pt x="10519933" y="394202"/>
                  <a:pt x="10478550" y="453937"/>
                  <a:pt x="10468382" y="461219"/>
                </a:cubicBezTo>
                <a:cubicBezTo>
                  <a:pt x="10161572" y="688641"/>
                  <a:pt x="9818370" y="924476"/>
                  <a:pt x="9430790" y="895589"/>
                </a:cubicBezTo>
                <a:cubicBezTo>
                  <a:pt x="9617112" y="1044003"/>
                  <a:pt x="9813963" y="1178199"/>
                  <a:pt x="10019780" y="1298815"/>
                </a:cubicBezTo>
                <a:cubicBezTo>
                  <a:pt x="10142151" y="1263712"/>
                  <a:pt x="10256792" y="1186061"/>
                  <a:pt x="10372218" y="1146081"/>
                </a:cubicBezTo>
                <a:cubicBezTo>
                  <a:pt x="10279439" y="901425"/>
                  <a:pt x="10751513" y="443317"/>
                  <a:pt x="10896429" y="310883"/>
                </a:cubicBezTo>
                <a:cubicBezTo>
                  <a:pt x="10907980" y="300321"/>
                  <a:pt x="10927341" y="295643"/>
                  <a:pt x="10919735" y="318176"/>
                </a:cubicBezTo>
                <a:cubicBezTo>
                  <a:pt x="10845552" y="531416"/>
                  <a:pt x="10769057" y="750112"/>
                  <a:pt x="10637064" y="935661"/>
                </a:cubicBezTo>
                <a:cubicBezTo>
                  <a:pt x="10618262" y="961821"/>
                  <a:pt x="10471373" y="1105010"/>
                  <a:pt x="10516995" y="1070245"/>
                </a:cubicBezTo>
                <a:cubicBezTo>
                  <a:pt x="10630585" y="984423"/>
                  <a:pt x="10740230" y="886628"/>
                  <a:pt x="10868835" y="815534"/>
                </a:cubicBezTo>
                <a:cubicBezTo>
                  <a:pt x="11133493" y="669415"/>
                  <a:pt x="11435682" y="612577"/>
                  <a:pt x="11704547" y="465665"/>
                </a:cubicBezTo>
                <a:cubicBezTo>
                  <a:pt x="11748194" y="441649"/>
                  <a:pt x="11962368" y="287033"/>
                  <a:pt x="12033562" y="350012"/>
                </a:cubicBezTo>
                <a:cubicBezTo>
                  <a:pt x="12042008" y="357446"/>
                  <a:pt x="12029170" y="377121"/>
                  <a:pt x="12025537" y="382666"/>
                </a:cubicBezTo>
                <a:cubicBezTo>
                  <a:pt x="11835636" y="694348"/>
                  <a:pt x="11402055" y="895784"/>
                  <a:pt x="11088649" y="1056676"/>
                </a:cubicBezTo>
                <a:cubicBezTo>
                  <a:pt x="10916755" y="1144851"/>
                  <a:pt x="10757473" y="1230645"/>
                  <a:pt x="10561600" y="1229477"/>
                </a:cubicBezTo>
                <a:cubicBezTo>
                  <a:pt x="10456897" y="1228927"/>
                  <a:pt x="10388434" y="1221837"/>
                  <a:pt x="10280797" y="1263181"/>
                </a:cubicBezTo>
                <a:cubicBezTo>
                  <a:pt x="10214114" y="1288380"/>
                  <a:pt x="10149765" y="1312641"/>
                  <a:pt x="10083376" y="1334114"/>
                </a:cubicBezTo>
                <a:cubicBezTo>
                  <a:pt x="10323674" y="1470609"/>
                  <a:pt x="10574467" y="1588379"/>
                  <a:pt x="10832582" y="1687356"/>
                </a:cubicBezTo>
                <a:cubicBezTo>
                  <a:pt x="10835145" y="1685866"/>
                  <a:pt x="10837160" y="1684144"/>
                  <a:pt x="10839263" y="1683743"/>
                </a:cubicBezTo>
                <a:cubicBezTo>
                  <a:pt x="11026680" y="1639479"/>
                  <a:pt x="11198523" y="1559010"/>
                  <a:pt x="11350910" y="1443899"/>
                </a:cubicBezTo>
                <a:cubicBezTo>
                  <a:pt x="11353302" y="1439761"/>
                  <a:pt x="11356166" y="1434532"/>
                  <a:pt x="11360346" y="1429225"/>
                </a:cubicBezTo>
                <a:cubicBezTo>
                  <a:pt x="11568454" y="1154547"/>
                  <a:pt x="11893126" y="995756"/>
                  <a:pt x="12167580" y="789523"/>
                </a:cubicBezTo>
                <a:lnTo>
                  <a:pt x="12192000" y="769876"/>
                </a:lnTo>
                <a:lnTo>
                  <a:pt x="12192000" y="802845"/>
                </a:lnTo>
                <a:lnTo>
                  <a:pt x="12173558" y="821317"/>
                </a:lnTo>
                <a:cubicBezTo>
                  <a:pt x="12156328" y="839775"/>
                  <a:pt x="12135859" y="862655"/>
                  <a:pt x="12117398" y="877374"/>
                </a:cubicBezTo>
                <a:cubicBezTo>
                  <a:pt x="11911342" y="1038644"/>
                  <a:pt x="11659100" y="1158472"/>
                  <a:pt x="11472926" y="1344259"/>
                </a:cubicBezTo>
                <a:cubicBezTo>
                  <a:pt x="11530856" y="1294104"/>
                  <a:pt x="11599815" y="1254410"/>
                  <a:pt x="11666978" y="1215889"/>
                </a:cubicBezTo>
                <a:cubicBezTo>
                  <a:pt x="11680568" y="1208123"/>
                  <a:pt x="11694155" y="1200357"/>
                  <a:pt x="11707200" y="1192361"/>
                </a:cubicBezTo>
                <a:cubicBezTo>
                  <a:pt x="11867081" y="1099094"/>
                  <a:pt x="12010478" y="976320"/>
                  <a:pt x="12144637" y="858646"/>
                </a:cubicBezTo>
                <a:lnTo>
                  <a:pt x="12192000" y="810414"/>
                </a:lnTo>
                <a:lnTo>
                  <a:pt x="12192000" y="916439"/>
                </a:lnTo>
                <a:lnTo>
                  <a:pt x="12150630" y="982925"/>
                </a:lnTo>
                <a:cubicBezTo>
                  <a:pt x="11972246" y="1237618"/>
                  <a:pt x="11719654" y="1416530"/>
                  <a:pt x="11389484" y="1469889"/>
                </a:cubicBezTo>
                <a:cubicBezTo>
                  <a:pt x="11249700" y="1582602"/>
                  <a:pt x="11093517" y="1667134"/>
                  <a:pt x="10923736" y="1721439"/>
                </a:cubicBezTo>
                <a:cubicBezTo>
                  <a:pt x="10979487" y="1741826"/>
                  <a:pt x="11035469" y="1761662"/>
                  <a:pt x="11091913" y="1780406"/>
                </a:cubicBezTo>
                <a:cubicBezTo>
                  <a:pt x="11318237" y="1855623"/>
                  <a:pt x="11544464" y="1908264"/>
                  <a:pt x="11771238" y="1944400"/>
                </a:cubicBezTo>
                <a:cubicBezTo>
                  <a:pt x="11775181" y="1939634"/>
                  <a:pt x="11778904" y="1935410"/>
                  <a:pt x="11783166" y="1931422"/>
                </a:cubicBezTo>
                <a:cubicBezTo>
                  <a:pt x="11885723" y="1797152"/>
                  <a:pt x="11990570" y="1669642"/>
                  <a:pt x="12131988" y="1574357"/>
                </a:cubicBezTo>
                <a:lnTo>
                  <a:pt x="12192000" y="1537429"/>
                </a:lnTo>
                <a:lnTo>
                  <a:pt x="12192000" y="1589108"/>
                </a:lnTo>
                <a:lnTo>
                  <a:pt x="12112105" y="1640352"/>
                </a:lnTo>
                <a:cubicBezTo>
                  <a:pt x="12011319" y="1713959"/>
                  <a:pt x="11928638" y="1801479"/>
                  <a:pt x="11849203" y="1900149"/>
                </a:cubicBezTo>
                <a:cubicBezTo>
                  <a:pt x="11883038" y="1876488"/>
                  <a:pt x="11915071" y="1849494"/>
                  <a:pt x="11946326" y="1822808"/>
                </a:cubicBezTo>
                <a:cubicBezTo>
                  <a:pt x="11980834" y="1792997"/>
                  <a:pt x="12017130" y="1762011"/>
                  <a:pt x="12055863" y="1735914"/>
                </a:cubicBezTo>
                <a:cubicBezTo>
                  <a:pt x="12086678" y="1714840"/>
                  <a:pt x="12119524" y="1696556"/>
                  <a:pt x="12150816" y="1678902"/>
                </a:cubicBezTo>
                <a:lnTo>
                  <a:pt x="12192000" y="1655121"/>
                </a:lnTo>
                <a:lnTo>
                  <a:pt x="12192000" y="1686869"/>
                </a:lnTo>
                <a:lnTo>
                  <a:pt x="12163772" y="1703058"/>
                </a:lnTo>
                <a:cubicBezTo>
                  <a:pt x="12132704" y="1720165"/>
                  <a:pt x="12100405" y="1738677"/>
                  <a:pt x="12070597" y="1758893"/>
                </a:cubicBezTo>
                <a:cubicBezTo>
                  <a:pt x="12033422" y="1784357"/>
                  <a:pt x="11997904" y="1815035"/>
                  <a:pt x="11963621" y="1844299"/>
                </a:cubicBezTo>
                <a:cubicBezTo>
                  <a:pt x="11938421" y="1865816"/>
                  <a:pt x="11913214" y="1887338"/>
                  <a:pt x="11886604" y="1907617"/>
                </a:cubicBezTo>
                <a:cubicBezTo>
                  <a:pt x="11977116" y="1884856"/>
                  <a:pt x="12067233" y="1841647"/>
                  <a:pt x="12153575" y="1786372"/>
                </a:cubicBezTo>
                <a:lnTo>
                  <a:pt x="12192000" y="1759693"/>
                </a:lnTo>
                <a:lnTo>
                  <a:pt x="12192000" y="1809459"/>
                </a:lnTo>
                <a:lnTo>
                  <a:pt x="12121362" y="1857561"/>
                </a:lnTo>
                <a:cubicBezTo>
                  <a:pt x="12048187" y="1902591"/>
                  <a:pt x="11972544" y="1939172"/>
                  <a:pt x="11895949" y="1963079"/>
                </a:cubicBezTo>
                <a:lnTo>
                  <a:pt x="12192000" y="1990579"/>
                </a:lnTo>
                <a:lnTo>
                  <a:pt x="12192000" y="2065582"/>
                </a:lnTo>
                <a:lnTo>
                  <a:pt x="12153918" y="2063926"/>
                </a:lnTo>
                <a:lnTo>
                  <a:pt x="12192000" y="2085104"/>
                </a:lnTo>
                <a:lnTo>
                  <a:pt x="12192000" y="2178471"/>
                </a:lnTo>
                <a:lnTo>
                  <a:pt x="12085355" y="2122457"/>
                </a:lnTo>
                <a:lnTo>
                  <a:pt x="12192000" y="2196158"/>
                </a:lnTo>
                <a:lnTo>
                  <a:pt x="12192000" y="2230374"/>
                </a:lnTo>
                <a:lnTo>
                  <a:pt x="12041237" y="2126309"/>
                </a:lnTo>
                <a:cubicBezTo>
                  <a:pt x="12076493" y="2177612"/>
                  <a:pt x="12124001" y="2222030"/>
                  <a:pt x="12174450" y="2262541"/>
                </a:cubicBezTo>
                <a:lnTo>
                  <a:pt x="12192000" y="2275857"/>
                </a:lnTo>
                <a:lnTo>
                  <a:pt x="12192000" y="2377131"/>
                </a:lnTo>
                <a:lnTo>
                  <a:pt x="12155801" y="2349925"/>
                </a:lnTo>
                <a:cubicBezTo>
                  <a:pt x="12047062" y="2264619"/>
                  <a:pt x="11950704" y="2181979"/>
                  <a:pt x="11930164" y="2041945"/>
                </a:cubicBezTo>
                <a:cubicBezTo>
                  <a:pt x="11807338" y="2027929"/>
                  <a:pt x="11684723" y="2008847"/>
                  <a:pt x="11561767" y="1984479"/>
                </a:cubicBezTo>
                <a:cubicBezTo>
                  <a:pt x="11829168" y="2318516"/>
                  <a:pt x="11916257" y="2737804"/>
                  <a:pt x="11987997" y="3153822"/>
                </a:cubicBezTo>
                <a:cubicBezTo>
                  <a:pt x="11991834" y="3176690"/>
                  <a:pt x="11945766" y="3233800"/>
                  <a:pt x="11926558" y="3203134"/>
                </a:cubicBezTo>
                <a:cubicBezTo>
                  <a:pt x="11688637" y="2826855"/>
                  <a:pt x="11343207" y="2452063"/>
                  <a:pt x="11440430" y="1973028"/>
                </a:cubicBezTo>
                <a:cubicBezTo>
                  <a:pt x="11441503" y="1968973"/>
                  <a:pt x="11443583" y="1964061"/>
                  <a:pt x="11446754" y="1959605"/>
                </a:cubicBezTo>
                <a:cubicBezTo>
                  <a:pt x="11314670" y="1929437"/>
                  <a:pt x="11182797" y="1894208"/>
                  <a:pt x="11050651" y="1850495"/>
                </a:cubicBezTo>
                <a:cubicBezTo>
                  <a:pt x="10825423" y="1775743"/>
                  <a:pt x="10604642" y="1687421"/>
                  <a:pt x="10389960" y="1586232"/>
                </a:cubicBezTo>
                <a:cubicBezTo>
                  <a:pt x="10423849" y="1697796"/>
                  <a:pt x="10481699" y="1805979"/>
                  <a:pt x="10500699" y="1913175"/>
                </a:cubicBezTo>
                <a:cubicBezTo>
                  <a:pt x="10502971" y="1915419"/>
                  <a:pt x="10505550" y="1918445"/>
                  <a:pt x="10507814" y="1920694"/>
                </a:cubicBezTo>
                <a:cubicBezTo>
                  <a:pt x="10511536" y="1916469"/>
                  <a:pt x="10515800" y="1912482"/>
                  <a:pt x="10518908" y="1911226"/>
                </a:cubicBezTo>
                <a:cubicBezTo>
                  <a:pt x="10803133" y="1788841"/>
                  <a:pt x="11118572" y="2264893"/>
                  <a:pt x="11258935" y="2442781"/>
                </a:cubicBezTo>
                <a:cubicBezTo>
                  <a:pt x="11271929" y="2459223"/>
                  <a:pt x="11230610" y="2515770"/>
                  <a:pt x="11211663" y="2510325"/>
                </a:cubicBezTo>
                <a:cubicBezTo>
                  <a:pt x="10952813" y="2437432"/>
                  <a:pt x="10754880" y="2286035"/>
                  <a:pt x="10571295" y="2105302"/>
                </a:cubicBezTo>
                <a:cubicBezTo>
                  <a:pt x="10593939" y="2333141"/>
                  <a:pt x="10477445" y="2625036"/>
                  <a:pt x="10435737" y="2805672"/>
                </a:cubicBezTo>
                <a:cubicBezTo>
                  <a:pt x="10398299" y="2965580"/>
                  <a:pt x="10359478" y="3078554"/>
                  <a:pt x="10206831" y="3151701"/>
                </a:cubicBezTo>
                <a:cubicBezTo>
                  <a:pt x="10193935" y="3157832"/>
                  <a:pt x="10194572" y="3142650"/>
                  <a:pt x="10196482" y="3135084"/>
                </a:cubicBezTo>
                <a:cubicBezTo>
                  <a:pt x="10274073" y="2811909"/>
                  <a:pt x="10304290" y="2478979"/>
                  <a:pt x="10381882" y="2155807"/>
                </a:cubicBezTo>
                <a:cubicBezTo>
                  <a:pt x="10395105" y="2100241"/>
                  <a:pt x="10437104" y="2020803"/>
                  <a:pt x="10439260" y="1962486"/>
                </a:cubicBezTo>
                <a:cubicBezTo>
                  <a:pt x="10439491" y="1961942"/>
                  <a:pt x="10439175" y="1961166"/>
                  <a:pt x="10439409" y="1960615"/>
                </a:cubicBezTo>
                <a:cubicBezTo>
                  <a:pt x="10439475" y="1957427"/>
                  <a:pt x="10440085" y="1954468"/>
                  <a:pt x="10439915" y="1951821"/>
                </a:cubicBezTo>
                <a:cubicBezTo>
                  <a:pt x="10433959" y="1836632"/>
                  <a:pt x="10332627" y="1683636"/>
                  <a:pt x="10314241" y="1556749"/>
                </a:cubicBezTo>
                <a:cubicBezTo>
                  <a:pt x="10313847" y="1554649"/>
                  <a:pt x="10314451" y="1551688"/>
                  <a:pt x="10315061" y="1548729"/>
                </a:cubicBezTo>
                <a:cubicBezTo>
                  <a:pt x="10038413" y="1412938"/>
                  <a:pt x="9774128" y="1254043"/>
                  <a:pt x="9526158" y="1071804"/>
                </a:cubicBezTo>
                <a:cubicBezTo>
                  <a:pt x="9586547" y="1245450"/>
                  <a:pt x="9699054" y="1407035"/>
                  <a:pt x="9758689" y="1585512"/>
                </a:cubicBezTo>
                <a:cubicBezTo>
                  <a:pt x="9851296" y="1860991"/>
                  <a:pt x="9909066" y="2144264"/>
                  <a:pt x="9941392" y="2432858"/>
                </a:cubicBezTo>
                <a:cubicBezTo>
                  <a:pt x="9942776" y="2446319"/>
                  <a:pt x="9898852" y="2512059"/>
                  <a:pt x="9887724" y="2495762"/>
                </a:cubicBezTo>
                <a:cubicBezTo>
                  <a:pt x="9758830" y="2305989"/>
                  <a:pt x="9675953" y="2083557"/>
                  <a:pt x="9587446" y="1872898"/>
                </a:cubicBezTo>
                <a:cubicBezTo>
                  <a:pt x="9504836" y="1675682"/>
                  <a:pt x="9450239" y="1492905"/>
                  <a:pt x="9462810" y="1288346"/>
                </a:cubicBezTo>
                <a:cubicBezTo>
                  <a:pt x="9416080" y="1372857"/>
                  <a:pt x="9368030" y="1457457"/>
                  <a:pt x="9318575" y="1540820"/>
                </a:cubicBezTo>
                <a:cubicBezTo>
                  <a:pt x="9284037" y="1599587"/>
                  <a:pt x="9257140" y="1661598"/>
                  <a:pt x="9191090" y="1688355"/>
                </a:cubicBezTo>
                <a:cubicBezTo>
                  <a:pt x="9186426" y="1690241"/>
                  <a:pt x="9179411" y="1688563"/>
                  <a:pt x="9177757" y="1683354"/>
                </a:cubicBezTo>
                <a:cubicBezTo>
                  <a:pt x="9143528" y="1583238"/>
                  <a:pt x="9220115" y="1420588"/>
                  <a:pt x="9274865" y="1336896"/>
                </a:cubicBezTo>
                <a:cubicBezTo>
                  <a:pt x="9324504" y="1260695"/>
                  <a:pt x="9393212" y="1200294"/>
                  <a:pt x="9478649" y="1173376"/>
                </a:cubicBezTo>
                <a:cubicBezTo>
                  <a:pt x="9479343" y="1171736"/>
                  <a:pt x="9480811" y="1169782"/>
                  <a:pt x="9482281" y="1167830"/>
                </a:cubicBezTo>
                <a:cubicBezTo>
                  <a:pt x="9463542" y="1119335"/>
                  <a:pt x="9448141" y="1069035"/>
                  <a:pt x="9438637" y="1015438"/>
                </a:cubicBezTo>
                <a:cubicBezTo>
                  <a:pt x="9438473" y="1012795"/>
                  <a:pt x="9438847" y="1010377"/>
                  <a:pt x="9439458" y="1007420"/>
                </a:cubicBezTo>
                <a:cubicBezTo>
                  <a:pt x="9356819" y="944106"/>
                  <a:pt x="9275563" y="877509"/>
                  <a:pt x="9197105" y="808882"/>
                </a:cubicBezTo>
                <a:cubicBezTo>
                  <a:pt x="9119732" y="740719"/>
                  <a:pt x="9045390" y="669969"/>
                  <a:pt x="8973607" y="597733"/>
                </a:cubicBezTo>
                <a:cubicBezTo>
                  <a:pt x="9117865" y="988437"/>
                  <a:pt x="9115639" y="1402749"/>
                  <a:pt x="8967512" y="1795211"/>
                </a:cubicBezTo>
                <a:cubicBezTo>
                  <a:pt x="8964595" y="1803635"/>
                  <a:pt x="8922055" y="1866099"/>
                  <a:pt x="8912526" y="1841464"/>
                </a:cubicBezTo>
                <a:cubicBezTo>
                  <a:pt x="8756044" y="1433999"/>
                  <a:pt x="8647107" y="967467"/>
                  <a:pt x="8893391" y="572788"/>
                </a:cubicBezTo>
                <a:cubicBezTo>
                  <a:pt x="8896018" y="568101"/>
                  <a:pt x="8899507" y="564428"/>
                  <a:pt x="8902990" y="560750"/>
                </a:cubicBezTo>
                <a:cubicBezTo>
                  <a:pt x="8907633" y="554349"/>
                  <a:pt x="8913596" y="547863"/>
                  <a:pt x="8919102" y="542471"/>
                </a:cubicBezTo>
                <a:cubicBezTo>
                  <a:pt x="8828814" y="448553"/>
                  <a:pt x="8743025" y="351231"/>
                  <a:pt x="8661728" y="250903"/>
                </a:cubicBezTo>
                <a:close/>
                <a:moveTo>
                  <a:pt x="8357758" y="0"/>
                </a:moveTo>
                <a:lnTo>
                  <a:pt x="8405492" y="0"/>
                </a:lnTo>
                <a:lnTo>
                  <a:pt x="8392083" y="30495"/>
                </a:lnTo>
                <a:cubicBezTo>
                  <a:pt x="8354166" y="121698"/>
                  <a:pt x="8324318" y="217584"/>
                  <a:pt x="8339888" y="306259"/>
                </a:cubicBezTo>
                <a:cubicBezTo>
                  <a:pt x="8364400" y="446040"/>
                  <a:pt x="8455049" y="577127"/>
                  <a:pt x="8473847" y="727373"/>
                </a:cubicBezTo>
                <a:cubicBezTo>
                  <a:pt x="8510300" y="1013846"/>
                  <a:pt x="8488635" y="1326579"/>
                  <a:pt x="8454081" y="1611960"/>
                </a:cubicBezTo>
                <a:cubicBezTo>
                  <a:pt x="8452268" y="1625361"/>
                  <a:pt x="8409518" y="1692886"/>
                  <a:pt x="8396000" y="1663986"/>
                </a:cubicBezTo>
                <a:cubicBezTo>
                  <a:pt x="8190763" y="1233305"/>
                  <a:pt x="8063839" y="818387"/>
                  <a:pt x="8238881" y="368438"/>
                </a:cubicBezTo>
                <a:lnTo>
                  <a:pt x="7668140" y="942511"/>
                </a:lnTo>
                <a:cubicBezTo>
                  <a:pt x="7658137" y="952438"/>
                  <a:pt x="7629107" y="972341"/>
                  <a:pt x="7637853" y="942567"/>
                </a:cubicBezTo>
                <a:cubicBezTo>
                  <a:pt x="7690270" y="771614"/>
                  <a:pt x="7793861" y="624255"/>
                  <a:pt x="7909649" y="489150"/>
                </a:cubicBezTo>
                <a:cubicBezTo>
                  <a:pt x="8010566" y="370919"/>
                  <a:pt x="8112174" y="322520"/>
                  <a:pt x="8256182" y="301724"/>
                </a:cubicBezTo>
                <a:cubicBezTo>
                  <a:pt x="8255907" y="293239"/>
                  <a:pt x="8255408" y="285302"/>
                  <a:pt x="8255912" y="276498"/>
                </a:cubicBezTo>
                <a:cubicBezTo>
                  <a:pt x="8260651" y="221208"/>
                  <a:pt x="8285427" y="155085"/>
                  <a:pt x="8315225" y="89075"/>
                </a:cubicBezTo>
                <a:close/>
                <a:moveTo>
                  <a:pt x="7497388" y="0"/>
                </a:moveTo>
                <a:lnTo>
                  <a:pt x="7560921" y="0"/>
                </a:lnTo>
                <a:lnTo>
                  <a:pt x="7546742" y="68966"/>
                </a:lnTo>
                <a:cubicBezTo>
                  <a:pt x="7513334" y="225436"/>
                  <a:pt x="7494394" y="379659"/>
                  <a:pt x="7488853" y="535687"/>
                </a:cubicBezTo>
                <a:lnTo>
                  <a:pt x="7529509" y="380358"/>
                </a:lnTo>
                <a:cubicBezTo>
                  <a:pt x="7546426" y="316055"/>
                  <a:pt x="7563725" y="249346"/>
                  <a:pt x="7585939" y="184712"/>
                </a:cubicBezTo>
                <a:cubicBezTo>
                  <a:pt x="7597162" y="152119"/>
                  <a:pt x="7609478" y="119997"/>
                  <a:pt x="7621792" y="87864"/>
                </a:cubicBezTo>
                <a:lnTo>
                  <a:pt x="7654204" y="0"/>
                </a:lnTo>
                <a:lnTo>
                  <a:pt x="7683986" y="0"/>
                </a:lnTo>
                <a:lnTo>
                  <a:pt x="7647914" y="97640"/>
                </a:lnTo>
                <a:cubicBezTo>
                  <a:pt x="7635833" y="129221"/>
                  <a:pt x="7623516" y="161350"/>
                  <a:pt x="7612524" y="193392"/>
                </a:cubicBezTo>
                <a:cubicBezTo>
                  <a:pt x="7590775" y="256933"/>
                  <a:pt x="7573702" y="323103"/>
                  <a:pt x="7557013" y="386853"/>
                </a:cubicBezTo>
                <a:lnTo>
                  <a:pt x="7517286" y="539999"/>
                </a:lnTo>
                <a:cubicBezTo>
                  <a:pt x="7579804" y="409054"/>
                  <a:pt x="7648790" y="283748"/>
                  <a:pt x="7704204" y="152292"/>
                </a:cubicBezTo>
                <a:lnTo>
                  <a:pt x="7756975" y="0"/>
                </a:lnTo>
                <a:lnTo>
                  <a:pt x="7837329" y="0"/>
                </a:lnTo>
                <a:lnTo>
                  <a:pt x="7821760" y="65656"/>
                </a:lnTo>
                <a:cubicBezTo>
                  <a:pt x="7739780" y="311007"/>
                  <a:pt x="7576279" y="519263"/>
                  <a:pt x="7488925" y="763628"/>
                </a:cubicBezTo>
                <a:cubicBezTo>
                  <a:pt x="7478308" y="793254"/>
                  <a:pt x="7422482" y="826275"/>
                  <a:pt x="7419999" y="774360"/>
                </a:cubicBezTo>
                <a:cubicBezTo>
                  <a:pt x="7407159" y="524115"/>
                  <a:pt x="7434412" y="279259"/>
                  <a:pt x="7487820" y="37416"/>
                </a:cubicBezTo>
                <a:close/>
                <a:moveTo>
                  <a:pt x="3882765" y="0"/>
                </a:moveTo>
                <a:lnTo>
                  <a:pt x="3995099" y="0"/>
                </a:lnTo>
                <a:lnTo>
                  <a:pt x="4163818" y="234104"/>
                </a:lnTo>
                <a:cubicBezTo>
                  <a:pt x="4167056" y="234046"/>
                  <a:pt x="4169933" y="233486"/>
                  <a:pt x="4172099" y="234207"/>
                </a:cubicBezTo>
                <a:cubicBezTo>
                  <a:pt x="4370329" y="290447"/>
                  <a:pt x="4575890" y="304753"/>
                  <a:pt x="4784282" y="276561"/>
                </a:cubicBezTo>
                <a:cubicBezTo>
                  <a:pt x="4788943" y="273941"/>
                  <a:pt x="4794689" y="270546"/>
                  <a:pt x="4801687" y="267764"/>
                </a:cubicBezTo>
                <a:cubicBezTo>
                  <a:pt x="5207052" y="98325"/>
                  <a:pt x="5661672" y="149587"/>
                  <a:pt x="6082788" y="64119"/>
                </a:cubicBezTo>
                <a:cubicBezTo>
                  <a:pt x="6097705" y="60940"/>
                  <a:pt x="6122565" y="65809"/>
                  <a:pt x="6099442" y="82568"/>
                </a:cubicBezTo>
                <a:cubicBezTo>
                  <a:pt x="5702970" y="366122"/>
                  <a:pt x="5250177" y="483706"/>
                  <a:pt x="4804137" y="320931"/>
                </a:cubicBezTo>
                <a:cubicBezTo>
                  <a:pt x="4608728" y="353445"/>
                  <a:pt x="4415104" y="351091"/>
                  <a:pt x="4227047" y="313415"/>
                </a:cubicBezTo>
                <a:cubicBezTo>
                  <a:pt x="4265992" y="361495"/>
                  <a:pt x="4305481" y="409180"/>
                  <a:pt x="4346041" y="456086"/>
                </a:cubicBezTo>
                <a:cubicBezTo>
                  <a:pt x="4508645" y="644218"/>
                  <a:pt x="4684629" y="811207"/>
                  <a:pt x="4870967" y="963061"/>
                </a:cubicBezTo>
                <a:cubicBezTo>
                  <a:pt x="4877428" y="960662"/>
                  <a:pt x="4883360" y="958653"/>
                  <a:pt x="4889647" y="957147"/>
                </a:cubicBezTo>
                <a:cubicBezTo>
                  <a:pt x="5063790" y="885104"/>
                  <a:pt x="5235998" y="820573"/>
                  <a:pt x="5422504" y="805191"/>
                </a:cubicBezTo>
                <a:cubicBezTo>
                  <a:pt x="5643719" y="786779"/>
                  <a:pt x="5869113" y="808075"/>
                  <a:pt x="6087656" y="826703"/>
                </a:cubicBezTo>
                <a:cubicBezTo>
                  <a:pt x="6118977" y="829180"/>
                  <a:pt x="6064821" y="863092"/>
                  <a:pt x="6058717" y="865992"/>
                </a:cubicBezTo>
                <a:cubicBezTo>
                  <a:pt x="5757093" y="988464"/>
                  <a:pt x="5312094" y="1115658"/>
                  <a:pt x="4974153" y="1045456"/>
                </a:cubicBezTo>
                <a:cubicBezTo>
                  <a:pt x="5180499" y="1203411"/>
                  <a:pt x="5398986" y="1344171"/>
                  <a:pt x="5627835" y="1472077"/>
                </a:cubicBezTo>
                <a:cubicBezTo>
                  <a:pt x="5628372" y="1471688"/>
                  <a:pt x="5629279" y="1471800"/>
                  <a:pt x="5629817" y="1471412"/>
                </a:cubicBezTo>
                <a:cubicBezTo>
                  <a:pt x="5631249" y="1471132"/>
                  <a:pt x="5633225" y="1470462"/>
                  <a:pt x="5634124" y="1470572"/>
                </a:cubicBezTo>
                <a:cubicBezTo>
                  <a:pt x="5647257" y="1469448"/>
                  <a:pt x="5751167" y="1386498"/>
                  <a:pt x="5755832" y="1383886"/>
                </a:cubicBezTo>
                <a:cubicBezTo>
                  <a:pt x="5837996" y="1338827"/>
                  <a:pt x="5925989" y="1306339"/>
                  <a:pt x="6014186" y="1279799"/>
                </a:cubicBezTo>
                <a:cubicBezTo>
                  <a:pt x="6310230" y="1190367"/>
                  <a:pt x="6608567" y="1157268"/>
                  <a:pt x="6901619" y="1047874"/>
                </a:cubicBezTo>
                <a:cubicBezTo>
                  <a:pt x="6921553" y="1040293"/>
                  <a:pt x="6976591" y="1037028"/>
                  <a:pt x="6931566" y="1062034"/>
                </a:cubicBezTo>
                <a:cubicBezTo>
                  <a:pt x="6610108" y="1243134"/>
                  <a:pt x="6183662" y="1573592"/>
                  <a:pt x="5790982" y="1561380"/>
                </a:cubicBezTo>
                <a:cubicBezTo>
                  <a:pt x="5920545" y="1629240"/>
                  <a:pt x="6053507" y="1693876"/>
                  <a:pt x="6188971" y="1755168"/>
                </a:cubicBezTo>
                <a:cubicBezTo>
                  <a:pt x="6193458" y="1753446"/>
                  <a:pt x="6198307" y="1752214"/>
                  <a:pt x="6202446" y="1752268"/>
                </a:cubicBezTo>
                <a:cubicBezTo>
                  <a:pt x="6504288" y="1570118"/>
                  <a:pt x="6833930" y="1471594"/>
                  <a:pt x="7179560" y="1467551"/>
                </a:cubicBezTo>
                <a:cubicBezTo>
                  <a:pt x="7221126" y="1467186"/>
                  <a:pt x="7172003" y="1501258"/>
                  <a:pt x="7158730" y="1507835"/>
                </a:cubicBezTo>
                <a:cubicBezTo>
                  <a:pt x="6888412" y="1630502"/>
                  <a:pt x="6618589" y="1809287"/>
                  <a:pt x="6326959" y="1817686"/>
                </a:cubicBezTo>
                <a:cubicBezTo>
                  <a:pt x="6396578" y="1848113"/>
                  <a:pt x="6466739" y="1878148"/>
                  <a:pt x="6537433" y="1907790"/>
                </a:cubicBezTo>
                <a:cubicBezTo>
                  <a:pt x="6542473" y="1907949"/>
                  <a:pt x="6546435" y="1908891"/>
                  <a:pt x="6550221" y="1910729"/>
                </a:cubicBezTo>
                <a:cubicBezTo>
                  <a:pt x="6742694" y="1932993"/>
                  <a:pt x="6849771" y="2068278"/>
                  <a:pt x="6964438" y="2209505"/>
                </a:cubicBezTo>
                <a:cubicBezTo>
                  <a:pt x="7113162" y="2393201"/>
                  <a:pt x="7266286" y="2592015"/>
                  <a:pt x="7367862" y="2806833"/>
                </a:cubicBezTo>
                <a:cubicBezTo>
                  <a:pt x="7371456" y="2814338"/>
                  <a:pt x="7369522" y="2821080"/>
                  <a:pt x="7364329" y="2826907"/>
                </a:cubicBezTo>
                <a:cubicBezTo>
                  <a:pt x="7348741" y="2844389"/>
                  <a:pt x="7303788" y="2853651"/>
                  <a:pt x="7290545" y="2850663"/>
                </a:cubicBezTo>
                <a:cubicBezTo>
                  <a:pt x="6859896" y="2738539"/>
                  <a:pt x="6609607" y="2342306"/>
                  <a:pt x="6472036" y="1959003"/>
                </a:cubicBezTo>
                <a:cubicBezTo>
                  <a:pt x="6239391" y="1862081"/>
                  <a:pt x="6011946" y="1759868"/>
                  <a:pt x="5792897" y="1647747"/>
                </a:cubicBezTo>
                <a:cubicBezTo>
                  <a:pt x="5817125" y="1702679"/>
                  <a:pt x="5838127" y="1759942"/>
                  <a:pt x="5842751" y="1816112"/>
                </a:cubicBezTo>
                <a:cubicBezTo>
                  <a:pt x="5844184" y="1815832"/>
                  <a:pt x="5846161" y="1815162"/>
                  <a:pt x="5847424" y="1815776"/>
                </a:cubicBezTo>
                <a:cubicBezTo>
                  <a:pt x="6140442" y="1830791"/>
                  <a:pt x="6291873" y="2115536"/>
                  <a:pt x="6399821" y="2344799"/>
                </a:cubicBezTo>
                <a:cubicBezTo>
                  <a:pt x="6413837" y="2374329"/>
                  <a:pt x="6342916" y="2402075"/>
                  <a:pt x="6323232" y="2389634"/>
                </a:cubicBezTo>
                <a:cubicBezTo>
                  <a:pt x="6177906" y="2301146"/>
                  <a:pt x="6052833" y="2198747"/>
                  <a:pt x="5942958" y="2077708"/>
                </a:cubicBezTo>
                <a:cubicBezTo>
                  <a:pt x="5949243" y="2174636"/>
                  <a:pt x="5937179" y="2273417"/>
                  <a:pt x="5921559" y="2378596"/>
                </a:cubicBezTo>
                <a:cubicBezTo>
                  <a:pt x="5888539" y="2593290"/>
                  <a:pt x="5878937" y="2813146"/>
                  <a:pt x="5817651" y="3023919"/>
                </a:cubicBezTo>
                <a:cubicBezTo>
                  <a:pt x="5810408" y="3049005"/>
                  <a:pt x="5741174" y="3089270"/>
                  <a:pt x="5729634" y="3051849"/>
                </a:cubicBezTo>
                <a:cubicBezTo>
                  <a:pt x="5657096" y="2815984"/>
                  <a:pt x="5581632" y="2571559"/>
                  <a:pt x="5611018" y="2316769"/>
                </a:cubicBezTo>
                <a:cubicBezTo>
                  <a:pt x="5622715" y="2217484"/>
                  <a:pt x="5656813" y="2135538"/>
                  <a:pt x="5687608" y="2039972"/>
                </a:cubicBezTo>
                <a:cubicBezTo>
                  <a:pt x="5744741" y="1859679"/>
                  <a:pt x="5733310" y="1742061"/>
                  <a:pt x="5657554" y="1576445"/>
                </a:cubicBezTo>
                <a:cubicBezTo>
                  <a:pt x="5483232" y="1483028"/>
                  <a:pt x="5313009" y="1382833"/>
                  <a:pt x="5150475" y="1274012"/>
                </a:cubicBezTo>
                <a:cubicBezTo>
                  <a:pt x="5326569" y="1559959"/>
                  <a:pt x="5457991" y="1838600"/>
                  <a:pt x="5349142" y="2204405"/>
                </a:cubicBezTo>
                <a:cubicBezTo>
                  <a:pt x="5342604" y="2225928"/>
                  <a:pt x="5273881" y="2261245"/>
                  <a:pt x="5262214" y="2233836"/>
                </a:cubicBezTo>
                <a:cubicBezTo>
                  <a:pt x="5160759" y="2006724"/>
                  <a:pt x="5064863" y="1777114"/>
                  <a:pt x="4981539" y="1542201"/>
                </a:cubicBezTo>
                <a:cubicBezTo>
                  <a:pt x="4932755" y="1405876"/>
                  <a:pt x="4893729" y="1278486"/>
                  <a:pt x="4958461" y="1136957"/>
                </a:cubicBezTo>
                <a:cubicBezTo>
                  <a:pt x="4854219" y="1059900"/>
                  <a:pt x="4753195" y="978221"/>
                  <a:pt x="4655015" y="891426"/>
                </a:cubicBez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2" name="Rectangle 21">
            <a:extLst>
              <a:ext uri="{FF2B5EF4-FFF2-40B4-BE49-F238E27FC236}">
                <a16:creationId xmlns:a16="http://schemas.microsoft.com/office/drawing/2014/main" id="{A20AF199-99C2-4569-9CAF-24514AE5E8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457197"/>
            <a:ext cx="11277600" cy="5943606"/>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Başlık 8">
            <a:extLst>
              <a:ext uri="{FF2B5EF4-FFF2-40B4-BE49-F238E27FC236}">
                <a16:creationId xmlns:a16="http://schemas.microsoft.com/office/drawing/2014/main" id="{DF0B4E95-E618-481D-BD2D-C369F3263AF8}"/>
              </a:ext>
            </a:extLst>
          </p:cNvPr>
          <p:cNvSpPr txBox="1">
            <a:spLocks noGrp="1"/>
          </p:cNvSpPr>
          <p:nvPr>
            <p:ph type="ctrTitle"/>
          </p:nvPr>
        </p:nvSpPr>
        <p:spPr>
          <a:xfrm>
            <a:off x="671333" y="667494"/>
            <a:ext cx="10833902" cy="1243169"/>
          </a:xfrm>
          <a:prstGeom prst="roundRect">
            <a:avLst/>
          </a:prstGeom>
          <a:ln w="88900" cmpd="tri">
            <a:solidFill>
              <a:srgbClr val="FF0000"/>
            </a:solidFill>
          </a:ln>
        </p:spPr>
        <p:style>
          <a:lnRef idx="2">
            <a:schemeClr val="dk1"/>
          </a:lnRef>
          <a:fillRef idx="1">
            <a:schemeClr val="lt1"/>
          </a:fillRef>
          <a:effectRef idx="0">
            <a:schemeClr val="dk1"/>
          </a:effectRef>
          <a:fontRef idx="minor">
            <a:schemeClr val="dk1"/>
          </a:fontRef>
        </p:style>
        <p:txBody>
          <a:bodyPr vert="horz" lIns="91440" tIns="45720" rIns="91440" bIns="45720" rtlCol="0" anchor="ctr">
            <a:noAutofit/>
          </a:bodyPr>
          <a:lstStyle/>
          <a:p>
            <a:r>
              <a:rPr lang="tr-TR" sz="4500" b="1" dirty="0">
                <a:ln w="0"/>
                <a:solidFill>
                  <a:schemeClr val="tx1"/>
                </a:solidFill>
                <a:effectLst>
                  <a:outerShdw blurRad="38100" dist="25400" dir="5400000" algn="ctr" rotWithShape="0">
                    <a:srgbClr val="6E747A">
                      <a:alpha val="43000"/>
                    </a:srgbClr>
                  </a:outerShdw>
                </a:effectLst>
                <a:latin typeface="Algerian" panose="04020705040A02060702" pitchFamily="82" charset="0"/>
                <a:ea typeface="+mj-ea"/>
                <a:cs typeface="Times New Roman" panose="02020603050405020304" pitchFamily="18" charset="0"/>
              </a:rPr>
              <a:t>Geleneksel  ÖĞRENCİ BULUŞMALARI</a:t>
            </a:r>
          </a:p>
        </p:txBody>
      </p:sp>
      <p:sp>
        <p:nvSpPr>
          <p:cNvPr id="2" name="Başlık 8">
            <a:extLst>
              <a:ext uri="{FF2B5EF4-FFF2-40B4-BE49-F238E27FC236}">
                <a16:creationId xmlns:a16="http://schemas.microsoft.com/office/drawing/2014/main" id="{5E433742-A499-FA0F-2907-FBACB3735FE7}"/>
              </a:ext>
            </a:extLst>
          </p:cNvPr>
          <p:cNvSpPr txBox="1">
            <a:spLocks/>
          </p:cNvSpPr>
          <p:nvPr/>
        </p:nvSpPr>
        <p:spPr>
          <a:xfrm>
            <a:off x="606598" y="2120960"/>
            <a:ext cx="10978800" cy="4279843"/>
          </a:xfrm>
          <a:prstGeom prst="roundRect">
            <a:avLst/>
          </a:prstGeom>
          <a:ln w="57150">
            <a:solidFill>
              <a:srgbClr val="0070C0"/>
            </a:solidFill>
          </a:ln>
        </p:spPr>
        <p:style>
          <a:lnRef idx="2">
            <a:schemeClr val="dk1"/>
          </a:lnRef>
          <a:fillRef idx="1">
            <a:schemeClr val="lt1"/>
          </a:fillRef>
          <a:effectRef idx="0">
            <a:schemeClr val="dk1"/>
          </a:effectRef>
          <a:fontRef idx="minor">
            <a:schemeClr val="dk1"/>
          </a:fontRef>
        </p:style>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tr-TR" sz="3600" b="0" i="0" u="none" strike="noStrike" kern="1200" cap="none" spc="0" normalizeH="0" baseline="0" noProof="0" dirty="0">
                <a:ln w="0"/>
                <a:solidFill>
                  <a:prstClr val="black"/>
                </a:solidFill>
                <a:effectLst>
                  <a:outerShdw blurRad="38100" dist="25400" dir="5400000" algn="ctr" rotWithShape="0">
                    <a:srgbClr val="6E747A">
                      <a:alpha val="43000"/>
                    </a:srgbClr>
                  </a:outerShdw>
                </a:effectLst>
                <a:uLnTx/>
                <a:uFillTx/>
                <a:latin typeface="Calibri" panose="020F0502020204030204"/>
                <a:ea typeface="+mn-ea"/>
                <a:cs typeface="Times New Roman" panose="02020603050405020304" pitchFamily="18" charset="0"/>
              </a:rPr>
              <a:t>Üniversitemiz yöneticileri; Sayın Rektörümüz,</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tr-TR" sz="3600" b="0" i="0" u="none" strike="noStrike" kern="1200" cap="none" spc="0" normalizeH="0" baseline="0" noProof="0" dirty="0">
                <a:ln w="0"/>
                <a:solidFill>
                  <a:prstClr val="black"/>
                </a:solidFill>
                <a:effectLst>
                  <a:outerShdw blurRad="38100" dist="25400" dir="5400000" algn="ctr" rotWithShape="0">
                    <a:srgbClr val="6E747A">
                      <a:alpha val="43000"/>
                    </a:srgbClr>
                  </a:outerShdw>
                </a:effectLst>
                <a:uLnTx/>
                <a:uFillTx/>
                <a:latin typeface="Calibri" panose="020F0502020204030204"/>
                <a:ea typeface="+mn-ea"/>
                <a:cs typeface="Times New Roman" panose="02020603050405020304" pitchFamily="18" charset="0"/>
              </a:rPr>
              <a:t> Rektör Yardımcılarımız ve Değerli Akademisyenleri ile  öğrencilerimiz </a:t>
            </a:r>
            <a:r>
              <a:rPr kumimoji="0" lang="tr-TR" sz="36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Calibri" panose="020F0502020204030204"/>
                <a:ea typeface="+mn-ea"/>
                <a:cs typeface="Times New Roman" panose="02020603050405020304" pitchFamily="18" charset="0"/>
              </a:rPr>
              <a:t>« Geleneksel Öğrenci Buluşmaları » </a:t>
            </a:r>
            <a:r>
              <a:rPr kumimoji="0" lang="tr-TR" sz="3600" b="0" i="0" u="none" strike="noStrike" kern="1200" cap="none" spc="0" normalizeH="0" baseline="0" noProof="0" dirty="0">
                <a:ln w="0"/>
                <a:solidFill>
                  <a:prstClr val="black"/>
                </a:solidFill>
                <a:effectLst>
                  <a:outerShdw blurRad="38100" dist="25400" dir="5400000" algn="ctr" rotWithShape="0">
                    <a:srgbClr val="6E747A">
                      <a:alpha val="43000"/>
                    </a:srgbClr>
                  </a:outerShdw>
                </a:effectLst>
                <a:uLnTx/>
                <a:uFillTx/>
                <a:latin typeface="Calibri" panose="020F0502020204030204"/>
                <a:ea typeface="+mn-ea"/>
                <a:cs typeface="Times New Roman" panose="02020603050405020304" pitchFamily="18" charset="0"/>
              </a:rPr>
              <a:t>etkinliği ile </a:t>
            </a:r>
            <a:r>
              <a:rPr kumimoji="0" lang="tr-TR" sz="36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Calibri" panose="020F0502020204030204"/>
                <a:ea typeface="+mn-ea"/>
                <a:cs typeface="Times New Roman" panose="02020603050405020304" pitchFamily="18" charset="0"/>
              </a:rPr>
              <a:t>her hafta SALI günü saat:10:00 ‘da </a:t>
            </a:r>
            <a:r>
              <a:rPr kumimoji="0" lang="tr-TR" sz="3600" b="0" i="0" u="none" strike="noStrike" kern="1200" cap="none" spc="0" normalizeH="0" baseline="0" noProof="0" dirty="0">
                <a:ln w="0"/>
                <a:solidFill>
                  <a:prstClr val="black"/>
                </a:solidFill>
                <a:effectLst>
                  <a:outerShdw blurRad="38100" dist="25400" dir="5400000" algn="ctr" rotWithShape="0">
                    <a:srgbClr val="6E747A">
                      <a:alpha val="43000"/>
                    </a:srgbClr>
                  </a:outerShdw>
                </a:effectLst>
                <a:uLnTx/>
                <a:uFillTx/>
                <a:latin typeface="Calibri" panose="020F0502020204030204"/>
                <a:ea typeface="+mn-ea"/>
                <a:cs typeface="Times New Roman" panose="02020603050405020304" pitchFamily="18" charset="0"/>
              </a:rPr>
              <a:t>Üniversitemizde en önemli kararların alındığı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tr-TR" sz="3600" b="0" i="0" u="none" strike="noStrike" kern="1200" cap="none" spc="0" normalizeH="0" baseline="0" noProof="0" dirty="0">
                <a:ln w="0"/>
                <a:solidFill>
                  <a:prstClr val="black"/>
                </a:solidFill>
                <a:effectLst>
                  <a:outerShdw blurRad="38100" dist="25400" dir="5400000" algn="ctr" rotWithShape="0">
                    <a:srgbClr val="6E747A">
                      <a:alpha val="43000"/>
                    </a:srgbClr>
                  </a:outerShdw>
                </a:effectLst>
                <a:uLnTx/>
                <a:uFillTx/>
                <a:latin typeface="Calibri" panose="020F0502020204030204"/>
                <a:ea typeface="+mn-ea"/>
                <a:cs typeface="Times New Roman" panose="02020603050405020304" pitchFamily="18" charset="0"/>
              </a:rPr>
              <a:t>Senato Odasında bir araya gelmektedir.</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tr-TR" sz="3600" b="0" i="0" u="none" strike="noStrike" kern="1200" cap="none" spc="0" normalizeH="0" baseline="0" noProof="0" dirty="0">
                <a:ln w="0"/>
                <a:solidFill>
                  <a:prstClr val="black"/>
                </a:solidFill>
                <a:effectLst>
                  <a:outerShdw blurRad="38100" dist="25400" dir="5400000" algn="ctr" rotWithShape="0">
                    <a:srgbClr val="6E747A">
                      <a:alpha val="43000"/>
                    </a:srgbClr>
                  </a:outerShdw>
                </a:effectLst>
                <a:uLnTx/>
                <a:uFillTx/>
                <a:latin typeface="Calibri" panose="020F0502020204030204"/>
                <a:ea typeface="+mn-ea"/>
                <a:cs typeface="Times New Roman" panose="02020603050405020304" pitchFamily="18" charset="0"/>
              </a:rPr>
              <a:t> </a:t>
            </a:r>
            <a:r>
              <a:rPr kumimoji="0" lang="tr-TR" sz="36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panose="020F0502020204030204"/>
                <a:ea typeface="+mn-ea"/>
                <a:cs typeface="Times New Roman" panose="02020603050405020304" pitchFamily="18" charset="0"/>
              </a:rPr>
              <a:t>Tüm öğrencilerimiz davetlidirler.</a:t>
            </a:r>
          </a:p>
        </p:txBody>
      </p:sp>
      <p:pic>
        <p:nvPicPr>
          <p:cNvPr id="3" name="Resim 2">
            <a:extLst>
              <a:ext uri="{FF2B5EF4-FFF2-40B4-BE49-F238E27FC236}">
                <a16:creationId xmlns:a16="http://schemas.microsoft.com/office/drawing/2014/main" id="{B3CD00EA-1B88-C161-EC42-0ABB843F64B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46431" y="5154682"/>
            <a:ext cx="1241185" cy="1019995"/>
          </a:xfrm>
          <a:prstGeom prst="rect">
            <a:avLst/>
          </a:prstGeom>
          <a:noFill/>
        </p:spPr>
      </p:pic>
      <p:pic>
        <p:nvPicPr>
          <p:cNvPr id="4" name="Resim 3">
            <a:extLst>
              <a:ext uri="{FF2B5EF4-FFF2-40B4-BE49-F238E27FC236}">
                <a16:creationId xmlns:a16="http://schemas.microsoft.com/office/drawing/2014/main" id="{76D544AA-C77E-AB22-ED68-B0592E638DD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004384" y="5099409"/>
            <a:ext cx="1241185" cy="1019995"/>
          </a:xfrm>
          <a:prstGeom prst="rect">
            <a:avLst/>
          </a:prstGeom>
          <a:noFill/>
        </p:spPr>
      </p:pic>
    </p:spTree>
    <p:extLst>
      <p:ext uri="{BB962C8B-B14F-4D97-AF65-F5344CB8AC3E}">
        <p14:creationId xmlns:p14="http://schemas.microsoft.com/office/powerpoint/2010/main" val="103597688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alpha val="96000"/>
          </a:schemeClr>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7427488-068E-4B55-AC8D-CD070B8CD4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6CEC401A-BC46-41FC-AD55-F7810C3CFA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
            <a:ext cx="12191999" cy="4267200"/>
            <a:chOff x="7467600" y="0"/>
            <a:chExt cx="4724400" cy="6858000"/>
          </a:xfrm>
        </p:grpSpPr>
        <p:sp>
          <p:nvSpPr>
            <p:cNvPr id="11" name="Rectangle 16">
              <a:extLst>
                <a:ext uri="{FF2B5EF4-FFF2-40B4-BE49-F238E27FC236}">
                  <a16:creationId xmlns:a16="http://schemas.microsoft.com/office/drawing/2014/main" id="{A287F808-5648-477A-80D6-A0F3BF6DF3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0A116CF9-DCF6-4F08-B01A-D5F353F83B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0" name="Freeform: Shape 19">
            <a:extLst>
              <a:ext uri="{FF2B5EF4-FFF2-40B4-BE49-F238E27FC236}">
                <a16:creationId xmlns:a16="http://schemas.microsoft.com/office/drawing/2014/main" id="{44D26783-C1CA-4BE1-9D40-3EA516AE3E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267200"/>
          </a:xfrm>
          <a:custGeom>
            <a:avLst/>
            <a:gdLst>
              <a:gd name="connsiteX0" fmla="*/ 2537169 w 12192000"/>
              <a:gd name="connsiteY0" fmla="*/ 4125568 h 4267200"/>
              <a:gd name="connsiteX1" fmla="*/ 3246267 w 12192000"/>
              <a:gd name="connsiteY1" fmla="*/ 4262961 h 4267200"/>
              <a:gd name="connsiteX2" fmla="*/ 3253970 w 12192000"/>
              <a:gd name="connsiteY2" fmla="*/ 4267200 h 4267200"/>
              <a:gd name="connsiteX3" fmla="*/ 3071791 w 12192000"/>
              <a:gd name="connsiteY3" fmla="*/ 4267200 h 4267200"/>
              <a:gd name="connsiteX4" fmla="*/ 2975095 w 12192000"/>
              <a:gd name="connsiteY4" fmla="*/ 4243356 h 4267200"/>
              <a:gd name="connsiteX5" fmla="*/ 2626982 w 12192000"/>
              <a:gd name="connsiteY5" fmla="*/ 4206450 h 4267200"/>
              <a:gd name="connsiteX6" fmla="*/ 2490617 w 12192000"/>
              <a:gd name="connsiteY6" fmla="*/ 4206951 h 4267200"/>
              <a:gd name="connsiteX7" fmla="*/ 2819869 w 12192000"/>
              <a:gd name="connsiteY7" fmla="*/ 4252936 h 4267200"/>
              <a:gd name="connsiteX8" fmla="*/ 2900997 w 12192000"/>
              <a:gd name="connsiteY8" fmla="*/ 4267200 h 4267200"/>
              <a:gd name="connsiteX9" fmla="*/ 2705858 w 12192000"/>
              <a:gd name="connsiteY9" fmla="*/ 4267200 h 4267200"/>
              <a:gd name="connsiteX10" fmla="*/ 2561467 w 12192000"/>
              <a:gd name="connsiteY10" fmla="*/ 4246270 h 4267200"/>
              <a:gd name="connsiteX11" fmla="*/ 2305292 w 12192000"/>
              <a:gd name="connsiteY11" fmla="*/ 4219492 h 4267200"/>
              <a:gd name="connsiteX12" fmla="*/ 2409349 w 12192000"/>
              <a:gd name="connsiteY12" fmla="*/ 4267200 h 4267200"/>
              <a:gd name="connsiteX13" fmla="*/ 2266705 w 12192000"/>
              <a:gd name="connsiteY13" fmla="*/ 4267200 h 4267200"/>
              <a:gd name="connsiteX14" fmla="*/ 2183576 w 12192000"/>
              <a:gd name="connsiteY14" fmla="*/ 4227150 h 4267200"/>
              <a:gd name="connsiteX15" fmla="*/ 2151029 w 12192000"/>
              <a:gd name="connsiteY15" fmla="*/ 4146947 h 4267200"/>
              <a:gd name="connsiteX16" fmla="*/ 2537169 w 12192000"/>
              <a:gd name="connsiteY16" fmla="*/ 4125568 h 4267200"/>
              <a:gd name="connsiteX17" fmla="*/ 9258094 w 12192000"/>
              <a:gd name="connsiteY17" fmla="*/ 3958602 h 4267200"/>
              <a:gd name="connsiteX18" fmla="*/ 8526712 w 12192000"/>
              <a:gd name="connsiteY18" fmla="*/ 4119804 h 4267200"/>
              <a:gd name="connsiteX19" fmla="*/ 9258094 w 12192000"/>
              <a:gd name="connsiteY19" fmla="*/ 3958602 h 4267200"/>
              <a:gd name="connsiteX20" fmla="*/ 9168987 w 12192000"/>
              <a:gd name="connsiteY20" fmla="*/ 3919232 h 4267200"/>
              <a:gd name="connsiteX21" fmla="*/ 8603910 w 12192000"/>
              <a:gd name="connsiteY21" fmla="*/ 4068895 h 4267200"/>
              <a:gd name="connsiteX22" fmla="*/ 9252382 w 12192000"/>
              <a:gd name="connsiteY22" fmla="*/ 3927759 h 4267200"/>
              <a:gd name="connsiteX23" fmla="*/ 9168987 w 12192000"/>
              <a:gd name="connsiteY23" fmla="*/ 3919232 h 4267200"/>
              <a:gd name="connsiteX24" fmla="*/ 1635889 w 12192000"/>
              <a:gd name="connsiteY24" fmla="*/ 3709494 h 4267200"/>
              <a:gd name="connsiteX25" fmla="*/ 1634800 w 12192000"/>
              <a:gd name="connsiteY25" fmla="*/ 3731111 h 4267200"/>
              <a:gd name="connsiteX26" fmla="*/ 1635889 w 12192000"/>
              <a:gd name="connsiteY26" fmla="*/ 3709494 h 4267200"/>
              <a:gd name="connsiteX27" fmla="*/ 3174829 w 12192000"/>
              <a:gd name="connsiteY27" fmla="*/ 3620110 h 4267200"/>
              <a:gd name="connsiteX28" fmla="*/ 3189263 w 12192000"/>
              <a:gd name="connsiteY28" fmla="*/ 3625726 h 4267200"/>
              <a:gd name="connsiteX29" fmla="*/ 3560912 w 12192000"/>
              <a:gd name="connsiteY29" fmla="*/ 4079863 h 4267200"/>
              <a:gd name="connsiteX30" fmla="*/ 3611854 w 12192000"/>
              <a:gd name="connsiteY30" fmla="*/ 4188366 h 4267200"/>
              <a:gd name="connsiteX31" fmla="*/ 3631583 w 12192000"/>
              <a:gd name="connsiteY31" fmla="*/ 4267200 h 4267200"/>
              <a:gd name="connsiteX32" fmla="*/ 3575699 w 12192000"/>
              <a:gd name="connsiteY32" fmla="*/ 4267200 h 4267200"/>
              <a:gd name="connsiteX33" fmla="*/ 3575567 w 12192000"/>
              <a:gd name="connsiteY33" fmla="*/ 4263588 h 4267200"/>
              <a:gd name="connsiteX34" fmla="*/ 3467355 w 12192000"/>
              <a:gd name="connsiteY34" fmla="*/ 3988130 h 4267200"/>
              <a:gd name="connsiteX35" fmla="*/ 3310753 w 12192000"/>
              <a:gd name="connsiteY35" fmla="*/ 3787140 h 4267200"/>
              <a:gd name="connsiteX36" fmla="*/ 3291335 w 12192000"/>
              <a:gd name="connsiteY36" fmla="*/ 3767420 h 4267200"/>
              <a:gd name="connsiteX37" fmla="*/ 3390805 w 12192000"/>
              <a:gd name="connsiteY37" fmla="*/ 3937163 h 4267200"/>
              <a:gd name="connsiteX38" fmla="*/ 3545740 w 12192000"/>
              <a:gd name="connsiteY38" fmla="*/ 4251102 h 4267200"/>
              <a:gd name="connsiteX39" fmla="*/ 3550709 w 12192000"/>
              <a:gd name="connsiteY39" fmla="*/ 4267200 h 4267200"/>
              <a:gd name="connsiteX40" fmla="*/ 3513586 w 12192000"/>
              <a:gd name="connsiteY40" fmla="*/ 4267200 h 4267200"/>
              <a:gd name="connsiteX41" fmla="*/ 3470728 w 12192000"/>
              <a:gd name="connsiteY41" fmla="*/ 4152456 h 4267200"/>
              <a:gd name="connsiteX42" fmla="*/ 3364433 w 12192000"/>
              <a:gd name="connsiteY42" fmla="*/ 3953121 h 4267200"/>
              <a:gd name="connsiteX43" fmla="*/ 3316479 w 12192000"/>
              <a:gd name="connsiteY43" fmla="*/ 3872136 h 4267200"/>
              <a:gd name="connsiteX44" fmla="*/ 3504482 w 12192000"/>
              <a:gd name="connsiteY44" fmla="*/ 4267200 h 4267200"/>
              <a:gd name="connsiteX45" fmla="*/ 3467547 w 12192000"/>
              <a:gd name="connsiteY45" fmla="*/ 4267200 h 4267200"/>
              <a:gd name="connsiteX46" fmla="*/ 3177952 w 12192000"/>
              <a:gd name="connsiteY46" fmla="*/ 3657386 h 4267200"/>
              <a:gd name="connsiteX47" fmla="*/ 3174829 w 12192000"/>
              <a:gd name="connsiteY47" fmla="*/ 3620110 h 4267200"/>
              <a:gd name="connsiteX48" fmla="*/ 11279315 w 12192000"/>
              <a:gd name="connsiteY48" fmla="*/ 3618448 h 4267200"/>
              <a:gd name="connsiteX49" fmla="*/ 11317765 w 12192000"/>
              <a:gd name="connsiteY49" fmla="*/ 3638405 h 4267200"/>
              <a:gd name="connsiteX50" fmla="*/ 11304886 w 12192000"/>
              <a:gd name="connsiteY50" fmla="*/ 4200582 h 4267200"/>
              <a:gd name="connsiteX51" fmla="*/ 11298904 w 12192000"/>
              <a:gd name="connsiteY51" fmla="*/ 4267200 h 4267200"/>
              <a:gd name="connsiteX52" fmla="*/ 11213088 w 12192000"/>
              <a:gd name="connsiteY52" fmla="*/ 4267200 h 4267200"/>
              <a:gd name="connsiteX53" fmla="*/ 11219157 w 12192000"/>
              <a:gd name="connsiteY53" fmla="*/ 4210725 h 4267200"/>
              <a:gd name="connsiteX54" fmla="*/ 11225213 w 12192000"/>
              <a:gd name="connsiteY54" fmla="*/ 3936722 h 4267200"/>
              <a:gd name="connsiteX55" fmla="*/ 11182914 w 12192000"/>
              <a:gd name="connsiteY55" fmla="*/ 4196771 h 4267200"/>
              <a:gd name="connsiteX56" fmla="*/ 11172266 w 12192000"/>
              <a:gd name="connsiteY56" fmla="*/ 4267200 h 4267200"/>
              <a:gd name="connsiteX57" fmla="*/ 11140975 w 12192000"/>
              <a:gd name="connsiteY57" fmla="*/ 4267200 h 4267200"/>
              <a:gd name="connsiteX58" fmla="*/ 11152239 w 12192000"/>
              <a:gd name="connsiteY58" fmla="*/ 4192628 h 4267200"/>
              <a:gd name="connsiteX59" fmla="*/ 11201005 w 12192000"/>
              <a:gd name="connsiteY59" fmla="*/ 3900089 h 4267200"/>
              <a:gd name="connsiteX60" fmla="*/ 11105754 w 12192000"/>
              <a:gd name="connsiteY60" fmla="*/ 4139192 h 4267200"/>
              <a:gd name="connsiteX61" fmla="*/ 11065821 w 12192000"/>
              <a:gd name="connsiteY61" fmla="*/ 4267200 h 4267200"/>
              <a:gd name="connsiteX62" fmla="*/ 10978133 w 12192000"/>
              <a:gd name="connsiteY62" fmla="*/ 4267200 h 4267200"/>
              <a:gd name="connsiteX63" fmla="*/ 11088889 w 12192000"/>
              <a:gd name="connsiteY63" fmla="*/ 3963916 h 4267200"/>
              <a:gd name="connsiteX64" fmla="*/ 11231212 w 12192000"/>
              <a:gd name="connsiteY64" fmla="*/ 3645474 h 4267200"/>
              <a:gd name="connsiteX65" fmla="*/ 11279315 w 12192000"/>
              <a:gd name="connsiteY65" fmla="*/ 3618448 h 4267200"/>
              <a:gd name="connsiteX66" fmla="*/ 10296877 w 12192000"/>
              <a:gd name="connsiteY66" fmla="*/ 3526602 h 4267200"/>
              <a:gd name="connsiteX67" fmla="*/ 10314210 w 12192000"/>
              <a:gd name="connsiteY67" fmla="*/ 3538353 h 4267200"/>
              <a:gd name="connsiteX68" fmla="*/ 10450858 w 12192000"/>
              <a:gd name="connsiteY68" fmla="*/ 3902477 h 4267200"/>
              <a:gd name="connsiteX69" fmla="*/ 10572255 w 12192000"/>
              <a:gd name="connsiteY69" fmla="*/ 4267200 h 4267200"/>
              <a:gd name="connsiteX70" fmla="*/ 10477642 w 12192000"/>
              <a:gd name="connsiteY70" fmla="*/ 4267200 h 4267200"/>
              <a:gd name="connsiteX71" fmla="*/ 10436479 w 12192000"/>
              <a:gd name="connsiteY71" fmla="*/ 4144570 h 4267200"/>
              <a:gd name="connsiteX72" fmla="*/ 10277529 w 12192000"/>
              <a:gd name="connsiteY72" fmla="*/ 3701307 h 4267200"/>
              <a:gd name="connsiteX73" fmla="*/ 10276797 w 12192000"/>
              <a:gd name="connsiteY73" fmla="*/ 3708672 h 4267200"/>
              <a:gd name="connsiteX74" fmla="*/ 10385906 w 12192000"/>
              <a:gd name="connsiteY74" fmla="*/ 4147031 h 4267200"/>
              <a:gd name="connsiteX75" fmla="*/ 10431445 w 12192000"/>
              <a:gd name="connsiteY75" fmla="*/ 4267200 h 4267200"/>
              <a:gd name="connsiteX76" fmla="*/ 10398237 w 12192000"/>
              <a:gd name="connsiteY76" fmla="*/ 4267200 h 4267200"/>
              <a:gd name="connsiteX77" fmla="*/ 10356661 w 12192000"/>
              <a:gd name="connsiteY77" fmla="*/ 4157302 h 4267200"/>
              <a:gd name="connsiteX78" fmla="*/ 10268559 w 12192000"/>
              <a:gd name="connsiteY78" fmla="*/ 3871054 h 4267200"/>
              <a:gd name="connsiteX79" fmla="*/ 10340065 w 12192000"/>
              <a:gd name="connsiteY79" fmla="*/ 4201637 h 4267200"/>
              <a:gd name="connsiteX80" fmla="*/ 10368861 w 12192000"/>
              <a:gd name="connsiteY80" fmla="*/ 4267200 h 4267200"/>
              <a:gd name="connsiteX81" fmla="*/ 10267862 w 12192000"/>
              <a:gd name="connsiteY81" fmla="*/ 4267200 h 4267200"/>
              <a:gd name="connsiteX82" fmla="*/ 10236210 w 12192000"/>
              <a:gd name="connsiteY82" fmla="*/ 4185635 h 4267200"/>
              <a:gd name="connsiteX83" fmla="*/ 10225980 w 12192000"/>
              <a:gd name="connsiteY83" fmla="*/ 3561061 h 4267200"/>
              <a:gd name="connsiteX84" fmla="*/ 10296877 w 12192000"/>
              <a:gd name="connsiteY84" fmla="*/ 3526602 h 4267200"/>
              <a:gd name="connsiteX85" fmla="*/ 3429186 w 12192000"/>
              <a:gd name="connsiteY85" fmla="*/ 3458784 h 4267200"/>
              <a:gd name="connsiteX86" fmla="*/ 3446761 w 12192000"/>
              <a:gd name="connsiteY86" fmla="*/ 3461278 h 4267200"/>
              <a:gd name="connsiteX87" fmla="*/ 4419733 w 12192000"/>
              <a:gd name="connsiteY87" fmla="*/ 3963555 h 4267200"/>
              <a:gd name="connsiteX88" fmla="*/ 4659448 w 12192000"/>
              <a:gd name="connsiteY88" fmla="*/ 4172746 h 4267200"/>
              <a:gd name="connsiteX89" fmla="*/ 4719140 w 12192000"/>
              <a:gd name="connsiteY89" fmla="*/ 4267200 h 4267200"/>
              <a:gd name="connsiteX90" fmla="*/ 4641222 w 12192000"/>
              <a:gd name="connsiteY90" fmla="*/ 4267200 h 4267200"/>
              <a:gd name="connsiteX91" fmla="*/ 4599968 w 12192000"/>
              <a:gd name="connsiteY91" fmla="*/ 4207074 h 4267200"/>
              <a:gd name="connsiteX92" fmla="*/ 4136093 w 12192000"/>
              <a:gd name="connsiteY92" fmla="*/ 3858466 h 4267200"/>
              <a:gd name="connsiteX93" fmla="*/ 3670252 w 12192000"/>
              <a:gd name="connsiteY93" fmla="*/ 3622798 h 4267200"/>
              <a:gd name="connsiteX94" fmla="*/ 3817258 w 12192000"/>
              <a:gd name="connsiteY94" fmla="*/ 3723577 h 4267200"/>
              <a:gd name="connsiteX95" fmla="*/ 4000461 w 12192000"/>
              <a:gd name="connsiteY95" fmla="*/ 3855966 h 4267200"/>
              <a:gd name="connsiteX96" fmla="*/ 4088180 w 12192000"/>
              <a:gd name="connsiteY96" fmla="*/ 3929774 h 4267200"/>
              <a:gd name="connsiteX97" fmla="*/ 4184555 w 12192000"/>
              <a:gd name="connsiteY97" fmla="*/ 4010683 h 4267200"/>
              <a:gd name="connsiteX98" fmla="*/ 4399563 w 12192000"/>
              <a:gd name="connsiteY98" fmla="*/ 4158106 h 4267200"/>
              <a:gd name="connsiteX99" fmla="*/ 4546299 w 12192000"/>
              <a:gd name="connsiteY99" fmla="*/ 4254934 h 4267200"/>
              <a:gd name="connsiteX100" fmla="*/ 4561743 w 12192000"/>
              <a:gd name="connsiteY100" fmla="*/ 4267200 h 4267200"/>
              <a:gd name="connsiteX101" fmla="*/ 4509274 w 12192000"/>
              <a:gd name="connsiteY101" fmla="*/ 4267200 h 4267200"/>
              <a:gd name="connsiteX102" fmla="*/ 4383389 w 12192000"/>
              <a:gd name="connsiteY102" fmla="*/ 4184369 h 4267200"/>
              <a:gd name="connsiteX103" fmla="*/ 4165508 w 12192000"/>
              <a:gd name="connsiteY103" fmla="*/ 4035196 h 4267200"/>
              <a:gd name="connsiteX104" fmla="*/ 4068162 w 12192000"/>
              <a:gd name="connsiteY104" fmla="*/ 3953394 h 4267200"/>
              <a:gd name="connsiteX105" fmla="*/ 3981416 w 12192000"/>
              <a:gd name="connsiteY105" fmla="*/ 3880482 h 4267200"/>
              <a:gd name="connsiteX106" fmla="*/ 3800147 w 12192000"/>
              <a:gd name="connsiteY106" fmla="*/ 3749872 h 4267200"/>
              <a:gd name="connsiteX107" fmla="*/ 3655073 w 12192000"/>
              <a:gd name="connsiteY107" fmla="*/ 3650884 h 4267200"/>
              <a:gd name="connsiteX108" fmla="*/ 3989938 w 12192000"/>
              <a:gd name="connsiteY108" fmla="*/ 3991685 h 4267200"/>
              <a:gd name="connsiteX109" fmla="*/ 4393907 w 12192000"/>
              <a:gd name="connsiteY109" fmla="*/ 4261258 h 4267200"/>
              <a:gd name="connsiteX110" fmla="*/ 4408201 w 12192000"/>
              <a:gd name="connsiteY110" fmla="*/ 4267200 h 4267200"/>
              <a:gd name="connsiteX111" fmla="*/ 4250346 w 12192000"/>
              <a:gd name="connsiteY111" fmla="*/ 4267200 h 4267200"/>
              <a:gd name="connsiteX112" fmla="*/ 4245269 w 12192000"/>
              <a:gd name="connsiteY112" fmla="*/ 4265040 h 4267200"/>
              <a:gd name="connsiteX113" fmla="*/ 4036318 w 12192000"/>
              <a:gd name="connsiteY113" fmla="*/ 4147013 h 4267200"/>
              <a:gd name="connsiteX114" fmla="*/ 3432098 w 12192000"/>
              <a:gd name="connsiteY114" fmla="*/ 3537312 h 4267200"/>
              <a:gd name="connsiteX115" fmla="*/ 3429186 w 12192000"/>
              <a:gd name="connsiteY115" fmla="*/ 3458784 h 4267200"/>
              <a:gd name="connsiteX116" fmla="*/ 9334796 w 12192000"/>
              <a:gd name="connsiteY116" fmla="*/ 3456584 h 4267200"/>
              <a:gd name="connsiteX117" fmla="*/ 9651570 w 12192000"/>
              <a:gd name="connsiteY117" fmla="*/ 3826505 h 4267200"/>
              <a:gd name="connsiteX118" fmla="*/ 9334796 w 12192000"/>
              <a:gd name="connsiteY118" fmla="*/ 3456584 h 4267200"/>
              <a:gd name="connsiteX119" fmla="*/ 4440129 w 12192000"/>
              <a:gd name="connsiteY119" fmla="*/ 3448571 h 4267200"/>
              <a:gd name="connsiteX120" fmla="*/ 4856525 w 12192000"/>
              <a:gd name="connsiteY120" fmla="*/ 3915351 h 4267200"/>
              <a:gd name="connsiteX121" fmla="*/ 5059055 w 12192000"/>
              <a:gd name="connsiteY121" fmla="*/ 4108918 h 4267200"/>
              <a:gd name="connsiteX122" fmla="*/ 5290070 w 12192000"/>
              <a:gd name="connsiteY122" fmla="*/ 4263619 h 4267200"/>
              <a:gd name="connsiteX123" fmla="*/ 4834991 w 12192000"/>
              <a:gd name="connsiteY123" fmla="*/ 3830985 h 4267200"/>
              <a:gd name="connsiteX124" fmla="*/ 4440129 w 12192000"/>
              <a:gd name="connsiteY124" fmla="*/ 3448571 h 4267200"/>
              <a:gd name="connsiteX125" fmla="*/ 5425834 w 12192000"/>
              <a:gd name="connsiteY125" fmla="*/ 3162785 h 4267200"/>
              <a:gd name="connsiteX126" fmla="*/ 5401644 w 12192000"/>
              <a:gd name="connsiteY126" fmla="*/ 3617847 h 4267200"/>
              <a:gd name="connsiteX127" fmla="*/ 5467256 w 12192000"/>
              <a:gd name="connsiteY127" fmla="*/ 4175494 h 4267200"/>
              <a:gd name="connsiteX128" fmla="*/ 5448069 w 12192000"/>
              <a:gd name="connsiteY128" fmla="*/ 3567554 h 4267200"/>
              <a:gd name="connsiteX129" fmla="*/ 1318687 w 12192000"/>
              <a:gd name="connsiteY129" fmla="*/ 3113840 h 4267200"/>
              <a:gd name="connsiteX130" fmla="*/ 1066793 w 12192000"/>
              <a:gd name="connsiteY130" fmla="*/ 3212171 h 4267200"/>
              <a:gd name="connsiteX131" fmla="*/ 993319 w 12192000"/>
              <a:gd name="connsiteY131" fmla="*/ 3247648 h 4267200"/>
              <a:gd name="connsiteX132" fmla="*/ 853081 w 12192000"/>
              <a:gd name="connsiteY132" fmla="*/ 3312410 h 4267200"/>
              <a:gd name="connsiteX133" fmla="*/ 805957 w 12192000"/>
              <a:gd name="connsiteY133" fmla="*/ 3330443 h 4267200"/>
              <a:gd name="connsiteX134" fmla="*/ 1318687 w 12192000"/>
              <a:gd name="connsiteY134" fmla="*/ 3113840 h 4267200"/>
              <a:gd name="connsiteX135" fmla="*/ 5453702 w 12192000"/>
              <a:gd name="connsiteY135" fmla="*/ 3090882 h 4267200"/>
              <a:gd name="connsiteX136" fmla="*/ 5480135 w 12192000"/>
              <a:gd name="connsiteY136" fmla="*/ 3565802 h 4267200"/>
              <a:gd name="connsiteX137" fmla="*/ 5499023 w 12192000"/>
              <a:gd name="connsiteY137" fmla="*/ 4166310 h 4267200"/>
              <a:gd name="connsiteX138" fmla="*/ 5547022 w 12192000"/>
              <a:gd name="connsiteY138" fmla="*/ 3607838 h 4267200"/>
              <a:gd name="connsiteX139" fmla="*/ 5515964 w 12192000"/>
              <a:gd name="connsiteY139" fmla="*/ 3378541 h 4267200"/>
              <a:gd name="connsiteX140" fmla="*/ 5453702 w 12192000"/>
              <a:gd name="connsiteY140" fmla="*/ 3090882 h 4267200"/>
              <a:gd name="connsiteX141" fmla="*/ 9790480 w 12192000"/>
              <a:gd name="connsiteY141" fmla="*/ 3078533 h 4267200"/>
              <a:gd name="connsiteX142" fmla="*/ 9763295 w 12192000"/>
              <a:gd name="connsiteY142" fmla="*/ 3245370 h 4267200"/>
              <a:gd name="connsiteX143" fmla="*/ 9736458 w 12192000"/>
              <a:gd name="connsiteY143" fmla="*/ 3758413 h 4267200"/>
              <a:gd name="connsiteX144" fmla="*/ 9763499 w 12192000"/>
              <a:gd name="connsiteY144" fmla="*/ 3528057 h 4267200"/>
              <a:gd name="connsiteX145" fmla="*/ 9793906 w 12192000"/>
              <a:gd name="connsiteY145" fmla="*/ 3231157 h 4267200"/>
              <a:gd name="connsiteX146" fmla="*/ 9791874 w 12192000"/>
              <a:gd name="connsiteY146" fmla="*/ 3142788 h 4267200"/>
              <a:gd name="connsiteX147" fmla="*/ 9790480 w 12192000"/>
              <a:gd name="connsiteY147" fmla="*/ 3078533 h 4267200"/>
              <a:gd name="connsiteX148" fmla="*/ 1238695 w 12192000"/>
              <a:gd name="connsiteY148" fmla="*/ 3076820 h 4267200"/>
              <a:gd name="connsiteX149" fmla="*/ 716371 w 12192000"/>
              <a:gd name="connsiteY149" fmla="*/ 3293249 h 4267200"/>
              <a:gd name="connsiteX150" fmla="*/ 579522 w 12192000"/>
              <a:gd name="connsiteY150" fmla="*/ 3371759 h 4267200"/>
              <a:gd name="connsiteX151" fmla="*/ 600288 w 12192000"/>
              <a:gd name="connsiteY151" fmla="*/ 3365555 h 4267200"/>
              <a:gd name="connsiteX152" fmla="*/ 840692 w 12192000"/>
              <a:gd name="connsiteY152" fmla="*/ 3284921 h 4267200"/>
              <a:gd name="connsiteX153" fmla="*/ 979248 w 12192000"/>
              <a:gd name="connsiteY153" fmla="*/ 3221003 h 4267200"/>
              <a:gd name="connsiteX154" fmla="*/ 1053282 w 12192000"/>
              <a:gd name="connsiteY154" fmla="*/ 3185247 h 4267200"/>
              <a:gd name="connsiteX155" fmla="*/ 1320603 w 12192000"/>
              <a:gd name="connsiteY155" fmla="*/ 3081281 h 4267200"/>
              <a:gd name="connsiteX156" fmla="*/ 1238695 w 12192000"/>
              <a:gd name="connsiteY156" fmla="*/ 3076820 h 4267200"/>
              <a:gd name="connsiteX157" fmla="*/ 5425627 w 12192000"/>
              <a:gd name="connsiteY157" fmla="*/ 2954192 h 4267200"/>
              <a:gd name="connsiteX158" fmla="*/ 5470770 w 12192000"/>
              <a:gd name="connsiteY158" fmla="*/ 3005435 h 4267200"/>
              <a:gd name="connsiteX159" fmla="*/ 5567647 w 12192000"/>
              <a:gd name="connsiteY159" fmla="*/ 4190286 h 4267200"/>
              <a:gd name="connsiteX160" fmla="*/ 5545854 w 12192000"/>
              <a:gd name="connsiteY160" fmla="*/ 4267200 h 4267200"/>
              <a:gd name="connsiteX161" fmla="*/ 5391871 w 12192000"/>
              <a:gd name="connsiteY161" fmla="*/ 4267200 h 4267200"/>
              <a:gd name="connsiteX162" fmla="*/ 5318171 w 12192000"/>
              <a:gd name="connsiteY162" fmla="*/ 4175818 h 4267200"/>
              <a:gd name="connsiteX163" fmla="*/ 4943646 w 12192000"/>
              <a:gd name="connsiteY163" fmla="*/ 3822916 h 4267200"/>
              <a:gd name="connsiteX164" fmla="*/ 4594837 w 12192000"/>
              <a:gd name="connsiteY164" fmla="*/ 3532274 h 4267200"/>
              <a:gd name="connsiteX165" fmla="*/ 4441737 w 12192000"/>
              <a:gd name="connsiteY165" fmla="*/ 3399734 h 4267200"/>
              <a:gd name="connsiteX166" fmla="*/ 4431236 w 12192000"/>
              <a:gd name="connsiteY166" fmla="*/ 3400954 h 4267200"/>
              <a:gd name="connsiteX167" fmla="*/ 4557150 w 12192000"/>
              <a:gd name="connsiteY167" fmla="*/ 3510023 h 4267200"/>
              <a:gd name="connsiteX168" fmla="*/ 4856936 w 12192000"/>
              <a:gd name="connsiteY168" fmla="*/ 3809146 h 4267200"/>
              <a:gd name="connsiteX169" fmla="*/ 5111996 w 12192000"/>
              <a:gd name="connsiteY169" fmla="*/ 4065759 h 4267200"/>
              <a:gd name="connsiteX170" fmla="*/ 5246890 w 12192000"/>
              <a:gd name="connsiteY170" fmla="*/ 4187633 h 4267200"/>
              <a:gd name="connsiteX171" fmla="*/ 5347266 w 12192000"/>
              <a:gd name="connsiteY171" fmla="*/ 4267200 h 4267200"/>
              <a:gd name="connsiteX172" fmla="*/ 5164092 w 12192000"/>
              <a:gd name="connsiteY172" fmla="*/ 4267200 h 4267200"/>
              <a:gd name="connsiteX173" fmla="*/ 5108945 w 12192000"/>
              <a:gd name="connsiteY173" fmla="*/ 4232176 h 4267200"/>
              <a:gd name="connsiteX174" fmla="*/ 4294126 w 12192000"/>
              <a:gd name="connsiteY174" fmla="*/ 3303048 h 4267200"/>
              <a:gd name="connsiteX175" fmla="*/ 4305321 w 12192000"/>
              <a:gd name="connsiteY175" fmla="*/ 3256953 h 4267200"/>
              <a:gd name="connsiteX176" fmla="*/ 4949299 w 12192000"/>
              <a:gd name="connsiteY176" fmla="*/ 3766336 h 4267200"/>
              <a:gd name="connsiteX177" fmla="*/ 5291452 w 12192000"/>
              <a:gd name="connsiteY177" fmla="*/ 4076801 h 4267200"/>
              <a:gd name="connsiteX178" fmla="*/ 5434998 w 12192000"/>
              <a:gd name="connsiteY178" fmla="*/ 4254100 h 4267200"/>
              <a:gd name="connsiteX179" fmla="*/ 5351015 w 12192000"/>
              <a:gd name="connsiteY179" fmla="*/ 3760989 h 4267200"/>
              <a:gd name="connsiteX180" fmla="*/ 5413780 w 12192000"/>
              <a:gd name="connsiteY180" fmla="*/ 2966265 h 4267200"/>
              <a:gd name="connsiteX181" fmla="*/ 5425627 w 12192000"/>
              <a:gd name="connsiteY181" fmla="*/ 2954192 h 4267200"/>
              <a:gd name="connsiteX182" fmla="*/ 8380397 w 12192000"/>
              <a:gd name="connsiteY182" fmla="*/ 2896659 h 4267200"/>
              <a:gd name="connsiteX183" fmla="*/ 8634801 w 12192000"/>
              <a:gd name="connsiteY183" fmla="*/ 3304169 h 4267200"/>
              <a:gd name="connsiteX184" fmla="*/ 8971448 w 12192000"/>
              <a:gd name="connsiteY184" fmla="*/ 3675946 h 4267200"/>
              <a:gd name="connsiteX185" fmla="*/ 8820691 w 12192000"/>
              <a:gd name="connsiteY185" fmla="*/ 3486482 h 4267200"/>
              <a:gd name="connsiteX186" fmla="*/ 8807612 w 12192000"/>
              <a:gd name="connsiteY186" fmla="*/ 3467256 h 4267200"/>
              <a:gd name="connsiteX187" fmla="*/ 8556796 w 12192000"/>
              <a:gd name="connsiteY187" fmla="*/ 3116474 h 4267200"/>
              <a:gd name="connsiteX188" fmla="*/ 8427018 w 12192000"/>
              <a:gd name="connsiteY188" fmla="*/ 2948853 h 4267200"/>
              <a:gd name="connsiteX189" fmla="*/ 8380397 w 12192000"/>
              <a:gd name="connsiteY189" fmla="*/ 2896659 h 4267200"/>
              <a:gd name="connsiteX190" fmla="*/ 9831020 w 12192000"/>
              <a:gd name="connsiteY190" fmla="*/ 2871730 h 4267200"/>
              <a:gd name="connsiteX191" fmla="*/ 9827707 w 12192000"/>
              <a:gd name="connsiteY191" fmla="*/ 2915231 h 4267200"/>
              <a:gd name="connsiteX192" fmla="*/ 9820699 w 12192000"/>
              <a:gd name="connsiteY192" fmla="*/ 3051540 h 4267200"/>
              <a:gd name="connsiteX193" fmla="*/ 9822525 w 12192000"/>
              <a:gd name="connsiteY193" fmla="*/ 3140814 h 4267200"/>
              <a:gd name="connsiteX194" fmla="*/ 9824704 w 12192000"/>
              <a:gd name="connsiteY194" fmla="*/ 3230628 h 4267200"/>
              <a:gd name="connsiteX195" fmla="*/ 9793821 w 12192000"/>
              <a:gd name="connsiteY195" fmla="*/ 3531652 h 4267200"/>
              <a:gd name="connsiteX196" fmla="*/ 9767436 w 12192000"/>
              <a:gd name="connsiteY196" fmla="*/ 3750864 h 4267200"/>
              <a:gd name="connsiteX197" fmla="*/ 9814477 w 12192000"/>
              <a:gd name="connsiteY197" fmla="*/ 3662531 h 4267200"/>
              <a:gd name="connsiteX198" fmla="*/ 9831020 w 12192000"/>
              <a:gd name="connsiteY198" fmla="*/ 2871730 h 4267200"/>
              <a:gd name="connsiteX199" fmla="*/ 8380521 w 12192000"/>
              <a:gd name="connsiteY199" fmla="*/ 2850596 h 4267200"/>
              <a:gd name="connsiteX200" fmla="*/ 8451446 w 12192000"/>
              <a:gd name="connsiteY200" fmla="*/ 2928627 h 4267200"/>
              <a:gd name="connsiteX201" fmla="*/ 8582269 w 12192000"/>
              <a:gd name="connsiteY201" fmla="*/ 3097880 h 4267200"/>
              <a:gd name="connsiteX202" fmla="*/ 8833783 w 12192000"/>
              <a:gd name="connsiteY202" fmla="*/ 3449753 h 4267200"/>
              <a:gd name="connsiteX203" fmla="*/ 8846863 w 12192000"/>
              <a:gd name="connsiteY203" fmla="*/ 3468981 h 4267200"/>
              <a:gd name="connsiteX204" fmla="*/ 8960046 w 12192000"/>
              <a:gd name="connsiteY204" fmla="*/ 3620389 h 4267200"/>
              <a:gd name="connsiteX205" fmla="*/ 8380521 w 12192000"/>
              <a:gd name="connsiteY205" fmla="*/ 2850596 h 4267200"/>
              <a:gd name="connsiteX206" fmla="*/ 9854151 w 12192000"/>
              <a:gd name="connsiteY206" fmla="*/ 2642862 h 4267200"/>
              <a:gd name="connsiteX207" fmla="*/ 9871341 w 12192000"/>
              <a:gd name="connsiteY207" fmla="*/ 2659697 h 4267200"/>
              <a:gd name="connsiteX208" fmla="*/ 9966678 w 12192000"/>
              <a:gd name="connsiteY208" fmla="*/ 3423399 h 4267200"/>
              <a:gd name="connsiteX209" fmla="*/ 9880832 w 12192000"/>
              <a:gd name="connsiteY209" fmla="*/ 3700562 h 4267200"/>
              <a:gd name="connsiteX210" fmla="*/ 9896024 w 12192000"/>
              <a:gd name="connsiteY210" fmla="*/ 4178295 h 4267200"/>
              <a:gd name="connsiteX211" fmla="*/ 10028060 w 12192000"/>
              <a:gd name="connsiteY211" fmla="*/ 4267200 h 4267200"/>
              <a:gd name="connsiteX212" fmla="*/ 9651813 w 12192000"/>
              <a:gd name="connsiteY212" fmla="*/ 4267200 h 4267200"/>
              <a:gd name="connsiteX213" fmla="*/ 9814527 w 12192000"/>
              <a:gd name="connsiteY213" fmla="*/ 4248048 h 4267200"/>
              <a:gd name="connsiteX214" fmla="*/ 9615182 w 12192000"/>
              <a:gd name="connsiteY214" fmla="*/ 4220499 h 4267200"/>
              <a:gd name="connsiteX215" fmla="*/ 9465210 w 12192000"/>
              <a:gd name="connsiteY215" fmla="*/ 4242240 h 4267200"/>
              <a:gd name="connsiteX216" fmla="*/ 9387108 w 12192000"/>
              <a:gd name="connsiteY216" fmla="*/ 4267200 h 4267200"/>
              <a:gd name="connsiteX217" fmla="*/ 9268441 w 12192000"/>
              <a:gd name="connsiteY217" fmla="*/ 4267200 h 4267200"/>
              <a:gd name="connsiteX218" fmla="*/ 9307676 w 12192000"/>
              <a:gd name="connsiteY218" fmla="*/ 4251276 h 4267200"/>
              <a:gd name="connsiteX219" fmla="*/ 9761570 w 12192000"/>
              <a:gd name="connsiteY219" fmla="*/ 4182283 h 4267200"/>
              <a:gd name="connsiteX220" fmla="*/ 9368237 w 12192000"/>
              <a:gd name="connsiteY220" fmla="*/ 3949470 h 4267200"/>
              <a:gd name="connsiteX221" fmla="*/ 9354614 w 12192000"/>
              <a:gd name="connsiteY221" fmla="*/ 3951288 h 4267200"/>
              <a:gd name="connsiteX222" fmla="*/ 8364351 w 12192000"/>
              <a:gd name="connsiteY222" fmla="*/ 4159267 h 4267200"/>
              <a:gd name="connsiteX223" fmla="*/ 8386567 w 12192000"/>
              <a:gd name="connsiteY223" fmla="*/ 4119760 h 4267200"/>
              <a:gd name="connsiteX224" fmla="*/ 9231713 w 12192000"/>
              <a:gd name="connsiteY224" fmla="*/ 3873539 h 4267200"/>
              <a:gd name="connsiteX225" fmla="*/ 9023301 w 12192000"/>
              <a:gd name="connsiteY225" fmla="*/ 3763109 h 4267200"/>
              <a:gd name="connsiteX226" fmla="*/ 9010556 w 12192000"/>
              <a:gd name="connsiteY226" fmla="*/ 3758998 h 4267200"/>
              <a:gd name="connsiteX227" fmla="*/ 8604324 w 12192000"/>
              <a:gd name="connsiteY227" fmla="*/ 3417171 h 4267200"/>
              <a:gd name="connsiteX228" fmla="*/ 8218577 w 12192000"/>
              <a:gd name="connsiteY228" fmla="*/ 2770227 h 4267200"/>
              <a:gd name="connsiteX229" fmla="*/ 8222774 w 12192000"/>
              <a:gd name="connsiteY229" fmla="*/ 2749954 h 4267200"/>
              <a:gd name="connsiteX230" fmla="*/ 8297623 w 12192000"/>
              <a:gd name="connsiteY230" fmla="*/ 2731935 h 4267200"/>
              <a:gd name="connsiteX231" fmla="*/ 9090618 w 12192000"/>
              <a:gd name="connsiteY231" fmla="*/ 3716225 h 4267200"/>
              <a:gd name="connsiteX232" fmla="*/ 9762441 w 12192000"/>
              <a:gd name="connsiteY232" fmla="*/ 4093587 h 4267200"/>
              <a:gd name="connsiteX233" fmla="*/ 9717826 w 12192000"/>
              <a:gd name="connsiteY233" fmla="*/ 3916719 h 4267200"/>
              <a:gd name="connsiteX234" fmla="*/ 9713123 w 12192000"/>
              <a:gd name="connsiteY234" fmla="*/ 3916663 h 4267200"/>
              <a:gd name="connsiteX235" fmla="*/ 9175594 w 12192000"/>
              <a:gd name="connsiteY235" fmla="*/ 3326950 h 4267200"/>
              <a:gd name="connsiteX236" fmla="*/ 9253941 w 12192000"/>
              <a:gd name="connsiteY236" fmla="*/ 3287566 h 4267200"/>
              <a:gd name="connsiteX237" fmla="*/ 9625671 w 12192000"/>
              <a:gd name="connsiteY237" fmla="*/ 3639960 h 4267200"/>
              <a:gd name="connsiteX238" fmla="*/ 9656881 w 12192000"/>
              <a:gd name="connsiteY238" fmla="*/ 3333361 h 4267200"/>
              <a:gd name="connsiteX239" fmla="*/ 9782066 w 12192000"/>
              <a:gd name="connsiteY239" fmla="*/ 2680771 h 4267200"/>
              <a:gd name="connsiteX240" fmla="*/ 9854151 w 12192000"/>
              <a:gd name="connsiteY240" fmla="*/ 2642862 h 4267200"/>
              <a:gd name="connsiteX241" fmla="*/ 11114299 w 12192000"/>
              <a:gd name="connsiteY241" fmla="*/ 2390555 h 4267200"/>
              <a:gd name="connsiteX242" fmla="*/ 11113373 w 12192000"/>
              <a:gd name="connsiteY242" fmla="*/ 2392739 h 4267200"/>
              <a:gd name="connsiteX243" fmla="*/ 11117197 w 12192000"/>
              <a:gd name="connsiteY243" fmla="*/ 2394358 h 4267200"/>
              <a:gd name="connsiteX244" fmla="*/ 11114299 w 12192000"/>
              <a:gd name="connsiteY244" fmla="*/ 2390555 h 4267200"/>
              <a:gd name="connsiteX245" fmla="*/ 10506276 w 12192000"/>
              <a:gd name="connsiteY245" fmla="*/ 2118977 h 4267200"/>
              <a:gd name="connsiteX246" fmla="*/ 10431542 w 12192000"/>
              <a:gd name="connsiteY246" fmla="*/ 2525128 h 4267200"/>
              <a:gd name="connsiteX247" fmla="*/ 10391375 w 12192000"/>
              <a:gd name="connsiteY247" fmla="*/ 2667145 h 4267200"/>
              <a:gd name="connsiteX248" fmla="*/ 10355047 w 12192000"/>
              <a:gd name="connsiteY248" fmla="*/ 2832031 h 4267200"/>
              <a:gd name="connsiteX249" fmla="*/ 10336080 w 12192000"/>
              <a:gd name="connsiteY249" fmla="*/ 2927011 h 4267200"/>
              <a:gd name="connsiteX250" fmla="*/ 10389394 w 12192000"/>
              <a:gd name="connsiteY250" fmla="*/ 2782834 h 4267200"/>
              <a:gd name="connsiteX251" fmla="*/ 10506276 w 12192000"/>
              <a:gd name="connsiteY251" fmla="*/ 2118977 h 4267200"/>
              <a:gd name="connsiteX252" fmla="*/ 11538179 w 12192000"/>
              <a:gd name="connsiteY252" fmla="*/ 2090376 h 4267200"/>
              <a:gd name="connsiteX253" fmla="*/ 11577479 w 12192000"/>
              <a:gd name="connsiteY253" fmla="*/ 2228695 h 4267200"/>
              <a:gd name="connsiteX254" fmla="*/ 11586754 w 12192000"/>
              <a:gd name="connsiteY254" fmla="*/ 2266098 h 4267200"/>
              <a:gd name="connsiteX255" fmla="*/ 11609011 w 12192000"/>
              <a:gd name="connsiteY255" fmla="*/ 2353427 h 4267200"/>
              <a:gd name="connsiteX256" fmla="*/ 11761579 w 12192000"/>
              <a:gd name="connsiteY256" fmla="*/ 2703223 h 4267200"/>
              <a:gd name="connsiteX257" fmla="*/ 11877711 w 12192000"/>
              <a:gd name="connsiteY257" fmla="*/ 2947465 h 4267200"/>
              <a:gd name="connsiteX258" fmla="*/ 11538179 w 12192000"/>
              <a:gd name="connsiteY258" fmla="*/ 2090376 h 4267200"/>
              <a:gd name="connsiteX259" fmla="*/ 6604735 w 12192000"/>
              <a:gd name="connsiteY259" fmla="*/ 2041381 h 4267200"/>
              <a:gd name="connsiteX260" fmla="*/ 7204487 w 12192000"/>
              <a:gd name="connsiteY260" fmla="*/ 2742112 h 4267200"/>
              <a:gd name="connsiteX261" fmla="*/ 7131592 w 12192000"/>
              <a:gd name="connsiteY261" fmla="*/ 2672096 h 4267200"/>
              <a:gd name="connsiteX262" fmla="*/ 6996344 w 12192000"/>
              <a:gd name="connsiteY262" fmla="*/ 2518310 h 4267200"/>
              <a:gd name="connsiteX263" fmla="*/ 6735495 w 12192000"/>
              <a:gd name="connsiteY263" fmla="*/ 2196890 h 4267200"/>
              <a:gd name="connsiteX264" fmla="*/ 6721901 w 12192000"/>
              <a:gd name="connsiteY264" fmla="*/ 2179274 h 4267200"/>
              <a:gd name="connsiteX265" fmla="*/ 6604735 w 12192000"/>
              <a:gd name="connsiteY265" fmla="*/ 2041381 h 4267200"/>
              <a:gd name="connsiteX266" fmla="*/ 11488421 w 12192000"/>
              <a:gd name="connsiteY266" fmla="*/ 2034549 h 4267200"/>
              <a:gd name="connsiteX267" fmla="*/ 11840356 w 12192000"/>
              <a:gd name="connsiteY267" fmla="*/ 2932293 h 4267200"/>
              <a:gd name="connsiteX268" fmla="*/ 11736331 w 12192000"/>
              <a:gd name="connsiteY268" fmla="*/ 2715710 h 4267200"/>
              <a:gd name="connsiteX269" fmla="*/ 11581560 w 12192000"/>
              <a:gd name="connsiteY269" fmla="*/ 2360474 h 4267200"/>
              <a:gd name="connsiteX270" fmla="*/ 11558442 w 12192000"/>
              <a:gd name="connsiteY270" fmla="*/ 2272139 h 4267200"/>
              <a:gd name="connsiteX271" fmla="*/ 11549169 w 12192000"/>
              <a:gd name="connsiteY271" fmla="*/ 2234734 h 4267200"/>
              <a:gd name="connsiteX272" fmla="*/ 11488421 w 12192000"/>
              <a:gd name="connsiteY272" fmla="*/ 2034549 h 4267200"/>
              <a:gd name="connsiteX273" fmla="*/ 10468916 w 12192000"/>
              <a:gd name="connsiteY273" fmla="*/ 2032338 h 4267200"/>
              <a:gd name="connsiteX274" fmla="*/ 10421480 w 12192000"/>
              <a:gd name="connsiteY274" fmla="*/ 2185446 h 4267200"/>
              <a:gd name="connsiteX275" fmla="*/ 10351264 w 12192000"/>
              <a:gd name="connsiteY275" fmla="*/ 2591574 h 4267200"/>
              <a:gd name="connsiteX276" fmla="*/ 10294485 w 12192000"/>
              <a:gd name="connsiteY276" fmla="*/ 2991809 h 4267200"/>
              <a:gd name="connsiteX277" fmla="*/ 10327850 w 12192000"/>
              <a:gd name="connsiteY277" fmla="*/ 2826310 h 4267200"/>
              <a:gd name="connsiteX278" fmla="*/ 10364099 w 12192000"/>
              <a:gd name="connsiteY278" fmla="*/ 2660098 h 4267200"/>
              <a:gd name="connsiteX279" fmla="*/ 10404725 w 12192000"/>
              <a:gd name="connsiteY279" fmla="*/ 2516991 h 4267200"/>
              <a:gd name="connsiteX280" fmla="*/ 10478071 w 12192000"/>
              <a:gd name="connsiteY280" fmla="*/ 2114122 h 4267200"/>
              <a:gd name="connsiteX281" fmla="*/ 10468916 w 12192000"/>
              <a:gd name="connsiteY281" fmla="*/ 2032338 h 4267200"/>
              <a:gd name="connsiteX282" fmla="*/ 10573132 w 12192000"/>
              <a:gd name="connsiteY282" fmla="*/ 1991479 h 4267200"/>
              <a:gd name="connsiteX283" fmla="*/ 11066880 w 12192000"/>
              <a:gd name="connsiteY283" fmla="*/ 2371770 h 4267200"/>
              <a:gd name="connsiteX284" fmla="*/ 10573132 w 12192000"/>
              <a:gd name="connsiteY284" fmla="*/ 1991479 h 4267200"/>
              <a:gd name="connsiteX285" fmla="*/ 6591670 w 12192000"/>
              <a:gd name="connsiteY285" fmla="*/ 1988277 h 4267200"/>
              <a:gd name="connsiteX286" fmla="*/ 6747349 w 12192000"/>
              <a:gd name="connsiteY286" fmla="*/ 2160069 h 4267200"/>
              <a:gd name="connsiteX287" fmla="*/ 6760943 w 12192000"/>
              <a:gd name="connsiteY287" fmla="*/ 2177686 h 4267200"/>
              <a:gd name="connsiteX288" fmla="*/ 7021065 w 12192000"/>
              <a:gd name="connsiteY288" fmla="*/ 2498102 h 4267200"/>
              <a:gd name="connsiteX289" fmla="*/ 7155223 w 12192000"/>
              <a:gd name="connsiteY289" fmla="*/ 2650386 h 4267200"/>
              <a:gd name="connsiteX290" fmla="*/ 7203167 w 12192000"/>
              <a:gd name="connsiteY290" fmla="*/ 2697288 h 4267200"/>
              <a:gd name="connsiteX291" fmla="*/ 6937703 w 12192000"/>
              <a:gd name="connsiteY291" fmla="*/ 2321981 h 4267200"/>
              <a:gd name="connsiteX292" fmla="*/ 6591670 w 12192000"/>
              <a:gd name="connsiteY292" fmla="*/ 1988277 h 4267200"/>
              <a:gd name="connsiteX293" fmla="*/ 5798671 w 12192000"/>
              <a:gd name="connsiteY293" fmla="*/ 1981601 h 4267200"/>
              <a:gd name="connsiteX294" fmla="*/ 5754709 w 12192000"/>
              <a:gd name="connsiteY294" fmla="*/ 2071454 h 4267200"/>
              <a:gd name="connsiteX295" fmla="*/ 5763044 w 12192000"/>
              <a:gd name="connsiteY295" fmla="*/ 2842206 h 4267200"/>
              <a:gd name="connsiteX296" fmla="*/ 5764974 w 12192000"/>
              <a:gd name="connsiteY296" fmla="*/ 2799609 h 4267200"/>
              <a:gd name="connsiteX297" fmla="*/ 5767665 w 12192000"/>
              <a:gd name="connsiteY297" fmla="*/ 2666409 h 4267200"/>
              <a:gd name="connsiteX298" fmla="*/ 5763055 w 12192000"/>
              <a:gd name="connsiteY298" fmla="*/ 2579705 h 4267200"/>
              <a:gd name="connsiteX299" fmla="*/ 5758079 w 12192000"/>
              <a:gd name="connsiteY299" fmla="*/ 2492508 h 4267200"/>
              <a:gd name="connsiteX300" fmla="*/ 5779325 w 12192000"/>
              <a:gd name="connsiteY300" fmla="*/ 2197069 h 4267200"/>
              <a:gd name="connsiteX301" fmla="*/ 5798671 w 12192000"/>
              <a:gd name="connsiteY301" fmla="*/ 1981601 h 4267200"/>
              <a:gd name="connsiteX302" fmla="*/ 5829202 w 12192000"/>
              <a:gd name="connsiteY302" fmla="*/ 1971679 h 4267200"/>
              <a:gd name="connsiteX303" fmla="*/ 5809558 w 12192000"/>
              <a:gd name="connsiteY303" fmla="*/ 2198043 h 4267200"/>
              <a:gd name="connsiteX304" fmla="*/ 5788653 w 12192000"/>
              <a:gd name="connsiteY304" fmla="*/ 2489430 h 4267200"/>
              <a:gd name="connsiteX305" fmla="*/ 5793439 w 12192000"/>
              <a:gd name="connsiteY305" fmla="*/ 2575235 h 4267200"/>
              <a:gd name="connsiteX306" fmla="*/ 5796837 w 12192000"/>
              <a:gd name="connsiteY306" fmla="*/ 2637633 h 4267200"/>
              <a:gd name="connsiteX307" fmla="*/ 5818614 w 12192000"/>
              <a:gd name="connsiteY307" fmla="*/ 2473055 h 4267200"/>
              <a:gd name="connsiteX308" fmla="*/ 5829202 w 12192000"/>
              <a:gd name="connsiteY308" fmla="*/ 1971679 h 4267200"/>
              <a:gd name="connsiteX309" fmla="*/ 10578769 w 12192000"/>
              <a:gd name="connsiteY309" fmla="*/ 1962963 h 4267200"/>
              <a:gd name="connsiteX310" fmla="*/ 11073823 w 12192000"/>
              <a:gd name="connsiteY310" fmla="*/ 2338658 h 4267200"/>
              <a:gd name="connsiteX311" fmla="*/ 10578769 w 12192000"/>
              <a:gd name="connsiteY311" fmla="*/ 1962963 h 4267200"/>
              <a:gd name="connsiteX312" fmla="*/ 5911389 w 12192000"/>
              <a:gd name="connsiteY312" fmla="*/ 1898371 h 4267200"/>
              <a:gd name="connsiteX313" fmla="*/ 6237627 w 12192000"/>
              <a:gd name="connsiteY313" fmla="*/ 2231921 h 4267200"/>
              <a:gd name="connsiteX314" fmla="*/ 5911389 w 12192000"/>
              <a:gd name="connsiteY314" fmla="*/ 1898371 h 4267200"/>
              <a:gd name="connsiteX315" fmla="*/ 6944437 w 12192000"/>
              <a:gd name="connsiteY315" fmla="*/ 1575402 h 4267200"/>
              <a:gd name="connsiteX316" fmla="*/ 6304730 w 12192000"/>
              <a:gd name="connsiteY316" fmla="*/ 1766654 h 4267200"/>
              <a:gd name="connsiteX317" fmla="*/ 6944437 w 12192000"/>
              <a:gd name="connsiteY317" fmla="*/ 1575402 h 4267200"/>
              <a:gd name="connsiteX318" fmla="*/ 7019523 w 12192000"/>
              <a:gd name="connsiteY318" fmla="*/ 1519450 h 4267200"/>
              <a:gd name="connsiteX319" fmla="*/ 6298091 w 12192000"/>
              <a:gd name="connsiteY319" fmla="*/ 1737122 h 4267200"/>
              <a:gd name="connsiteX320" fmla="*/ 7019523 w 12192000"/>
              <a:gd name="connsiteY320" fmla="*/ 1519450 h 4267200"/>
              <a:gd name="connsiteX321" fmla="*/ 2399523 w 12192000"/>
              <a:gd name="connsiteY321" fmla="*/ 1428234 h 4267200"/>
              <a:gd name="connsiteX322" fmla="*/ 2224982 w 12192000"/>
              <a:gd name="connsiteY322" fmla="*/ 1826201 h 4267200"/>
              <a:gd name="connsiteX323" fmla="*/ 2096099 w 12192000"/>
              <a:gd name="connsiteY323" fmla="*/ 2345900 h 4267200"/>
              <a:gd name="connsiteX324" fmla="*/ 2283317 w 12192000"/>
              <a:gd name="connsiteY324" fmla="*/ 1796925 h 4267200"/>
              <a:gd name="connsiteX325" fmla="*/ 2448558 w 12192000"/>
              <a:gd name="connsiteY325" fmla="*/ 1373435 h 4267200"/>
              <a:gd name="connsiteX326" fmla="*/ 2312521 w 12192000"/>
              <a:gd name="connsiteY326" fmla="*/ 1806140 h 4267200"/>
              <a:gd name="connsiteX327" fmla="*/ 2127533 w 12192000"/>
              <a:gd name="connsiteY327" fmla="*/ 2348380 h 4267200"/>
              <a:gd name="connsiteX328" fmla="*/ 2358080 w 12192000"/>
              <a:gd name="connsiteY328" fmla="*/ 1866134 h 4267200"/>
              <a:gd name="connsiteX329" fmla="*/ 2407436 w 12192000"/>
              <a:gd name="connsiteY329" fmla="*/ 1651070 h 4267200"/>
              <a:gd name="connsiteX330" fmla="*/ 2448558 w 12192000"/>
              <a:gd name="connsiteY330" fmla="*/ 1373435 h 4267200"/>
              <a:gd name="connsiteX331" fmla="*/ 278707 w 12192000"/>
              <a:gd name="connsiteY331" fmla="*/ 1352270 h 4267200"/>
              <a:gd name="connsiteX332" fmla="*/ 321570 w 12192000"/>
              <a:gd name="connsiteY332" fmla="*/ 1861610 h 4267200"/>
              <a:gd name="connsiteX333" fmla="*/ 294281 w 12192000"/>
              <a:gd name="connsiteY333" fmla="*/ 1440658 h 4267200"/>
              <a:gd name="connsiteX334" fmla="*/ 1423821 w 12192000"/>
              <a:gd name="connsiteY334" fmla="*/ 1351958 h 4267200"/>
              <a:gd name="connsiteX335" fmla="*/ 1638521 w 12192000"/>
              <a:gd name="connsiteY335" fmla="*/ 1908470 h 4267200"/>
              <a:gd name="connsiteX336" fmla="*/ 1754199 w 12192000"/>
              <a:gd name="connsiteY336" fmla="*/ 2149284 h 4267200"/>
              <a:gd name="connsiteX337" fmla="*/ 1908359 w 12192000"/>
              <a:gd name="connsiteY337" fmla="*/ 2364988 h 4267200"/>
              <a:gd name="connsiteX338" fmla="*/ 1647661 w 12192000"/>
              <a:gd name="connsiteY338" fmla="*/ 1825945 h 4267200"/>
              <a:gd name="connsiteX339" fmla="*/ 1423821 w 12192000"/>
              <a:gd name="connsiteY339" fmla="*/ 1351958 h 4267200"/>
              <a:gd name="connsiteX340" fmla="*/ 9518298 w 12192000"/>
              <a:gd name="connsiteY340" fmla="*/ 1338235 h 4267200"/>
              <a:gd name="connsiteX341" fmla="*/ 9838009 w 12192000"/>
              <a:gd name="connsiteY341" fmla="*/ 2272553 h 4267200"/>
              <a:gd name="connsiteX342" fmla="*/ 9805906 w 12192000"/>
              <a:gd name="connsiteY342" fmla="*/ 2159819 h 4267200"/>
              <a:gd name="connsiteX343" fmla="*/ 9801623 w 12192000"/>
              <a:gd name="connsiteY343" fmla="*/ 2142555 h 4267200"/>
              <a:gd name="connsiteX344" fmla="*/ 9628671 w 12192000"/>
              <a:gd name="connsiteY344" fmla="*/ 1617375 h 4267200"/>
              <a:gd name="connsiteX345" fmla="*/ 9598299 w 12192000"/>
              <a:gd name="connsiteY345" fmla="*/ 1544643 h 4267200"/>
              <a:gd name="connsiteX346" fmla="*/ 9518298 w 12192000"/>
              <a:gd name="connsiteY346" fmla="*/ 1338235 h 4267200"/>
              <a:gd name="connsiteX347" fmla="*/ 1431890 w 12192000"/>
              <a:gd name="connsiteY347" fmla="*/ 1306475 h 4267200"/>
              <a:gd name="connsiteX348" fmla="*/ 1507597 w 12192000"/>
              <a:gd name="connsiteY348" fmla="*/ 1446132 h 4267200"/>
              <a:gd name="connsiteX349" fmla="*/ 1674586 w 12192000"/>
              <a:gd name="connsiteY349" fmla="*/ 1813832 h 4267200"/>
              <a:gd name="connsiteX350" fmla="*/ 1815950 w 12192000"/>
              <a:gd name="connsiteY350" fmla="*/ 2128564 h 4267200"/>
              <a:gd name="connsiteX351" fmla="*/ 1984242 w 12192000"/>
              <a:gd name="connsiteY351" fmla="*/ 2430829 h 4267200"/>
              <a:gd name="connsiteX352" fmla="*/ 2014023 w 12192000"/>
              <a:gd name="connsiteY352" fmla="*/ 2450995 h 4267200"/>
              <a:gd name="connsiteX353" fmla="*/ 1747337 w 12192000"/>
              <a:gd name="connsiteY353" fmla="*/ 1855264 h 4267200"/>
              <a:gd name="connsiteX354" fmla="*/ 1533749 w 12192000"/>
              <a:gd name="connsiteY354" fmla="*/ 1478656 h 4267200"/>
              <a:gd name="connsiteX355" fmla="*/ 1431890 w 12192000"/>
              <a:gd name="connsiteY355" fmla="*/ 1306475 h 4267200"/>
              <a:gd name="connsiteX356" fmla="*/ 5052692 w 12192000"/>
              <a:gd name="connsiteY356" fmla="*/ 1292994 h 4267200"/>
              <a:gd name="connsiteX357" fmla="*/ 5200661 w 12192000"/>
              <a:gd name="connsiteY357" fmla="*/ 1635186 h 4267200"/>
              <a:gd name="connsiteX358" fmla="*/ 5297138 w 12192000"/>
              <a:gd name="connsiteY358" fmla="*/ 1906351 h 4267200"/>
              <a:gd name="connsiteX359" fmla="*/ 5052692 w 12192000"/>
              <a:gd name="connsiteY359" fmla="*/ 1292994 h 4267200"/>
              <a:gd name="connsiteX360" fmla="*/ 9528078 w 12192000"/>
              <a:gd name="connsiteY360" fmla="*/ 1278636 h 4267200"/>
              <a:gd name="connsiteX361" fmla="*/ 9623946 w 12192000"/>
              <a:gd name="connsiteY361" fmla="*/ 1534260 h 4267200"/>
              <a:gd name="connsiteX362" fmla="*/ 9654858 w 12192000"/>
              <a:gd name="connsiteY362" fmla="*/ 1607218 h 4267200"/>
              <a:gd name="connsiteX363" fmla="*/ 9826304 w 12192000"/>
              <a:gd name="connsiteY363" fmla="*/ 2125320 h 4267200"/>
              <a:gd name="connsiteX364" fmla="*/ 9701198 w 12192000"/>
              <a:gd name="connsiteY364" fmla="*/ 1646797 h 4267200"/>
              <a:gd name="connsiteX365" fmla="*/ 9528078 w 12192000"/>
              <a:gd name="connsiteY365" fmla="*/ 1278636 h 4267200"/>
              <a:gd name="connsiteX366" fmla="*/ 5009948 w 12192000"/>
              <a:gd name="connsiteY366" fmla="*/ 1273619 h 4267200"/>
              <a:gd name="connsiteX367" fmla="*/ 5121777 w 12192000"/>
              <a:gd name="connsiteY367" fmla="*/ 1654213 h 4267200"/>
              <a:gd name="connsiteX368" fmla="*/ 5293545 w 12192000"/>
              <a:gd name="connsiteY368" fmla="*/ 2072247 h 4267200"/>
              <a:gd name="connsiteX369" fmla="*/ 5294042 w 12192000"/>
              <a:gd name="connsiteY369" fmla="*/ 2065019 h 4267200"/>
              <a:gd name="connsiteX370" fmla="*/ 5171936 w 12192000"/>
              <a:gd name="connsiteY370" fmla="*/ 1647613 h 4267200"/>
              <a:gd name="connsiteX371" fmla="*/ 5009948 w 12192000"/>
              <a:gd name="connsiteY371" fmla="*/ 1273619 h 4267200"/>
              <a:gd name="connsiteX372" fmla="*/ 655236 w 12192000"/>
              <a:gd name="connsiteY372" fmla="*/ 1268632 h 4267200"/>
              <a:gd name="connsiteX373" fmla="*/ 839521 w 12192000"/>
              <a:gd name="connsiteY373" fmla="*/ 1685315 h 4267200"/>
              <a:gd name="connsiteX374" fmla="*/ 1109416 w 12192000"/>
              <a:gd name="connsiteY374" fmla="*/ 2061663 h 4267200"/>
              <a:gd name="connsiteX375" fmla="*/ 1298300 w 12192000"/>
              <a:gd name="connsiteY375" fmla="*/ 2247742 h 4267200"/>
              <a:gd name="connsiteX376" fmla="*/ 1125871 w 12192000"/>
              <a:gd name="connsiteY376" fmla="*/ 1989513 h 4267200"/>
              <a:gd name="connsiteX377" fmla="*/ 981574 w 12192000"/>
              <a:gd name="connsiteY377" fmla="*/ 1783157 h 4267200"/>
              <a:gd name="connsiteX378" fmla="*/ 922198 w 12192000"/>
              <a:gd name="connsiteY378" fmla="*/ 1677437 h 4267200"/>
              <a:gd name="connsiteX379" fmla="*/ 869293 w 12192000"/>
              <a:gd name="connsiteY379" fmla="*/ 1583214 h 4267200"/>
              <a:gd name="connsiteX380" fmla="*/ 751431 w 12192000"/>
              <a:gd name="connsiteY380" fmla="*/ 1405731 h 4267200"/>
              <a:gd name="connsiteX381" fmla="*/ 6516292 w 12192000"/>
              <a:gd name="connsiteY381" fmla="*/ 1263064 h 4267200"/>
              <a:gd name="connsiteX382" fmla="*/ 5736320 w 12192000"/>
              <a:gd name="connsiteY382" fmla="*/ 1501803 h 4267200"/>
              <a:gd name="connsiteX383" fmla="*/ 6516292 w 12192000"/>
              <a:gd name="connsiteY383" fmla="*/ 1263064 h 4267200"/>
              <a:gd name="connsiteX384" fmla="*/ 291466 w 12192000"/>
              <a:gd name="connsiteY384" fmla="*/ 1250369 h 4267200"/>
              <a:gd name="connsiteX385" fmla="*/ 323180 w 12192000"/>
              <a:gd name="connsiteY385" fmla="*/ 1435283 h 4267200"/>
              <a:gd name="connsiteX386" fmla="*/ 349381 w 12192000"/>
              <a:gd name="connsiteY386" fmla="*/ 1875041 h 4267200"/>
              <a:gd name="connsiteX387" fmla="*/ 374363 w 12192000"/>
              <a:gd name="connsiteY387" fmla="*/ 1506494 h 4267200"/>
              <a:gd name="connsiteX388" fmla="*/ 302168 w 12192000"/>
              <a:gd name="connsiteY388" fmla="*/ 1274495 h 4267200"/>
              <a:gd name="connsiteX389" fmla="*/ 291466 w 12192000"/>
              <a:gd name="connsiteY389" fmla="*/ 1250369 h 4267200"/>
              <a:gd name="connsiteX390" fmla="*/ 678222 w 12192000"/>
              <a:gd name="connsiteY390" fmla="*/ 1248670 h 4267200"/>
              <a:gd name="connsiteX391" fmla="*/ 775536 w 12192000"/>
              <a:gd name="connsiteY391" fmla="*/ 1388015 h 4267200"/>
              <a:gd name="connsiteX392" fmla="*/ 894529 w 12192000"/>
              <a:gd name="connsiteY392" fmla="*/ 1567739 h 4267200"/>
              <a:gd name="connsiteX393" fmla="*/ 948000 w 12192000"/>
              <a:gd name="connsiteY393" fmla="*/ 1663088 h 4267200"/>
              <a:gd name="connsiteX394" fmla="*/ 1006812 w 12192000"/>
              <a:gd name="connsiteY394" fmla="*/ 1767683 h 4267200"/>
              <a:gd name="connsiteX395" fmla="*/ 1149133 w 12192000"/>
              <a:gd name="connsiteY395" fmla="*/ 1971513 h 4267200"/>
              <a:gd name="connsiteX396" fmla="*/ 1333952 w 12192000"/>
              <a:gd name="connsiteY396" fmla="*/ 2251620 h 4267200"/>
              <a:gd name="connsiteX397" fmla="*/ 1337329 w 12192000"/>
              <a:gd name="connsiteY397" fmla="*/ 2258350 h 4267200"/>
              <a:gd name="connsiteX398" fmla="*/ 1014726 w 12192000"/>
              <a:gd name="connsiteY398" fmla="*/ 1615556 h 4267200"/>
              <a:gd name="connsiteX399" fmla="*/ 678222 w 12192000"/>
              <a:gd name="connsiteY399" fmla="*/ 1248670 h 4267200"/>
              <a:gd name="connsiteX400" fmla="*/ 9441752 w 12192000"/>
              <a:gd name="connsiteY400" fmla="*/ 1245311 h 4267200"/>
              <a:gd name="connsiteX401" fmla="*/ 9278979 w 12192000"/>
              <a:gd name="connsiteY401" fmla="*/ 1406236 h 4267200"/>
              <a:gd name="connsiteX402" fmla="*/ 9235540 w 12192000"/>
              <a:gd name="connsiteY402" fmla="*/ 1546869 h 4267200"/>
              <a:gd name="connsiteX403" fmla="*/ 9264074 w 12192000"/>
              <a:gd name="connsiteY403" fmla="*/ 1557016 h 4267200"/>
              <a:gd name="connsiteX404" fmla="*/ 9441752 w 12192000"/>
              <a:gd name="connsiteY404" fmla="*/ 1245311 h 4267200"/>
              <a:gd name="connsiteX405" fmla="*/ 6691602 w 12192000"/>
              <a:gd name="connsiteY405" fmla="*/ 1140573 h 4267200"/>
              <a:gd name="connsiteX406" fmla="*/ 6571100 w 12192000"/>
              <a:gd name="connsiteY406" fmla="*/ 1183662 h 4267200"/>
              <a:gd name="connsiteX407" fmla="*/ 6241687 w 12192000"/>
              <a:gd name="connsiteY407" fmla="*/ 1257600 h 4267200"/>
              <a:gd name="connsiteX408" fmla="*/ 5693009 w 12192000"/>
              <a:gd name="connsiteY408" fmla="*/ 1478256 h 4267200"/>
              <a:gd name="connsiteX409" fmla="*/ 6548420 w 12192000"/>
              <a:gd name="connsiteY409" fmla="*/ 1214599 h 4267200"/>
              <a:gd name="connsiteX410" fmla="*/ 6605473 w 12192000"/>
              <a:gd name="connsiteY410" fmla="*/ 1184686 h 4267200"/>
              <a:gd name="connsiteX411" fmla="*/ 6691602 w 12192000"/>
              <a:gd name="connsiteY411" fmla="*/ 1140573 h 4267200"/>
              <a:gd name="connsiteX412" fmla="*/ 4002475 w 12192000"/>
              <a:gd name="connsiteY412" fmla="*/ 1037802 h 4267200"/>
              <a:gd name="connsiteX413" fmla="*/ 4000324 w 12192000"/>
              <a:gd name="connsiteY413" fmla="*/ 1039362 h 4267200"/>
              <a:gd name="connsiteX414" fmla="*/ 4002862 w 12192000"/>
              <a:gd name="connsiteY414" fmla="*/ 1042866 h 4267200"/>
              <a:gd name="connsiteX415" fmla="*/ 4002475 w 12192000"/>
              <a:gd name="connsiteY415" fmla="*/ 1037802 h 4267200"/>
              <a:gd name="connsiteX416" fmla="*/ 506322 w 12192000"/>
              <a:gd name="connsiteY416" fmla="*/ 1020997 h 4267200"/>
              <a:gd name="connsiteX417" fmla="*/ 533068 w 12192000"/>
              <a:gd name="connsiteY417" fmla="*/ 1029409 h 4267200"/>
              <a:gd name="connsiteX418" fmla="*/ 1232525 w 12192000"/>
              <a:gd name="connsiteY418" fmla="*/ 1804675 h 4267200"/>
              <a:gd name="connsiteX419" fmla="*/ 1388858 w 12192000"/>
              <a:gd name="connsiteY419" fmla="*/ 2368011 h 4267200"/>
              <a:gd name="connsiteX420" fmla="*/ 1384098 w 12192000"/>
              <a:gd name="connsiteY420" fmla="*/ 2378125 h 4267200"/>
              <a:gd name="connsiteX421" fmla="*/ 1425393 w 12192000"/>
              <a:gd name="connsiteY421" fmla="*/ 2589124 h 4267200"/>
              <a:gd name="connsiteX422" fmla="*/ 1424001 w 12192000"/>
              <a:gd name="connsiteY422" fmla="*/ 2597541 h 4267200"/>
              <a:gd name="connsiteX423" fmla="*/ 2152729 w 12192000"/>
              <a:gd name="connsiteY423" fmla="*/ 2864487 h 4267200"/>
              <a:gd name="connsiteX424" fmla="*/ 2020609 w 12192000"/>
              <a:gd name="connsiteY424" fmla="*/ 2539671 h 4267200"/>
              <a:gd name="connsiteX425" fmla="*/ 2018920 w 12192000"/>
              <a:gd name="connsiteY425" fmla="*/ 2536309 h 4267200"/>
              <a:gd name="connsiteX426" fmla="*/ 1342441 w 12192000"/>
              <a:gd name="connsiteY426" fmla="*/ 1173017 h 4267200"/>
              <a:gd name="connsiteX427" fmla="*/ 1367925 w 12192000"/>
              <a:gd name="connsiteY427" fmla="*/ 1135648 h 4267200"/>
              <a:gd name="connsiteX428" fmla="*/ 1771401 w 12192000"/>
              <a:gd name="connsiteY428" fmla="*/ 1806673 h 4267200"/>
              <a:gd name="connsiteX429" fmla="*/ 1972385 w 12192000"/>
              <a:gd name="connsiteY429" fmla="*/ 2198735 h 4267200"/>
              <a:gd name="connsiteX430" fmla="*/ 2040892 w 12192000"/>
              <a:gd name="connsiteY430" fmla="*/ 2405205 h 4267200"/>
              <a:gd name="connsiteX431" fmla="*/ 2131689 w 12192000"/>
              <a:gd name="connsiteY431" fmla="*/ 1936926 h 4267200"/>
              <a:gd name="connsiteX432" fmla="*/ 2454820 w 12192000"/>
              <a:gd name="connsiteY432" fmla="*/ 1248808 h 4267200"/>
              <a:gd name="connsiteX433" fmla="*/ 2492512 w 12192000"/>
              <a:gd name="connsiteY433" fmla="*/ 1302920 h 4267200"/>
              <a:gd name="connsiteX434" fmla="*/ 2081216 w 12192000"/>
              <a:gd name="connsiteY434" fmla="*/ 2527513 h 4267200"/>
              <a:gd name="connsiteX435" fmla="*/ 2081211 w 12192000"/>
              <a:gd name="connsiteY435" fmla="*/ 2528916 h 4267200"/>
              <a:gd name="connsiteX436" fmla="*/ 2199067 w 12192000"/>
              <a:gd name="connsiteY436" fmla="*/ 2884061 h 4267200"/>
              <a:gd name="connsiteX437" fmla="*/ 3192586 w 12192000"/>
              <a:gd name="connsiteY437" fmla="*/ 3411496 h 4267200"/>
              <a:gd name="connsiteX438" fmla="*/ 3182620 w 12192000"/>
              <a:gd name="connsiteY438" fmla="*/ 3483279 h 4267200"/>
              <a:gd name="connsiteX439" fmla="*/ 2435119 w 12192000"/>
              <a:gd name="connsiteY439" fmla="*/ 3080173 h 4267200"/>
              <a:gd name="connsiteX440" fmla="*/ 2410152 w 12192000"/>
              <a:gd name="connsiteY440" fmla="*/ 3063751 h 4267200"/>
              <a:gd name="connsiteX441" fmla="*/ 2408099 w 12192000"/>
              <a:gd name="connsiteY441" fmla="*/ 3064403 h 4267200"/>
              <a:gd name="connsiteX442" fmla="*/ 2407218 w 12192000"/>
              <a:gd name="connsiteY442" fmla="*/ 3070324 h 4267200"/>
              <a:gd name="connsiteX443" fmla="*/ 2380138 w 12192000"/>
              <a:gd name="connsiteY443" fmla="*/ 3099341 h 4267200"/>
              <a:gd name="connsiteX444" fmla="*/ 1765923 w 12192000"/>
              <a:gd name="connsiteY444" fmla="*/ 3581043 h 4267200"/>
              <a:gd name="connsiteX445" fmla="*/ 1702258 w 12192000"/>
              <a:gd name="connsiteY445" fmla="*/ 3612286 h 4267200"/>
              <a:gd name="connsiteX446" fmla="*/ 1538370 w 12192000"/>
              <a:gd name="connsiteY446" fmla="*/ 3811804 h 4267200"/>
              <a:gd name="connsiteX447" fmla="*/ 1325720 w 12192000"/>
              <a:gd name="connsiteY447" fmla="*/ 4125411 h 4267200"/>
              <a:gd name="connsiteX448" fmla="*/ 1206279 w 12192000"/>
              <a:gd name="connsiteY448" fmla="*/ 4267200 h 4267200"/>
              <a:gd name="connsiteX449" fmla="*/ 1115040 w 12192000"/>
              <a:gd name="connsiteY449" fmla="*/ 4267200 h 4267200"/>
              <a:gd name="connsiteX450" fmla="*/ 1258195 w 12192000"/>
              <a:gd name="connsiteY450" fmla="*/ 4099624 h 4267200"/>
              <a:gd name="connsiteX451" fmla="*/ 1423113 w 12192000"/>
              <a:gd name="connsiteY451" fmla="*/ 3874565 h 4267200"/>
              <a:gd name="connsiteX452" fmla="*/ 1260565 w 12192000"/>
              <a:gd name="connsiteY452" fmla="*/ 4031982 h 4267200"/>
              <a:gd name="connsiteX453" fmla="*/ 1073327 w 12192000"/>
              <a:gd name="connsiteY453" fmla="*/ 4218727 h 4267200"/>
              <a:gd name="connsiteX454" fmla="*/ 1032294 w 12192000"/>
              <a:gd name="connsiteY454" fmla="*/ 4267200 h 4267200"/>
              <a:gd name="connsiteX455" fmla="*/ 993830 w 12192000"/>
              <a:gd name="connsiteY455" fmla="*/ 4267200 h 4267200"/>
              <a:gd name="connsiteX456" fmla="*/ 1051860 w 12192000"/>
              <a:gd name="connsiteY456" fmla="*/ 4198693 h 4267200"/>
              <a:gd name="connsiteX457" fmla="*/ 1240607 w 12192000"/>
              <a:gd name="connsiteY457" fmla="*/ 4010401 h 4267200"/>
              <a:gd name="connsiteX458" fmla="*/ 1310106 w 12192000"/>
              <a:gd name="connsiteY458" fmla="*/ 3943217 h 4267200"/>
              <a:gd name="connsiteX459" fmla="*/ 952103 w 12192000"/>
              <a:gd name="connsiteY459" fmla="*/ 4265972 h 4267200"/>
              <a:gd name="connsiteX460" fmla="*/ 951207 w 12192000"/>
              <a:gd name="connsiteY460" fmla="*/ 4267200 h 4267200"/>
              <a:gd name="connsiteX461" fmla="*/ 862760 w 12192000"/>
              <a:gd name="connsiteY461" fmla="*/ 4267200 h 4267200"/>
              <a:gd name="connsiteX462" fmla="*/ 909145 w 12192000"/>
              <a:gd name="connsiteY462" fmla="*/ 4199225 h 4267200"/>
              <a:gd name="connsiteX463" fmla="*/ 1214067 w 12192000"/>
              <a:gd name="connsiteY463" fmla="*/ 3908561 h 4267200"/>
              <a:gd name="connsiteX464" fmla="*/ 640967 w 12192000"/>
              <a:gd name="connsiteY464" fmla="*/ 4105601 h 4267200"/>
              <a:gd name="connsiteX465" fmla="*/ 372807 w 12192000"/>
              <a:gd name="connsiteY465" fmla="*/ 4243651 h 4267200"/>
              <a:gd name="connsiteX466" fmla="*/ 332830 w 12192000"/>
              <a:gd name="connsiteY466" fmla="*/ 4267200 h 4267200"/>
              <a:gd name="connsiteX467" fmla="*/ 168301 w 12192000"/>
              <a:gd name="connsiteY467" fmla="*/ 4267200 h 4267200"/>
              <a:gd name="connsiteX468" fmla="*/ 278002 w 12192000"/>
              <a:gd name="connsiteY468" fmla="*/ 4201399 h 4267200"/>
              <a:gd name="connsiteX469" fmla="*/ 527241 w 12192000"/>
              <a:gd name="connsiteY469" fmla="*/ 4065078 h 4267200"/>
              <a:gd name="connsiteX470" fmla="*/ 1510397 w 12192000"/>
              <a:gd name="connsiteY470" fmla="*/ 3684705 h 4267200"/>
              <a:gd name="connsiteX471" fmla="*/ 1146550 w 12192000"/>
              <a:gd name="connsiteY471" fmla="*/ 3802012 h 4267200"/>
              <a:gd name="connsiteX472" fmla="*/ 698834 w 12192000"/>
              <a:gd name="connsiteY472" fmla="*/ 3952272 h 4267200"/>
              <a:gd name="connsiteX473" fmla="*/ 192528 w 12192000"/>
              <a:gd name="connsiteY473" fmla="*/ 4236299 h 4267200"/>
              <a:gd name="connsiteX474" fmla="*/ 148586 w 12192000"/>
              <a:gd name="connsiteY474" fmla="*/ 4267200 h 4267200"/>
              <a:gd name="connsiteX475" fmla="*/ 98116 w 12192000"/>
              <a:gd name="connsiteY475" fmla="*/ 4267200 h 4267200"/>
              <a:gd name="connsiteX476" fmla="*/ 169669 w 12192000"/>
              <a:gd name="connsiteY476" fmla="*/ 4216852 h 4267200"/>
              <a:gd name="connsiteX477" fmla="*/ 687572 w 12192000"/>
              <a:gd name="connsiteY477" fmla="*/ 3925629 h 4267200"/>
              <a:gd name="connsiteX478" fmla="*/ 1138365 w 12192000"/>
              <a:gd name="connsiteY478" fmla="*/ 3774515 h 4267200"/>
              <a:gd name="connsiteX479" fmla="*/ 1505579 w 12192000"/>
              <a:gd name="connsiteY479" fmla="*/ 3655526 h 4267200"/>
              <a:gd name="connsiteX480" fmla="*/ 1313114 w 12192000"/>
              <a:gd name="connsiteY480" fmla="*/ 3655216 h 4267200"/>
              <a:gd name="connsiteX481" fmla="*/ 1109304 w 12192000"/>
              <a:gd name="connsiteY481" fmla="*/ 3669030 h 4267200"/>
              <a:gd name="connsiteX482" fmla="*/ 258951 w 12192000"/>
              <a:gd name="connsiteY482" fmla="*/ 4111994 h 4267200"/>
              <a:gd name="connsiteX483" fmla="*/ 80807 w 12192000"/>
              <a:gd name="connsiteY483" fmla="*/ 4267200 h 4267200"/>
              <a:gd name="connsiteX484" fmla="*/ 0 w 12192000"/>
              <a:gd name="connsiteY484" fmla="*/ 4267200 h 4267200"/>
              <a:gd name="connsiteX485" fmla="*/ 0 w 12192000"/>
              <a:gd name="connsiteY485" fmla="*/ 4233763 h 4267200"/>
              <a:gd name="connsiteX486" fmla="*/ 36881 w 12192000"/>
              <a:gd name="connsiteY486" fmla="*/ 4200118 h 4267200"/>
              <a:gd name="connsiteX487" fmla="*/ 910534 w 12192000"/>
              <a:gd name="connsiteY487" fmla="*/ 3629753 h 4267200"/>
              <a:gd name="connsiteX488" fmla="*/ 1578717 w 12192000"/>
              <a:gd name="connsiteY488" fmla="*/ 3575982 h 4267200"/>
              <a:gd name="connsiteX489" fmla="*/ 2338780 w 12192000"/>
              <a:gd name="connsiteY489" fmla="*/ 3033725 h 4267200"/>
              <a:gd name="connsiteX490" fmla="*/ 1807991 w 12192000"/>
              <a:gd name="connsiteY490" fmla="*/ 2807184 h 4267200"/>
              <a:gd name="connsiteX491" fmla="*/ 1416358 w 12192000"/>
              <a:gd name="connsiteY491" fmla="*/ 3112571 h 4267200"/>
              <a:gd name="connsiteX492" fmla="*/ 939066 w 12192000"/>
              <a:gd name="connsiteY492" fmla="*/ 3378798 h 4267200"/>
              <a:gd name="connsiteX493" fmla="*/ 115099 w 12192000"/>
              <a:gd name="connsiteY493" fmla="*/ 3607650 h 4267200"/>
              <a:gd name="connsiteX494" fmla="*/ 97284 w 12192000"/>
              <a:gd name="connsiteY494" fmla="*/ 3520393 h 4267200"/>
              <a:gd name="connsiteX495" fmla="*/ 922050 w 12192000"/>
              <a:gd name="connsiteY495" fmla="*/ 3074867 h 4267200"/>
              <a:gd name="connsiteX496" fmla="*/ 1405265 w 12192000"/>
              <a:gd name="connsiteY496" fmla="*/ 3016319 h 4267200"/>
              <a:gd name="connsiteX497" fmla="*/ 1407512 w 12192000"/>
              <a:gd name="connsiteY497" fmla="*/ 3018001 h 4267200"/>
              <a:gd name="connsiteX498" fmla="*/ 1726266 w 12192000"/>
              <a:gd name="connsiteY498" fmla="*/ 2777274 h 4267200"/>
              <a:gd name="connsiteX499" fmla="*/ 625390 w 12192000"/>
              <a:gd name="connsiteY499" fmla="*/ 2514541 h 4267200"/>
              <a:gd name="connsiteX500" fmla="*/ 619799 w 12192000"/>
              <a:gd name="connsiteY500" fmla="*/ 2527180 h 4267200"/>
              <a:gd name="connsiteX501" fmla="*/ 310030 w 12192000"/>
              <a:gd name="connsiteY501" fmla="*/ 2771818 h 4267200"/>
              <a:gd name="connsiteX502" fmla="*/ 173877 w 12192000"/>
              <a:gd name="connsiteY502" fmla="*/ 2937056 h 4267200"/>
              <a:gd name="connsiteX503" fmla="*/ 77889 w 12192000"/>
              <a:gd name="connsiteY503" fmla="*/ 3138440 h 4267200"/>
              <a:gd name="connsiteX504" fmla="*/ 0 w 12192000"/>
              <a:gd name="connsiteY504" fmla="*/ 3271395 h 4267200"/>
              <a:gd name="connsiteX505" fmla="*/ 0 w 12192000"/>
              <a:gd name="connsiteY505" fmla="*/ 3153002 h 4267200"/>
              <a:gd name="connsiteX506" fmla="*/ 2386 w 12192000"/>
              <a:gd name="connsiteY506" fmla="*/ 3149203 h 4267200"/>
              <a:gd name="connsiteX507" fmla="*/ 89753 w 12192000"/>
              <a:gd name="connsiteY507" fmla="*/ 2987702 h 4267200"/>
              <a:gd name="connsiteX508" fmla="*/ 76869 w 12192000"/>
              <a:gd name="connsiteY508" fmla="*/ 3005404 h 4267200"/>
              <a:gd name="connsiteX509" fmla="*/ 32049 w 12192000"/>
              <a:gd name="connsiteY509" fmla="*/ 3065814 h 4267200"/>
              <a:gd name="connsiteX510" fmla="*/ 0 w 12192000"/>
              <a:gd name="connsiteY510" fmla="*/ 3108744 h 4267200"/>
              <a:gd name="connsiteX511" fmla="*/ 0 w 12192000"/>
              <a:gd name="connsiteY511" fmla="*/ 3058059 h 4267200"/>
              <a:gd name="connsiteX512" fmla="*/ 7610 w 12192000"/>
              <a:gd name="connsiteY512" fmla="*/ 3047889 h 4267200"/>
              <a:gd name="connsiteX513" fmla="*/ 52419 w 12192000"/>
              <a:gd name="connsiteY513" fmla="*/ 2987479 h 4267200"/>
              <a:gd name="connsiteX514" fmla="*/ 59142 w 12192000"/>
              <a:gd name="connsiteY514" fmla="*/ 2978488 h 4267200"/>
              <a:gd name="connsiteX515" fmla="*/ 0 w 12192000"/>
              <a:gd name="connsiteY515" fmla="*/ 3015334 h 4267200"/>
              <a:gd name="connsiteX516" fmla="*/ 0 w 12192000"/>
              <a:gd name="connsiteY516" fmla="*/ 2914286 h 4267200"/>
              <a:gd name="connsiteX517" fmla="*/ 36383 w 12192000"/>
              <a:gd name="connsiteY517" fmla="*/ 2901128 h 4267200"/>
              <a:gd name="connsiteX518" fmla="*/ 156329 w 12192000"/>
              <a:gd name="connsiteY518" fmla="*/ 2840533 h 4267200"/>
              <a:gd name="connsiteX519" fmla="*/ 358355 w 12192000"/>
              <a:gd name="connsiteY519" fmla="*/ 2620471 h 4267200"/>
              <a:gd name="connsiteX520" fmla="*/ 510577 w 12192000"/>
              <a:gd name="connsiteY520" fmla="*/ 2501244 h 4267200"/>
              <a:gd name="connsiteX521" fmla="*/ 211967 w 12192000"/>
              <a:gd name="connsiteY521" fmla="*/ 2479171 h 4267200"/>
              <a:gd name="connsiteX522" fmla="*/ 0 w 12192000"/>
              <a:gd name="connsiteY522" fmla="*/ 2476398 h 4267200"/>
              <a:gd name="connsiteX523" fmla="*/ 0 w 12192000"/>
              <a:gd name="connsiteY523" fmla="*/ 2389189 h 4267200"/>
              <a:gd name="connsiteX524" fmla="*/ 103062 w 12192000"/>
              <a:gd name="connsiteY524" fmla="*/ 2389518 h 4267200"/>
              <a:gd name="connsiteX525" fmla="*/ 510734 w 12192000"/>
              <a:gd name="connsiteY525" fmla="*/ 2416201 h 4267200"/>
              <a:gd name="connsiteX526" fmla="*/ 279257 w 12192000"/>
              <a:gd name="connsiteY526" fmla="*/ 2092102 h 4267200"/>
              <a:gd name="connsiteX527" fmla="*/ 65265 w 12192000"/>
              <a:gd name="connsiteY527" fmla="*/ 2006049 h 4267200"/>
              <a:gd name="connsiteX528" fmla="*/ 0 w 12192000"/>
              <a:gd name="connsiteY528" fmla="*/ 1982532 h 4267200"/>
              <a:gd name="connsiteX529" fmla="*/ 0 w 12192000"/>
              <a:gd name="connsiteY529" fmla="*/ 1912789 h 4267200"/>
              <a:gd name="connsiteX530" fmla="*/ 97460 w 12192000"/>
              <a:gd name="connsiteY530" fmla="*/ 1953725 h 4267200"/>
              <a:gd name="connsiteX531" fmla="*/ 221272 w 12192000"/>
              <a:gd name="connsiteY531" fmla="*/ 1980766 h 4267200"/>
              <a:gd name="connsiteX532" fmla="*/ 116765 w 12192000"/>
              <a:gd name="connsiteY532" fmla="*/ 1911033 h 4267200"/>
              <a:gd name="connsiteX533" fmla="*/ 16405 w 12192000"/>
              <a:gd name="connsiteY533" fmla="*/ 1803412 h 4267200"/>
              <a:gd name="connsiteX534" fmla="*/ 0 w 12192000"/>
              <a:gd name="connsiteY534" fmla="*/ 1784777 h 4267200"/>
              <a:gd name="connsiteX535" fmla="*/ 0 w 12192000"/>
              <a:gd name="connsiteY535" fmla="*/ 1740082 h 4267200"/>
              <a:gd name="connsiteX536" fmla="*/ 39394 w 12192000"/>
              <a:gd name="connsiteY536" fmla="*/ 1784856 h 4267200"/>
              <a:gd name="connsiteX537" fmla="*/ 135813 w 12192000"/>
              <a:gd name="connsiteY537" fmla="*/ 1888838 h 4267200"/>
              <a:gd name="connsiteX538" fmla="*/ 242575 w 12192000"/>
              <a:gd name="connsiteY538" fmla="*/ 1958841 h 4267200"/>
              <a:gd name="connsiteX539" fmla="*/ 82197 w 12192000"/>
              <a:gd name="connsiteY539" fmla="*/ 1754826 h 4267200"/>
              <a:gd name="connsiteX540" fmla="*/ 0 w 12192000"/>
              <a:gd name="connsiteY540" fmla="*/ 1679650 h 4267200"/>
              <a:gd name="connsiteX541" fmla="*/ 0 w 12192000"/>
              <a:gd name="connsiteY541" fmla="*/ 1602463 h 4267200"/>
              <a:gd name="connsiteX542" fmla="*/ 84689 w 12192000"/>
              <a:gd name="connsiteY542" fmla="*/ 1677442 h 4267200"/>
              <a:gd name="connsiteX543" fmla="*/ 298437 w 12192000"/>
              <a:gd name="connsiteY543" fmla="*/ 1968019 h 4267200"/>
              <a:gd name="connsiteX544" fmla="*/ 227269 w 12192000"/>
              <a:gd name="connsiteY544" fmla="*/ 1114064 h 4267200"/>
              <a:gd name="connsiteX545" fmla="*/ 248003 w 12192000"/>
              <a:gd name="connsiteY545" fmla="*/ 1089613 h 4267200"/>
              <a:gd name="connsiteX546" fmla="*/ 427020 w 12192000"/>
              <a:gd name="connsiteY546" fmla="*/ 1619803 h 4267200"/>
              <a:gd name="connsiteX547" fmla="*/ 340345 w 12192000"/>
              <a:gd name="connsiteY547" fmla="*/ 2027739 h 4267200"/>
              <a:gd name="connsiteX548" fmla="*/ 360865 w 12192000"/>
              <a:gd name="connsiteY548" fmla="*/ 2044827 h 4267200"/>
              <a:gd name="connsiteX549" fmla="*/ 560414 w 12192000"/>
              <a:gd name="connsiteY549" fmla="*/ 2421457 h 4267200"/>
              <a:gd name="connsiteX550" fmla="*/ 1359703 w 12192000"/>
              <a:gd name="connsiteY550" fmla="*/ 2578554 h 4267200"/>
              <a:gd name="connsiteX551" fmla="*/ 1359422 w 12192000"/>
              <a:gd name="connsiteY551" fmla="*/ 2577994 h 4267200"/>
              <a:gd name="connsiteX552" fmla="*/ 828701 w 12192000"/>
              <a:gd name="connsiteY552" fmla="*/ 1839520 h 4267200"/>
              <a:gd name="connsiteX553" fmla="*/ 494427 w 12192000"/>
              <a:gd name="connsiteY553" fmla="*/ 1092333 h 4267200"/>
              <a:gd name="connsiteX554" fmla="*/ 506322 w 12192000"/>
              <a:gd name="connsiteY554" fmla="*/ 1020997 h 4267200"/>
              <a:gd name="connsiteX555" fmla="*/ 4570198 w 12192000"/>
              <a:gd name="connsiteY555" fmla="*/ 978081 h 4267200"/>
              <a:gd name="connsiteX556" fmla="*/ 4523691 w 12192000"/>
              <a:gd name="connsiteY556" fmla="*/ 1127776 h 4267200"/>
              <a:gd name="connsiteX557" fmla="*/ 4509875 w 12192000"/>
              <a:gd name="connsiteY557" fmla="*/ 1167552 h 4267200"/>
              <a:gd name="connsiteX558" fmla="*/ 4478168 w 12192000"/>
              <a:gd name="connsiteY558" fmla="*/ 1260735 h 4267200"/>
              <a:gd name="connsiteX559" fmla="*/ 4409309 w 12192000"/>
              <a:gd name="connsiteY559" fmla="*/ 1666996 h 4267200"/>
              <a:gd name="connsiteX560" fmla="*/ 4370031 w 12192000"/>
              <a:gd name="connsiteY560" fmla="*/ 1955666 h 4267200"/>
              <a:gd name="connsiteX561" fmla="*/ 4570198 w 12192000"/>
              <a:gd name="connsiteY561" fmla="*/ 978081 h 4267200"/>
              <a:gd name="connsiteX562" fmla="*/ 12149131 w 12192000"/>
              <a:gd name="connsiteY562" fmla="*/ 959050 h 4267200"/>
              <a:gd name="connsiteX563" fmla="*/ 12105664 w 12192000"/>
              <a:gd name="connsiteY563" fmla="*/ 1006960 h 4267200"/>
              <a:gd name="connsiteX564" fmla="*/ 11883102 w 12192000"/>
              <a:gd name="connsiteY564" fmla="*/ 1184424 h 4267200"/>
              <a:gd name="connsiteX565" fmla="*/ 11665174 w 12192000"/>
              <a:gd name="connsiteY565" fmla="*/ 1317493 h 4267200"/>
              <a:gd name="connsiteX566" fmla="*/ 11590337 w 12192000"/>
              <a:gd name="connsiteY566" fmla="*/ 1348256 h 4267200"/>
              <a:gd name="connsiteX567" fmla="*/ 11492588 w 12192000"/>
              <a:gd name="connsiteY567" fmla="*/ 1390573 h 4267200"/>
              <a:gd name="connsiteX568" fmla="*/ 11888865 w 12192000"/>
              <a:gd name="connsiteY568" fmla="*/ 1220988 h 4267200"/>
              <a:gd name="connsiteX569" fmla="*/ 12149131 w 12192000"/>
              <a:gd name="connsiteY569" fmla="*/ 959050 h 4267200"/>
              <a:gd name="connsiteX570" fmla="*/ 4557898 w 12192000"/>
              <a:gd name="connsiteY570" fmla="*/ 900011 h 4267200"/>
              <a:gd name="connsiteX571" fmla="*/ 4344840 w 12192000"/>
              <a:gd name="connsiteY571" fmla="*/ 1922038 h 4267200"/>
              <a:gd name="connsiteX572" fmla="*/ 4378710 w 12192000"/>
              <a:gd name="connsiteY572" fmla="*/ 1665516 h 4267200"/>
              <a:gd name="connsiteX573" fmla="*/ 4448798 w 12192000"/>
              <a:gd name="connsiteY573" fmla="*/ 1253024 h 4267200"/>
              <a:gd name="connsiteX574" fmla="*/ 4480315 w 12192000"/>
              <a:gd name="connsiteY574" fmla="*/ 1158454 h 4267200"/>
              <a:gd name="connsiteX575" fmla="*/ 4494133 w 12192000"/>
              <a:gd name="connsiteY575" fmla="*/ 1118676 h 4267200"/>
              <a:gd name="connsiteX576" fmla="*/ 4557898 w 12192000"/>
              <a:gd name="connsiteY576" fmla="*/ 900011 h 4267200"/>
              <a:gd name="connsiteX577" fmla="*/ 5870151 w 12192000"/>
              <a:gd name="connsiteY577" fmla="*/ 898890 h 4267200"/>
              <a:gd name="connsiteX578" fmla="*/ 5861335 w 12192000"/>
              <a:gd name="connsiteY578" fmla="*/ 899177 h 4267200"/>
              <a:gd name="connsiteX579" fmla="*/ 5843702 w 12192000"/>
              <a:gd name="connsiteY579" fmla="*/ 899748 h 4267200"/>
              <a:gd name="connsiteX580" fmla="*/ 5651107 w 12192000"/>
              <a:gd name="connsiteY580" fmla="*/ 920306 h 4267200"/>
              <a:gd name="connsiteX581" fmla="*/ 5459407 w 12192000"/>
              <a:gd name="connsiteY581" fmla="*/ 940975 h 4267200"/>
              <a:gd name="connsiteX582" fmla="*/ 5374846 w 12192000"/>
              <a:gd name="connsiteY582" fmla="*/ 941988 h 4267200"/>
              <a:gd name="connsiteX583" fmla="*/ 5256105 w 12192000"/>
              <a:gd name="connsiteY583" fmla="*/ 945632 h 4267200"/>
              <a:gd name="connsiteX584" fmla="*/ 5107071 w 12192000"/>
              <a:gd name="connsiteY584" fmla="*/ 969720 h 4267200"/>
              <a:gd name="connsiteX585" fmla="*/ 4998681 w 12192000"/>
              <a:gd name="connsiteY585" fmla="*/ 988771 h 4267200"/>
              <a:gd name="connsiteX586" fmla="*/ 5870151 w 12192000"/>
              <a:gd name="connsiteY586" fmla="*/ 898890 h 4267200"/>
              <a:gd name="connsiteX587" fmla="*/ 12190084 w 12192000"/>
              <a:gd name="connsiteY587" fmla="*/ 854709 h 4267200"/>
              <a:gd name="connsiteX588" fmla="*/ 12162947 w 12192000"/>
              <a:gd name="connsiteY588" fmla="*/ 879275 h 4267200"/>
              <a:gd name="connsiteX589" fmla="*/ 11721478 w 12192000"/>
              <a:gd name="connsiteY589" fmla="*/ 1216434 h 4267200"/>
              <a:gd name="connsiteX590" fmla="*/ 11680712 w 12192000"/>
              <a:gd name="connsiteY590" fmla="*/ 1239730 h 4267200"/>
              <a:gd name="connsiteX591" fmla="*/ 11505347 w 12192000"/>
              <a:gd name="connsiteY591" fmla="*/ 1352837 h 4267200"/>
              <a:gd name="connsiteX592" fmla="*/ 11580962 w 12192000"/>
              <a:gd name="connsiteY592" fmla="*/ 1321759 h 4267200"/>
              <a:gd name="connsiteX593" fmla="*/ 11654234 w 12192000"/>
              <a:gd name="connsiteY593" fmla="*/ 1291618 h 4267200"/>
              <a:gd name="connsiteX594" fmla="*/ 11867274 w 12192000"/>
              <a:gd name="connsiteY594" fmla="*/ 1160983 h 4267200"/>
              <a:gd name="connsiteX595" fmla="*/ 12086035 w 12192000"/>
              <a:gd name="connsiteY595" fmla="*/ 986418 h 4267200"/>
              <a:gd name="connsiteX596" fmla="*/ 12190084 w 12192000"/>
              <a:gd name="connsiteY596" fmla="*/ 854709 h 4267200"/>
              <a:gd name="connsiteX597" fmla="*/ 5504425 w 12192000"/>
              <a:gd name="connsiteY597" fmla="*/ 848067 h 4267200"/>
              <a:gd name="connsiteX598" fmla="*/ 4968849 w 12192000"/>
              <a:gd name="connsiteY598" fmla="*/ 962318 h 4267200"/>
              <a:gd name="connsiteX599" fmla="*/ 5104039 w 12192000"/>
              <a:gd name="connsiteY599" fmla="*/ 940634 h 4267200"/>
              <a:gd name="connsiteX600" fmla="*/ 5256311 w 12192000"/>
              <a:gd name="connsiteY600" fmla="*/ 916490 h 4267200"/>
              <a:gd name="connsiteX601" fmla="*/ 5377381 w 12192000"/>
              <a:gd name="connsiteY601" fmla="*/ 912671 h 4267200"/>
              <a:gd name="connsiteX602" fmla="*/ 5460148 w 12192000"/>
              <a:gd name="connsiteY602" fmla="*/ 911442 h 4267200"/>
              <a:gd name="connsiteX603" fmla="*/ 5648971 w 12192000"/>
              <a:gd name="connsiteY603" fmla="*/ 891331 h 4267200"/>
              <a:gd name="connsiteX604" fmla="*/ 5844807 w 12192000"/>
              <a:gd name="connsiteY604" fmla="*/ 870718 h 4267200"/>
              <a:gd name="connsiteX605" fmla="*/ 5862975 w 12192000"/>
              <a:gd name="connsiteY605" fmla="*/ 869756 h 4267200"/>
              <a:gd name="connsiteX606" fmla="*/ 5920887 w 12192000"/>
              <a:gd name="connsiteY606" fmla="*/ 865929 h 4267200"/>
              <a:gd name="connsiteX607" fmla="*/ 5504425 w 12192000"/>
              <a:gd name="connsiteY607" fmla="*/ 848067 h 4267200"/>
              <a:gd name="connsiteX608" fmla="*/ 8924104 w 12192000"/>
              <a:gd name="connsiteY608" fmla="*/ 777000 h 4267200"/>
              <a:gd name="connsiteX609" fmla="*/ 8921999 w 12192000"/>
              <a:gd name="connsiteY609" fmla="*/ 794136 h 4267200"/>
              <a:gd name="connsiteX610" fmla="*/ 8916066 w 12192000"/>
              <a:gd name="connsiteY610" fmla="*/ 843129 h 4267200"/>
              <a:gd name="connsiteX611" fmla="*/ 8909852 w 12192000"/>
              <a:gd name="connsiteY611" fmla="*/ 1005313 h 4267200"/>
              <a:gd name="connsiteX612" fmla="*/ 8936982 w 12192000"/>
              <a:gd name="connsiteY612" fmla="*/ 1614896 h 4267200"/>
              <a:gd name="connsiteX613" fmla="*/ 8939706 w 12192000"/>
              <a:gd name="connsiteY613" fmla="*/ 1632791 h 4267200"/>
              <a:gd name="connsiteX614" fmla="*/ 8946691 w 12192000"/>
              <a:gd name="connsiteY614" fmla="*/ 1680170 h 4267200"/>
              <a:gd name="connsiteX615" fmla="*/ 8947643 w 12192000"/>
              <a:gd name="connsiteY615" fmla="*/ 1649028 h 4267200"/>
              <a:gd name="connsiteX616" fmla="*/ 8931687 w 12192000"/>
              <a:gd name="connsiteY616" fmla="*/ 871628 h 4267200"/>
              <a:gd name="connsiteX617" fmla="*/ 8929804 w 12192000"/>
              <a:gd name="connsiteY617" fmla="*/ 850229 h 4267200"/>
              <a:gd name="connsiteX618" fmla="*/ 8924104 w 12192000"/>
              <a:gd name="connsiteY618" fmla="*/ 777000 h 4267200"/>
              <a:gd name="connsiteX619" fmla="*/ 8951219 w 12192000"/>
              <a:gd name="connsiteY619" fmla="*/ 764662 h 4267200"/>
              <a:gd name="connsiteX620" fmla="*/ 8957270 w 12192000"/>
              <a:gd name="connsiteY620" fmla="*/ 847698 h 4267200"/>
              <a:gd name="connsiteX621" fmla="*/ 8959153 w 12192000"/>
              <a:gd name="connsiteY621" fmla="*/ 869097 h 4267200"/>
              <a:gd name="connsiteX622" fmla="*/ 8976081 w 12192000"/>
              <a:gd name="connsiteY622" fmla="*/ 1619865 h 4267200"/>
              <a:gd name="connsiteX623" fmla="*/ 8951219 w 12192000"/>
              <a:gd name="connsiteY623" fmla="*/ 764662 h 4267200"/>
              <a:gd name="connsiteX624" fmla="*/ 8898081 w 12192000"/>
              <a:gd name="connsiteY624" fmla="*/ 630137 h 4267200"/>
              <a:gd name="connsiteX625" fmla="*/ 8910095 w 12192000"/>
              <a:gd name="connsiteY625" fmla="*/ 1626691 h 4267200"/>
              <a:gd name="connsiteX626" fmla="*/ 8908822 w 12192000"/>
              <a:gd name="connsiteY626" fmla="*/ 1619067 h 4267200"/>
              <a:gd name="connsiteX627" fmla="*/ 8881669 w 12192000"/>
              <a:gd name="connsiteY627" fmla="*/ 1004967 h 4267200"/>
              <a:gd name="connsiteX628" fmla="*/ 8888265 w 12192000"/>
              <a:gd name="connsiteY628" fmla="*/ 840369 h 4267200"/>
              <a:gd name="connsiteX629" fmla="*/ 8894429 w 12192000"/>
              <a:gd name="connsiteY629" fmla="*/ 790831 h 4267200"/>
              <a:gd name="connsiteX630" fmla="*/ 8898081 w 12192000"/>
              <a:gd name="connsiteY630" fmla="*/ 630137 h 4267200"/>
              <a:gd name="connsiteX631" fmla="*/ 11491396 w 12192000"/>
              <a:gd name="connsiteY631" fmla="*/ 623931 h 4267200"/>
              <a:gd name="connsiteX632" fmla="*/ 11413329 w 12192000"/>
              <a:gd name="connsiteY632" fmla="*/ 662344 h 4267200"/>
              <a:gd name="connsiteX633" fmla="*/ 10966547 w 12192000"/>
              <a:gd name="connsiteY633" fmla="*/ 818916 h 4267200"/>
              <a:gd name="connsiteX634" fmla="*/ 10498883 w 12192000"/>
              <a:gd name="connsiteY634" fmla="*/ 1111507 h 4267200"/>
              <a:gd name="connsiteX635" fmla="*/ 10671292 w 12192000"/>
              <a:gd name="connsiteY635" fmla="*/ 1035777 h 4267200"/>
              <a:gd name="connsiteX636" fmla="*/ 10685894 w 12192000"/>
              <a:gd name="connsiteY636" fmla="*/ 1027151 h 4267200"/>
              <a:gd name="connsiteX637" fmla="*/ 11104337 w 12192000"/>
              <a:gd name="connsiteY637" fmla="*/ 817377 h 4267200"/>
              <a:gd name="connsiteX638" fmla="*/ 11491396 w 12192000"/>
              <a:gd name="connsiteY638" fmla="*/ 623931 h 4267200"/>
              <a:gd name="connsiteX639" fmla="*/ 10779304 w 12192000"/>
              <a:gd name="connsiteY639" fmla="*/ 584486 h 4267200"/>
              <a:gd name="connsiteX640" fmla="*/ 10658378 w 12192000"/>
              <a:gd name="connsiteY640" fmla="*/ 772788 h 4267200"/>
              <a:gd name="connsiteX641" fmla="*/ 10475581 w 12192000"/>
              <a:gd name="connsiteY641" fmla="*/ 1070739 h 4267200"/>
              <a:gd name="connsiteX642" fmla="*/ 10735178 w 12192000"/>
              <a:gd name="connsiteY642" fmla="*/ 693281 h 4267200"/>
              <a:gd name="connsiteX643" fmla="*/ 10132488 w 12192000"/>
              <a:gd name="connsiteY643" fmla="*/ 518596 h 4267200"/>
              <a:gd name="connsiteX644" fmla="*/ 9879465 w 12192000"/>
              <a:gd name="connsiteY644" fmla="*/ 567273 h 4267200"/>
              <a:gd name="connsiteX645" fmla="*/ 9364243 w 12192000"/>
              <a:gd name="connsiteY645" fmla="*/ 809468 h 4267200"/>
              <a:gd name="connsiteX646" fmla="*/ 9366655 w 12192000"/>
              <a:gd name="connsiteY646" fmla="*/ 809848 h 4267200"/>
              <a:gd name="connsiteX647" fmla="*/ 9914233 w 12192000"/>
              <a:gd name="connsiteY647" fmla="*/ 596159 h 4267200"/>
              <a:gd name="connsiteX648" fmla="*/ 10264524 w 12192000"/>
              <a:gd name="connsiteY648" fmla="*/ 501747 h 4267200"/>
              <a:gd name="connsiteX649" fmla="*/ 9922837 w 12192000"/>
              <a:gd name="connsiteY649" fmla="*/ 622979 h 4267200"/>
              <a:gd name="connsiteX650" fmla="*/ 9416908 w 12192000"/>
              <a:gd name="connsiteY650" fmla="*/ 818889 h 4267200"/>
              <a:gd name="connsiteX651" fmla="*/ 9418234 w 12192000"/>
              <a:gd name="connsiteY651" fmla="*/ 818810 h 4267200"/>
              <a:gd name="connsiteX652" fmla="*/ 10264524 w 12192000"/>
              <a:gd name="connsiteY652" fmla="*/ 501747 h 4267200"/>
              <a:gd name="connsiteX653" fmla="*/ 10802699 w 12192000"/>
              <a:gd name="connsiteY653" fmla="*/ 488163 h 4267200"/>
              <a:gd name="connsiteX654" fmla="*/ 10618739 w 12192000"/>
              <a:gd name="connsiteY654" fmla="*/ 734118 h 4267200"/>
              <a:gd name="connsiteX655" fmla="*/ 10604580 w 12192000"/>
              <a:gd name="connsiteY655" fmla="*/ 753877 h 4267200"/>
              <a:gd name="connsiteX656" fmla="*/ 10529643 w 12192000"/>
              <a:gd name="connsiteY656" fmla="*/ 867004 h 4267200"/>
              <a:gd name="connsiteX657" fmla="*/ 10462194 w 12192000"/>
              <a:gd name="connsiteY657" fmla="*/ 1035452 h 4267200"/>
              <a:gd name="connsiteX658" fmla="*/ 10635117 w 12192000"/>
              <a:gd name="connsiteY658" fmla="*/ 757788 h 4267200"/>
              <a:gd name="connsiteX659" fmla="*/ 10802699 w 12192000"/>
              <a:gd name="connsiteY659" fmla="*/ 488163 h 4267200"/>
              <a:gd name="connsiteX660" fmla="*/ 10359107 w 12192000"/>
              <a:gd name="connsiteY660" fmla="*/ 485136 h 4267200"/>
              <a:gd name="connsiteX661" fmla="*/ 9515108 w 12192000"/>
              <a:gd name="connsiteY661" fmla="*/ 825701 h 4267200"/>
              <a:gd name="connsiteX662" fmla="*/ 10359107 w 12192000"/>
              <a:gd name="connsiteY662" fmla="*/ 485136 h 4267200"/>
              <a:gd name="connsiteX663" fmla="*/ 11886089 w 12192000"/>
              <a:gd name="connsiteY663" fmla="*/ 483936 h 4267200"/>
              <a:gd name="connsiteX664" fmla="*/ 11622890 w 12192000"/>
              <a:gd name="connsiteY664" fmla="*/ 661575 h 4267200"/>
              <a:gd name="connsiteX665" fmla="*/ 11038640 w 12192000"/>
              <a:gd name="connsiteY665" fmla="*/ 996875 h 4267200"/>
              <a:gd name="connsiteX666" fmla="*/ 10561310 w 12192000"/>
              <a:gd name="connsiteY666" fmla="*/ 1145020 h 4267200"/>
              <a:gd name="connsiteX667" fmla="*/ 10675127 w 12192000"/>
              <a:gd name="connsiteY667" fmla="*/ 1163586 h 4267200"/>
              <a:gd name="connsiteX668" fmla="*/ 11120351 w 12192000"/>
              <a:gd name="connsiteY668" fmla="*/ 990907 h 4267200"/>
              <a:gd name="connsiteX669" fmla="*/ 11648506 w 12192000"/>
              <a:gd name="connsiteY669" fmla="*/ 680145 h 4267200"/>
              <a:gd name="connsiteX670" fmla="*/ 11886089 w 12192000"/>
              <a:gd name="connsiteY670" fmla="*/ 483936 h 4267200"/>
              <a:gd name="connsiteX671" fmla="*/ 3607114 w 12192000"/>
              <a:gd name="connsiteY671" fmla="*/ 467441 h 4267200"/>
              <a:gd name="connsiteX672" fmla="*/ 3296242 w 12192000"/>
              <a:gd name="connsiteY672" fmla="*/ 807991 h 4267200"/>
              <a:gd name="connsiteX673" fmla="*/ 3174674 w 12192000"/>
              <a:gd name="connsiteY673" fmla="*/ 919759 h 4267200"/>
              <a:gd name="connsiteX674" fmla="*/ 3042978 w 12192000"/>
              <a:gd name="connsiteY674" fmla="*/ 1054894 h 4267200"/>
              <a:gd name="connsiteX675" fmla="*/ 2968914 w 12192000"/>
              <a:gd name="connsiteY675" fmla="*/ 1133756 h 4267200"/>
              <a:gd name="connsiteX676" fmla="*/ 3103823 w 12192000"/>
              <a:gd name="connsiteY676" fmla="*/ 1026814 h 4267200"/>
              <a:gd name="connsiteX677" fmla="*/ 3607114 w 12192000"/>
              <a:gd name="connsiteY677" fmla="*/ 467441 h 4267200"/>
              <a:gd name="connsiteX678" fmla="*/ 10784544 w 12192000"/>
              <a:gd name="connsiteY678" fmla="*/ 465669 h 4267200"/>
              <a:gd name="connsiteX679" fmla="*/ 10426419 w 12192000"/>
              <a:gd name="connsiteY679" fmla="*/ 1062158 h 4267200"/>
              <a:gd name="connsiteX680" fmla="*/ 10471732 w 12192000"/>
              <a:gd name="connsiteY680" fmla="*/ 921679 h 4267200"/>
              <a:gd name="connsiteX681" fmla="*/ 10504824 w 12192000"/>
              <a:gd name="connsiteY681" fmla="*/ 852631 h 4267200"/>
              <a:gd name="connsiteX682" fmla="*/ 10582237 w 12192000"/>
              <a:gd name="connsiteY682" fmla="*/ 736692 h 4267200"/>
              <a:gd name="connsiteX683" fmla="*/ 10596401 w 12192000"/>
              <a:gd name="connsiteY683" fmla="*/ 716935 h 4267200"/>
              <a:gd name="connsiteX684" fmla="*/ 10784544 w 12192000"/>
              <a:gd name="connsiteY684" fmla="*/ 465669 h 4267200"/>
              <a:gd name="connsiteX685" fmla="*/ 11916494 w 12192000"/>
              <a:gd name="connsiteY685" fmla="*/ 422768 h 4267200"/>
              <a:gd name="connsiteX686" fmla="*/ 11703185 w 12192000"/>
              <a:gd name="connsiteY686" fmla="*/ 528178 h 4267200"/>
              <a:gd name="connsiteX687" fmla="*/ 11680755 w 12192000"/>
              <a:gd name="connsiteY687" fmla="*/ 543149 h 4267200"/>
              <a:gd name="connsiteX688" fmla="*/ 11116818 w 12192000"/>
              <a:gd name="connsiteY688" fmla="*/ 842623 h 4267200"/>
              <a:gd name="connsiteX689" fmla="*/ 10700164 w 12192000"/>
              <a:gd name="connsiteY689" fmla="*/ 1051220 h 4267200"/>
              <a:gd name="connsiteX690" fmla="*/ 10685570 w 12192000"/>
              <a:gd name="connsiteY690" fmla="*/ 1059849 h 4267200"/>
              <a:gd name="connsiteX691" fmla="*/ 10584288 w 12192000"/>
              <a:gd name="connsiteY691" fmla="*/ 1113543 h 4267200"/>
              <a:gd name="connsiteX692" fmla="*/ 11026698 w 12192000"/>
              <a:gd name="connsiteY692" fmla="*/ 971858 h 4267200"/>
              <a:gd name="connsiteX693" fmla="*/ 11607604 w 12192000"/>
              <a:gd name="connsiteY693" fmla="*/ 638368 h 4267200"/>
              <a:gd name="connsiteX694" fmla="*/ 11919452 w 12192000"/>
              <a:gd name="connsiteY694" fmla="*/ 423380 h 4267200"/>
              <a:gd name="connsiteX695" fmla="*/ 11916494 w 12192000"/>
              <a:gd name="connsiteY695" fmla="*/ 422768 h 4267200"/>
              <a:gd name="connsiteX696" fmla="*/ 8148168 w 12192000"/>
              <a:gd name="connsiteY696" fmla="*/ 416949 h 4267200"/>
              <a:gd name="connsiteX697" fmla="*/ 7862052 w 12192000"/>
              <a:gd name="connsiteY697" fmla="*/ 694330 h 4267200"/>
              <a:gd name="connsiteX698" fmla="*/ 7808002 w 12192000"/>
              <a:gd name="connsiteY698" fmla="*/ 759654 h 4267200"/>
              <a:gd name="connsiteX699" fmla="*/ 8295299 w 12192000"/>
              <a:gd name="connsiteY699" fmla="*/ 416143 h 4267200"/>
              <a:gd name="connsiteX700" fmla="*/ 8309124 w 12192000"/>
              <a:gd name="connsiteY700" fmla="*/ 534021 h 4267200"/>
              <a:gd name="connsiteX701" fmla="*/ 8293154 w 12192000"/>
              <a:gd name="connsiteY701" fmla="*/ 672115 h 4267200"/>
              <a:gd name="connsiteX702" fmla="*/ 8279099 w 12192000"/>
              <a:gd name="connsiteY702" fmla="*/ 769176 h 4267200"/>
              <a:gd name="connsiteX703" fmla="*/ 8309186 w 12192000"/>
              <a:gd name="connsiteY703" fmla="*/ 1060039 h 4267200"/>
              <a:gd name="connsiteX704" fmla="*/ 8410512 w 12192000"/>
              <a:gd name="connsiteY704" fmla="*/ 1511108 h 4267200"/>
              <a:gd name="connsiteX705" fmla="*/ 8351657 w 12192000"/>
              <a:gd name="connsiteY705" fmla="*/ 521768 h 4267200"/>
              <a:gd name="connsiteX706" fmla="*/ 8295299 w 12192000"/>
              <a:gd name="connsiteY706" fmla="*/ 416143 h 4267200"/>
              <a:gd name="connsiteX707" fmla="*/ 8266483 w 12192000"/>
              <a:gd name="connsiteY707" fmla="*/ 414244 h 4267200"/>
              <a:gd name="connsiteX708" fmla="*/ 8343425 w 12192000"/>
              <a:gd name="connsiteY708" fmla="*/ 1357811 h 4267200"/>
              <a:gd name="connsiteX709" fmla="*/ 8282114 w 12192000"/>
              <a:gd name="connsiteY709" fmla="*/ 1064671 h 4267200"/>
              <a:gd name="connsiteX710" fmla="*/ 8251298 w 12192000"/>
              <a:gd name="connsiteY710" fmla="*/ 766414 h 4267200"/>
              <a:gd name="connsiteX711" fmla="*/ 8265729 w 12192000"/>
              <a:gd name="connsiteY711" fmla="*/ 666939 h 4267200"/>
              <a:gd name="connsiteX712" fmla="*/ 8281494 w 12192000"/>
              <a:gd name="connsiteY712" fmla="*/ 533909 h 4267200"/>
              <a:gd name="connsiteX713" fmla="*/ 8266483 w 12192000"/>
              <a:gd name="connsiteY713" fmla="*/ 414244 h 4267200"/>
              <a:gd name="connsiteX714" fmla="*/ 8140802 w 12192000"/>
              <a:gd name="connsiteY714" fmla="*/ 388720 h 4267200"/>
              <a:gd name="connsiteX715" fmla="*/ 7860379 w 12192000"/>
              <a:gd name="connsiteY715" fmla="*/ 596411 h 4267200"/>
              <a:gd name="connsiteX716" fmla="*/ 7737688 w 12192000"/>
              <a:gd name="connsiteY716" fmla="*/ 790400 h 4267200"/>
              <a:gd name="connsiteX717" fmla="*/ 7726885 w 12192000"/>
              <a:gd name="connsiteY717" fmla="*/ 812869 h 4267200"/>
              <a:gd name="connsiteX718" fmla="*/ 7840490 w 12192000"/>
              <a:gd name="connsiteY718" fmla="*/ 676832 h 4267200"/>
              <a:gd name="connsiteX719" fmla="*/ 8140802 w 12192000"/>
              <a:gd name="connsiteY719" fmla="*/ 388720 h 4267200"/>
              <a:gd name="connsiteX720" fmla="*/ 3744487 w 12192000"/>
              <a:gd name="connsiteY720" fmla="*/ 383136 h 4267200"/>
              <a:gd name="connsiteX721" fmla="*/ 3970213 w 12192000"/>
              <a:gd name="connsiteY721" fmla="*/ 995559 h 4267200"/>
              <a:gd name="connsiteX722" fmla="*/ 3744487 w 12192000"/>
              <a:gd name="connsiteY722" fmla="*/ 383136 h 4267200"/>
              <a:gd name="connsiteX723" fmla="*/ 3624562 w 12192000"/>
              <a:gd name="connsiteY723" fmla="*/ 367041 h 4267200"/>
              <a:gd name="connsiteX724" fmla="*/ 3489712 w 12192000"/>
              <a:gd name="connsiteY724" fmla="*/ 485386 h 4267200"/>
              <a:gd name="connsiteX725" fmla="*/ 3182994 w 12192000"/>
              <a:gd name="connsiteY725" fmla="*/ 828265 h 4267200"/>
              <a:gd name="connsiteX726" fmla="*/ 2892114 w 12192000"/>
              <a:gd name="connsiteY726" fmla="*/ 1172635 h 4267200"/>
              <a:gd name="connsiteX727" fmla="*/ 3021459 w 12192000"/>
              <a:gd name="connsiteY727" fmla="*/ 1035385 h 4267200"/>
              <a:gd name="connsiteX728" fmla="*/ 3153873 w 12192000"/>
              <a:gd name="connsiteY728" fmla="*/ 898971 h 4267200"/>
              <a:gd name="connsiteX729" fmla="*/ 3276511 w 12192000"/>
              <a:gd name="connsiteY729" fmla="*/ 786423 h 4267200"/>
              <a:gd name="connsiteX730" fmla="*/ 3584154 w 12192000"/>
              <a:gd name="connsiteY730" fmla="*/ 448218 h 4267200"/>
              <a:gd name="connsiteX731" fmla="*/ 3624562 w 12192000"/>
              <a:gd name="connsiteY731" fmla="*/ 367041 h 4267200"/>
              <a:gd name="connsiteX732" fmla="*/ 3766672 w 12192000"/>
              <a:gd name="connsiteY732" fmla="*/ 359429 h 4267200"/>
              <a:gd name="connsiteX733" fmla="*/ 3996338 w 12192000"/>
              <a:gd name="connsiteY733" fmla="*/ 968237 h 4267200"/>
              <a:gd name="connsiteX734" fmla="*/ 3766672 w 12192000"/>
              <a:gd name="connsiteY734" fmla="*/ 359429 h 4267200"/>
              <a:gd name="connsiteX735" fmla="*/ 5805386 w 12192000"/>
              <a:gd name="connsiteY735" fmla="*/ 239240 h 4267200"/>
              <a:gd name="connsiteX736" fmla="*/ 5736947 w 12192000"/>
              <a:gd name="connsiteY736" fmla="*/ 261367 h 4267200"/>
              <a:gd name="connsiteX737" fmla="*/ 5427012 w 12192000"/>
              <a:gd name="connsiteY737" fmla="*/ 311272 h 4267200"/>
              <a:gd name="connsiteX738" fmla="*/ 5147818 w 12192000"/>
              <a:gd name="connsiteY738" fmla="*/ 322112 h 4267200"/>
              <a:gd name="connsiteX739" fmla="*/ 5060854 w 12192000"/>
              <a:gd name="connsiteY739" fmla="*/ 311882 h 4267200"/>
              <a:gd name="connsiteX740" fmla="*/ 4945989 w 12192000"/>
              <a:gd name="connsiteY740" fmla="*/ 300516 h 4267200"/>
              <a:gd name="connsiteX741" fmla="*/ 5410479 w 12192000"/>
              <a:gd name="connsiteY741" fmla="*/ 348434 h 4267200"/>
              <a:gd name="connsiteX742" fmla="*/ 5805386 w 12192000"/>
              <a:gd name="connsiteY742" fmla="*/ 239240 h 4267200"/>
              <a:gd name="connsiteX743" fmla="*/ 5905192 w 12192000"/>
              <a:gd name="connsiteY743" fmla="*/ 163079 h 4267200"/>
              <a:gd name="connsiteX744" fmla="*/ 5865655 w 12192000"/>
              <a:gd name="connsiteY744" fmla="*/ 171901 h 4267200"/>
              <a:gd name="connsiteX745" fmla="*/ 5259740 w 12192000"/>
              <a:gd name="connsiteY745" fmla="*/ 257013 h 4267200"/>
              <a:gd name="connsiteX746" fmla="*/ 5208466 w 12192000"/>
              <a:gd name="connsiteY746" fmla="*/ 257550 h 4267200"/>
              <a:gd name="connsiteX747" fmla="*/ 4980204 w 12192000"/>
              <a:gd name="connsiteY747" fmla="*/ 271903 h 4267200"/>
              <a:gd name="connsiteX748" fmla="*/ 5068068 w 12192000"/>
              <a:gd name="connsiteY748" fmla="*/ 282244 h 4267200"/>
              <a:gd name="connsiteX749" fmla="*/ 5153231 w 12192000"/>
              <a:gd name="connsiteY749" fmla="*/ 292240 h 4267200"/>
              <a:gd name="connsiteX750" fmla="*/ 5426491 w 12192000"/>
              <a:gd name="connsiteY750" fmla="*/ 281128 h 4267200"/>
              <a:gd name="connsiteX751" fmla="*/ 5731212 w 12192000"/>
              <a:gd name="connsiteY751" fmla="*/ 231951 h 4267200"/>
              <a:gd name="connsiteX752" fmla="*/ 5905192 w 12192000"/>
              <a:gd name="connsiteY752" fmla="*/ 163079 h 4267200"/>
              <a:gd name="connsiteX753" fmla="*/ 5944437 w 12192000"/>
              <a:gd name="connsiteY753" fmla="*/ 113829 h 4267200"/>
              <a:gd name="connsiteX754" fmla="*/ 5825032 w 12192000"/>
              <a:gd name="connsiteY754" fmla="*/ 146405 h 4267200"/>
              <a:gd name="connsiteX755" fmla="*/ 4955599 w 12192000"/>
              <a:gd name="connsiteY755" fmla="*/ 247008 h 4267200"/>
              <a:gd name="connsiteX756" fmla="*/ 5210104 w 12192000"/>
              <a:gd name="connsiteY756" fmla="*/ 228123 h 4267200"/>
              <a:gd name="connsiteX757" fmla="*/ 5261015 w 12192000"/>
              <a:gd name="connsiteY757" fmla="*/ 227087 h 4267200"/>
              <a:gd name="connsiteX758" fmla="*/ 5861181 w 12192000"/>
              <a:gd name="connsiteY758" fmla="*/ 143093 h 4267200"/>
              <a:gd name="connsiteX759" fmla="*/ 5961252 w 12192000"/>
              <a:gd name="connsiteY759" fmla="*/ 114820 h 4267200"/>
              <a:gd name="connsiteX760" fmla="*/ 5944437 w 12192000"/>
              <a:gd name="connsiteY760" fmla="*/ 113829 h 4267200"/>
              <a:gd name="connsiteX761" fmla="*/ 9095810 w 12192000"/>
              <a:gd name="connsiteY761" fmla="*/ 0 h 4267200"/>
              <a:gd name="connsiteX762" fmla="*/ 9215999 w 12192000"/>
              <a:gd name="connsiteY762" fmla="*/ 0 h 4267200"/>
              <a:gd name="connsiteX763" fmla="*/ 9250991 w 12192000"/>
              <a:gd name="connsiteY763" fmla="*/ 17650 h 4267200"/>
              <a:gd name="connsiteX764" fmla="*/ 9551793 w 12192000"/>
              <a:gd name="connsiteY764" fmla="*/ 69947 h 4267200"/>
              <a:gd name="connsiteX765" fmla="*/ 10211701 w 12192000"/>
              <a:gd name="connsiteY765" fmla="*/ 15192 h 4267200"/>
              <a:gd name="connsiteX766" fmla="*/ 9665014 w 12192000"/>
              <a:gd name="connsiteY766" fmla="*/ 41266 h 4267200"/>
              <a:gd name="connsiteX767" fmla="*/ 9382567 w 12192000"/>
              <a:gd name="connsiteY767" fmla="*/ 18583 h 4267200"/>
              <a:gd name="connsiteX768" fmla="*/ 9283159 w 12192000"/>
              <a:gd name="connsiteY768" fmla="*/ 0 h 4267200"/>
              <a:gd name="connsiteX769" fmla="*/ 9469266 w 12192000"/>
              <a:gd name="connsiteY769" fmla="*/ 0 h 4267200"/>
              <a:gd name="connsiteX770" fmla="*/ 9504117 w 12192000"/>
              <a:gd name="connsiteY770" fmla="*/ 4274 h 4267200"/>
              <a:gd name="connsiteX771" fmla="*/ 9667223 w 12192000"/>
              <a:gd name="connsiteY771" fmla="*/ 13232 h 4267200"/>
              <a:gd name="connsiteX772" fmla="*/ 9887703 w 12192000"/>
              <a:gd name="connsiteY772" fmla="*/ 12601 h 4267200"/>
              <a:gd name="connsiteX773" fmla="*/ 10088930 w 12192000"/>
              <a:gd name="connsiteY773" fmla="*/ 0 h 4267200"/>
              <a:gd name="connsiteX774" fmla="*/ 10544171 w 12192000"/>
              <a:gd name="connsiteY774" fmla="*/ 0 h 4267200"/>
              <a:gd name="connsiteX775" fmla="*/ 10392396 w 12192000"/>
              <a:gd name="connsiteY775" fmla="*/ 36772 h 4267200"/>
              <a:gd name="connsiteX776" fmla="*/ 9413803 w 12192000"/>
              <a:gd name="connsiteY776" fmla="*/ 131277 h 4267200"/>
              <a:gd name="connsiteX777" fmla="*/ 9174626 w 12192000"/>
              <a:gd name="connsiteY777" fmla="*/ 44983 h 4267200"/>
              <a:gd name="connsiteX778" fmla="*/ 8474998 w 12192000"/>
              <a:gd name="connsiteY778" fmla="*/ 0 h 4267200"/>
              <a:gd name="connsiteX779" fmla="*/ 8573502 w 12192000"/>
              <a:gd name="connsiteY779" fmla="*/ 0 h 4267200"/>
              <a:gd name="connsiteX780" fmla="*/ 8659539 w 12192000"/>
              <a:gd name="connsiteY780" fmla="*/ 117664 h 4267200"/>
              <a:gd name="connsiteX781" fmla="*/ 9248507 w 12192000"/>
              <a:gd name="connsiteY781" fmla="*/ 743734 h 4267200"/>
              <a:gd name="connsiteX782" fmla="*/ 9309457 w 12192000"/>
              <a:gd name="connsiteY782" fmla="*/ 795932 h 4267200"/>
              <a:gd name="connsiteX783" fmla="*/ 9785496 w 12192000"/>
              <a:gd name="connsiteY783" fmla="*/ 530713 h 4267200"/>
              <a:gd name="connsiteX784" fmla="*/ 10482828 w 12192000"/>
              <a:gd name="connsiteY784" fmla="*/ 399738 h 4267200"/>
              <a:gd name="connsiteX785" fmla="*/ 10468382 w 12192000"/>
              <a:gd name="connsiteY785" fmla="*/ 461219 h 4267200"/>
              <a:gd name="connsiteX786" fmla="*/ 9430790 w 12192000"/>
              <a:gd name="connsiteY786" fmla="*/ 895589 h 4267200"/>
              <a:gd name="connsiteX787" fmla="*/ 10019780 w 12192000"/>
              <a:gd name="connsiteY787" fmla="*/ 1298815 h 4267200"/>
              <a:gd name="connsiteX788" fmla="*/ 10372218 w 12192000"/>
              <a:gd name="connsiteY788" fmla="*/ 1146081 h 4267200"/>
              <a:gd name="connsiteX789" fmla="*/ 10896429 w 12192000"/>
              <a:gd name="connsiteY789" fmla="*/ 310883 h 4267200"/>
              <a:gd name="connsiteX790" fmla="*/ 10919735 w 12192000"/>
              <a:gd name="connsiteY790" fmla="*/ 318176 h 4267200"/>
              <a:gd name="connsiteX791" fmla="*/ 10637064 w 12192000"/>
              <a:gd name="connsiteY791" fmla="*/ 935661 h 4267200"/>
              <a:gd name="connsiteX792" fmla="*/ 10516995 w 12192000"/>
              <a:gd name="connsiteY792" fmla="*/ 1070245 h 4267200"/>
              <a:gd name="connsiteX793" fmla="*/ 10868835 w 12192000"/>
              <a:gd name="connsiteY793" fmla="*/ 815534 h 4267200"/>
              <a:gd name="connsiteX794" fmla="*/ 11704547 w 12192000"/>
              <a:gd name="connsiteY794" fmla="*/ 465665 h 4267200"/>
              <a:gd name="connsiteX795" fmla="*/ 12033562 w 12192000"/>
              <a:gd name="connsiteY795" fmla="*/ 350012 h 4267200"/>
              <a:gd name="connsiteX796" fmla="*/ 12025537 w 12192000"/>
              <a:gd name="connsiteY796" fmla="*/ 382666 h 4267200"/>
              <a:gd name="connsiteX797" fmla="*/ 11088649 w 12192000"/>
              <a:gd name="connsiteY797" fmla="*/ 1056676 h 4267200"/>
              <a:gd name="connsiteX798" fmla="*/ 10561600 w 12192000"/>
              <a:gd name="connsiteY798" fmla="*/ 1229477 h 4267200"/>
              <a:gd name="connsiteX799" fmla="*/ 10280797 w 12192000"/>
              <a:gd name="connsiteY799" fmla="*/ 1263181 h 4267200"/>
              <a:gd name="connsiteX800" fmla="*/ 10083376 w 12192000"/>
              <a:gd name="connsiteY800" fmla="*/ 1334114 h 4267200"/>
              <a:gd name="connsiteX801" fmla="*/ 10832582 w 12192000"/>
              <a:gd name="connsiteY801" fmla="*/ 1687356 h 4267200"/>
              <a:gd name="connsiteX802" fmla="*/ 10839263 w 12192000"/>
              <a:gd name="connsiteY802" fmla="*/ 1683743 h 4267200"/>
              <a:gd name="connsiteX803" fmla="*/ 11350910 w 12192000"/>
              <a:gd name="connsiteY803" fmla="*/ 1443899 h 4267200"/>
              <a:gd name="connsiteX804" fmla="*/ 11360346 w 12192000"/>
              <a:gd name="connsiteY804" fmla="*/ 1429225 h 4267200"/>
              <a:gd name="connsiteX805" fmla="*/ 12167580 w 12192000"/>
              <a:gd name="connsiteY805" fmla="*/ 789523 h 4267200"/>
              <a:gd name="connsiteX806" fmla="*/ 12192000 w 12192000"/>
              <a:gd name="connsiteY806" fmla="*/ 769876 h 4267200"/>
              <a:gd name="connsiteX807" fmla="*/ 12192000 w 12192000"/>
              <a:gd name="connsiteY807" fmla="*/ 802845 h 4267200"/>
              <a:gd name="connsiteX808" fmla="*/ 12173558 w 12192000"/>
              <a:gd name="connsiteY808" fmla="*/ 821317 h 4267200"/>
              <a:gd name="connsiteX809" fmla="*/ 12117398 w 12192000"/>
              <a:gd name="connsiteY809" fmla="*/ 877374 h 4267200"/>
              <a:gd name="connsiteX810" fmla="*/ 11472926 w 12192000"/>
              <a:gd name="connsiteY810" fmla="*/ 1344259 h 4267200"/>
              <a:gd name="connsiteX811" fmla="*/ 11666978 w 12192000"/>
              <a:gd name="connsiteY811" fmla="*/ 1215889 h 4267200"/>
              <a:gd name="connsiteX812" fmla="*/ 11707200 w 12192000"/>
              <a:gd name="connsiteY812" fmla="*/ 1192361 h 4267200"/>
              <a:gd name="connsiteX813" fmla="*/ 12144637 w 12192000"/>
              <a:gd name="connsiteY813" fmla="*/ 858646 h 4267200"/>
              <a:gd name="connsiteX814" fmla="*/ 12192000 w 12192000"/>
              <a:gd name="connsiteY814" fmla="*/ 810414 h 4267200"/>
              <a:gd name="connsiteX815" fmla="*/ 12192000 w 12192000"/>
              <a:gd name="connsiteY815" fmla="*/ 916439 h 4267200"/>
              <a:gd name="connsiteX816" fmla="*/ 12150630 w 12192000"/>
              <a:gd name="connsiteY816" fmla="*/ 982925 h 4267200"/>
              <a:gd name="connsiteX817" fmla="*/ 11389484 w 12192000"/>
              <a:gd name="connsiteY817" fmla="*/ 1469889 h 4267200"/>
              <a:gd name="connsiteX818" fmla="*/ 10923736 w 12192000"/>
              <a:gd name="connsiteY818" fmla="*/ 1721439 h 4267200"/>
              <a:gd name="connsiteX819" fmla="*/ 11091913 w 12192000"/>
              <a:gd name="connsiteY819" fmla="*/ 1780406 h 4267200"/>
              <a:gd name="connsiteX820" fmla="*/ 11771238 w 12192000"/>
              <a:gd name="connsiteY820" fmla="*/ 1944400 h 4267200"/>
              <a:gd name="connsiteX821" fmla="*/ 11783166 w 12192000"/>
              <a:gd name="connsiteY821" fmla="*/ 1931422 h 4267200"/>
              <a:gd name="connsiteX822" fmla="*/ 12131988 w 12192000"/>
              <a:gd name="connsiteY822" fmla="*/ 1574357 h 4267200"/>
              <a:gd name="connsiteX823" fmla="*/ 12192000 w 12192000"/>
              <a:gd name="connsiteY823" fmla="*/ 1537429 h 4267200"/>
              <a:gd name="connsiteX824" fmla="*/ 12192000 w 12192000"/>
              <a:gd name="connsiteY824" fmla="*/ 1589108 h 4267200"/>
              <a:gd name="connsiteX825" fmla="*/ 12112105 w 12192000"/>
              <a:gd name="connsiteY825" fmla="*/ 1640352 h 4267200"/>
              <a:gd name="connsiteX826" fmla="*/ 11849203 w 12192000"/>
              <a:gd name="connsiteY826" fmla="*/ 1900149 h 4267200"/>
              <a:gd name="connsiteX827" fmla="*/ 11946326 w 12192000"/>
              <a:gd name="connsiteY827" fmla="*/ 1822808 h 4267200"/>
              <a:gd name="connsiteX828" fmla="*/ 12055863 w 12192000"/>
              <a:gd name="connsiteY828" fmla="*/ 1735914 h 4267200"/>
              <a:gd name="connsiteX829" fmla="*/ 12150816 w 12192000"/>
              <a:gd name="connsiteY829" fmla="*/ 1678902 h 4267200"/>
              <a:gd name="connsiteX830" fmla="*/ 12192000 w 12192000"/>
              <a:gd name="connsiteY830" fmla="*/ 1655121 h 4267200"/>
              <a:gd name="connsiteX831" fmla="*/ 12192000 w 12192000"/>
              <a:gd name="connsiteY831" fmla="*/ 1686869 h 4267200"/>
              <a:gd name="connsiteX832" fmla="*/ 12163772 w 12192000"/>
              <a:gd name="connsiteY832" fmla="*/ 1703058 h 4267200"/>
              <a:gd name="connsiteX833" fmla="*/ 12070597 w 12192000"/>
              <a:gd name="connsiteY833" fmla="*/ 1758893 h 4267200"/>
              <a:gd name="connsiteX834" fmla="*/ 11963621 w 12192000"/>
              <a:gd name="connsiteY834" fmla="*/ 1844299 h 4267200"/>
              <a:gd name="connsiteX835" fmla="*/ 11886604 w 12192000"/>
              <a:gd name="connsiteY835" fmla="*/ 1907617 h 4267200"/>
              <a:gd name="connsiteX836" fmla="*/ 12153575 w 12192000"/>
              <a:gd name="connsiteY836" fmla="*/ 1786372 h 4267200"/>
              <a:gd name="connsiteX837" fmla="*/ 12192000 w 12192000"/>
              <a:gd name="connsiteY837" fmla="*/ 1759693 h 4267200"/>
              <a:gd name="connsiteX838" fmla="*/ 12192000 w 12192000"/>
              <a:gd name="connsiteY838" fmla="*/ 1809459 h 4267200"/>
              <a:gd name="connsiteX839" fmla="*/ 12121362 w 12192000"/>
              <a:gd name="connsiteY839" fmla="*/ 1857561 h 4267200"/>
              <a:gd name="connsiteX840" fmla="*/ 11895949 w 12192000"/>
              <a:gd name="connsiteY840" fmla="*/ 1963079 h 4267200"/>
              <a:gd name="connsiteX841" fmla="*/ 12192000 w 12192000"/>
              <a:gd name="connsiteY841" fmla="*/ 1990579 h 4267200"/>
              <a:gd name="connsiteX842" fmla="*/ 12192000 w 12192000"/>
              <a:gd name="connsiteY842" fmla="*/ 2065582 h 4267200"/>
              <a:gd name="connsiteX843" fmla="*/ 12153918 w 12192000"/>
              <a:gd name="connsiteY843" fmla="*/ 2063926 h 4267200"/>
              <a:gd name="connsiteX844" fmla="*/ 12192000 w 12192000"/>
              <a:gd name="connsiteY844" fmla="*/ 2085104 h 4267200"/>
              <a:gd name="connsiteX845" fmla="*/ 12192000 w 12192000"/>
              <a:gd name="connsiteY845" fmla="*/ 2178471 h 4267200"/>
              <a:gd name="connsiteX846" fmla="*/ 12085355 w 12192000"/>
              <a:gd name="connsiteY846" fmla="*/ 2122457 h 4267200"/>
              <a:gd name="connsiteX847" fmla="*/ 12192000 w 12192000"/>
              <a:gd name="connsiteY847" fmla="*/ 2196158 h 4267200"/>
              <a:gd name="connsiteX848" fmla="*/ 12192000 w 12192000"/>
              <a:gd name="connsiteY848" fmla="*/ 2230374 h 4267200"/>
              <a:gd name="connsiteX849" fmla="*/ 12041237 w 12192000"/>
              <a:gd name="connsiteY849" fmla="*/ 2126309 h 4267200"/>
              <a:gd name="connsiteX850" fmla="*/ 12174450 w 12192000"/>
              <a:gd name="connsiteY850" fmla="*/ 2262541 h 4267200"/>
              <a:gd name="connsiteX851" fmla="*/ 12192000 w 12192000"/>
              <a:gd name="connsiteY851" fmla="*/ 2275857 h 4267200"/>
              <a:gd name="connsiteX852" fmla="*/ 12192000 w 12192000"/>
              <a:gd name="connsiteY852" fmla="*/ 2377131 h 4267200"/>
              <a:gd name="connsiteX853" fmla="*/ 12155801 w 12192000"/>
              <a:gd name="connsiteY853" fmla="*/ 2349925 h 4267200"/>
              <a:gd name="connsiteX854" fmla="*/ 11930164 w 12192000"/>
              <a:gd name="connsiteY854" fmla="*/ 2041945 h 4267200"/>
              <a:gd name="connsiteX855" fmla="*/ 11561767 w 12192000"/>
              <a:gd name="connsiteY855" fmla="*/ 1984479 h 4267200"/>
              <a:gd name="connsiteX856" fmla="*/ 11987997 w 12192000"/>
              <a:gd name="connsiteY856" fmla="*/ 3153822 h 4267200"/>
              <a:gd name="connsiteX857" fmla="*/ 11926558 w 12192000"/>
              <a:gd name="connsiteY857" fmla="*/ 3203134 h 4267200"/>
              <a:gd name="connsiteX858" fmla="*/ 11440430 w 12192000"/>
              <a:gd name="connsiteY858" fmla="*/ 1973028 h 4267200"/>
              <a:gd name="connsiteX859" fmla="*/ 11446754 w 12192000"/>
              <a:gd name="connsiteY859" fmla="*/ 1959605 h 4267200"/>
              <a:gd name="connsiteX860" fmla="*/ 11050651 w 12192000"/>
              <a:gd name="connsiteY860" fmla="*/ 1850495 h 4267200"/>
              <a:gd name="connsiteX861" fmla="*/ 10389960 w 12192000"/>
              <a:gd name="connsiteY861" fmla="*/ 1586232 h 4267200"/>
              <a:gd name="connsiteX862" fmla="*/ 10500699 w 12192000"/>
              <a:gd name="connsiteY862" fmla="*/ 1913175 h 4267200"/>
              <a:gd name="connsiteX863" fmla="*/ 10507814 w 12192000"/>
              <a:gd name="connsiteY863" fmla="*/ 1920694 h 4267200"/>
              <a:gd name="connsiteX864" fmla="*/ 10518908 w 12192000"/>
              <a:gd name="connsiteY864" fmla="*/ 1911226 h 4267200"/>
              <a:gd name="connsiteX865" fmla="*/ 11258935 w 12192000"/>
              <a:gd name="connsiteY865" fmla="*/ 2442781 h 4267200"/>
              <a:gd name="connsiteX866" fmla="*/ 11211663 w 12192000"/>
              <a:gd name="connsiteY866" fmla="*/ 2510325 h 4267200"/>
              <a:gd name="connsiteX867" fmla="*/ 10571295 w 12192000"/>
              <a:gd name="connsiteY867" fmla="*/ 2105302 h 4267200"/>
              <a:gd name="connsiteX868" fmla="*/ 10435737 w 12192000"/>
              <a:gd name="connsiteY868" fmla="*/ 2805672 h 4267200"/>
              <a:gd name="connsiteX869" fmla="*/ 10206831 w 12192000"/>
              <a:gd name="connsiteY869" fmla="*/ 3151701 h 4267200"/>
              <a:gd name="connsiteX870" fmla="*/ 10196482 w 12192000"/>
              <a:gd name="connsiteY870" fmla="*/ 3135084 h 4267200"/>
              <a:gd name="connsiteX871" fmla="*/ 10381882 w 12192000"/>
              <a:gd name="connsiteY871" fmla="*/ 2155807 h 4267200"/>
              <a:gd name="connsiteX872" fmla="*/ 10439260 w 12192000"/>
              <a:gd name="connsiteY872" fmla="*/ 1962486 h 4267200"/>
              <a:gd name="connsiteX873" fmla="*/ 10439409 w 12192000"/>
              <a:gd name="connsiteY873" fmla="*/ 1960615 h 4267200"/>
              <a:gd name="connsiteX874" fmla="*/ 10439915 w 12192000"/>
              <a:gd name="connsiteY874" fmla="*/ 1951821 h 4267200"/>
              <a:gd name="connsiteX875" fmla="*/ 10314241 w 12192000"/>
              <a:gd name="connsiteY875" fmla="*/ 1556749 h 4267200"/>
              <a:gd name="connsiteX876" fmla="*/ 10315061 w 12192000"/>
              <a:gd name="connsiteY876" fmla="*/ 1548729 h 4267200"/>
              <a:gd name="connsiteX877" fmla="*/ 9526158 w 12192000"/>
              <a:gd name="connsiteY877" fmla="*/ 1071804 h 4267200"/>
              <a:gd name="connsiteX878" fmla="*/ 9758689 w 12192000"/>
              <a:gd name="connsiteY878" fmla="*/ 1585512 h 4267200"/>
              <a:gd name="connsiteX879" fmla="*/ 9941392 w 12192000"/>
              <a:gd name="connsiteY879" fmla="*/ 2432858 h 4267200"/>
              <a:gd name="connsiteX880" fmla="*/ 9887724 w 12192000"/>
              <a:gd name="connsiteY880" fmla="*/ 2495762 h 4267200"/>
              <a:gd name="connsiteX881" fmla="*/ 9587446 w 12192000"/>
              <a:gd name="connsiteY881" fmla="*/ 1872898 h 4267200"/>
              <a:gd name="connsiteX882" fmla="*/ 9462810 w 12192000"/>
              <a:gd name="connsiteY882" fmla="*/ 1288346 h 4267200"/>
              <a:gd name="connsiteX883" fmla="*/ 9318575 w 12192000"/>
              <a:gd name="connsiteY883" fmla="*/ 1540820 h 4267200"/>
              <a:gd name="connsiteX884" fmla="*/ 9191090 w 12192000"/>
              <a:gd name="connsiteY884" fmla="*/ 1688355 h 4267200"/>
              <a:gd name="connsiteX885" fmla="*/ 9177757 w 12192000"/>
              <a:gd name="connsiteY885" fmla="*/ 1683354 h 4267200"/>
              <a:gd name="connsiteX886" fmla="*/ 9274865 w 12192000"/>
              <a:gd name="connsiteY886" fmla="*/ 1336896 h 4267200"/>
              <a:gd name="connsiteX887" fmla="*/ 9478649 w 12192000"/>
              <a:gd name="connsiteY887" fmla="*/ 1173376 h 4267200"/>
              <a:gd name="connsiteX888" fmla="*/ 9482281 w 12192000"/>
              <a:gd name="connsiteY888" fmla="*/ 1167830 h 4267200"/>
              <a:gd name="connsiteX889" fmla="*/ 9438637 w 12192000"/>
              <a:gd name="connsiteY889" fmla="*/ 1015438 h 4267200"/>
              <a:gd name="connsiteX890" fmla="*/ 9439458 w 12192000"/>
              <a:gd name="connsiteY890" fmla="*/ 1007420 h 4267200"/>
              <a:gd name="connsiteX891" fmla="*/ 9197105 w 12192000"/>
              <a:gd name="connsiteY891" fmla="*/ 808882 h 4267200"/>
              <a:gd name="connsiteX892" fmla="*/ 8973607 w 12192000"/>
              <a:gd name="connsiteY892" fmla="*/ 597733 h 4267200"/>
              <a:gd name="connsiteX893" fmla="*/ 8967512 w 12192000"/>
              <a:gd name="connsiteY893" fmla="*/ 1795211 h 4267200"/>
              <a:gd name="connsiteX894" fmla="*/ 8912526 w 12192000"/>
              <a:gd name="connsiteY894" fmla="*/ 1841464 h 4267200"/>
              <a:gd name="connsiteX895" fmla="*/ 8893391 w 12192000"/>
              <a:gd name="connsiteY895" fmla="*/ 572788 h 4267200"/>
              <a:gd name="connsiteX896" fmla="*/ 8902990 w 12192000"/>
              <a:gd name="connsiteY896" fmla="*/ 560750 h 4267200"/>
              <a:gd name="connsiteX897" fmla="*/ 8919102 w 12192000"/>
              <a:gd name="connsiteY897" fmla="*/ 542471 h 4267200"/>
              <a:gd name="connsiteX898" fmla="*/ 8661728 w 12192000"/>
              <a:gd name="connsiteY898" fmla="*/ 250903 h 4267200"/>
              <a:gd name="connsiteX899" fmla="*/ 8357758 w 12192000"/>
              <a:gd name="connsiteY899" fmla="*/ 0 h 4267200"/>
              <a:gd name="connsiteX900" fmla="*/ 8405492 w 12192000"/>
              <a:gd name="connsiteY900" fmla="*/ 0 h 4267200"/>
              <a:gd name="connsiteX901" fmla="*/ 8392083 w 12192000"/>
              <a:gd name="connsiteY901" fmla="*/ 30495 h 4267200"/>
              <a:gd name="connsiteX902" fmla="*/ 8339888 w 12192000"/>
              <a:gd name="connsiteY902" fmla="*/ 306259 h 4267200"/>
              <a:gd name="connsiteX903" fmla="*/ 8473847 w 12192000"/>
              <a:gd name="connsiteY903" fmla="*/ 727373 h 4267200"/>
              <a:gd name="connsiteX904" fmla="*/ 8454081 w 12192000"/>
              <a:gd name="connsiteY904" fmla="*/ 1611960 h 4267200"/>
              <a:gd name="connsiteX905" fmla="*/ 8396000 w 12192000"/>
              <a:gd name="connsiteY905" fmla="*/ 1663986 h 4267200"/>
              <a:gd name="connsiteX906" fmla="*/ 8238881 w 12192000"/>
              <a:gd name="connsiteY906" fmla="*/ 368438 h 4267200"/>
              <a:gd name="connsiteX907" fmla="*/ 7668140 w 12192000"/>
              <a:gd name="connsiteY907" fmla="*/ 942511 h 4267200"/>
              <a:gd name="connsiteX908" fmla="*/ 7637853 w 12192000"/>
              <a:gd name="connsiteY908" fmla="*/ 942567 h 4267200"/>
              <a:gd name="connsiteX909" fmla="*/ 7909649 w 12192000"/>
              <a:gd name="connsiteY909" fmla="*/ 489150 h 4267200"/>
              <a:gd name="connsiteX910" fmla="*/ 8256182 w 12192000"/>
              <a:gd name="connsiteY910" fmla="*/ 301724 h 4267200"/>
              <a:gd name="connsiteX911" fmla="*/ 8255912 w 12192000"/>
              <a:gd name="connsiteY911" fmla="*/ 276498 h 4267200"/>
              <a:gd name="connsiteX912" fmla="*/ 8315225 w 12192000"/>
              <a:gd name="connsiteY912" fmla="*/ 89075 h 4267200"/>
              <a:gd name="connsiteX913" fmla="*/ 7497388 w 12192000"/>
              <a:gd name="connsiteY913" fmla="*/ 0 h 4267200"/>
              <a:gd name="connsiteX914" fmla="*/ 7560921 w 12192000"/>
              <a:gd name="connsiteY914" fmla="*/ 0 h 4267200"/>
              <a:gd name="connsiteX915" fmla="*/ 7546742 w 12192000"/>
              <a:gd name="connsiteY915" fmla="*/ 68966 h 4267200"/>
              <a:gd name="connsiteX916" fmla="*/ 7488853 w 12192000"/>
              <a:gd name="connsiteY916" fmla="*/ 535687 h 4267200"/>
              <a:gd name="connsiteX917" fmla="*/ 7529509 w 12192000"/>
              <a:gd name="connsiteY917" fmla="*/ 380358 h 4267200"/>
              <a:gd name="connsiteX918" fmla="*/ 7585939 w 12192000"/>
              <a:gd name="connsiteY918" fmla="*/ 184712 h 4267200"/>
              <a:gd name="connsiteX919" fmla="*/ 7621792 w 12192000"/>
              <a:gd name="connsiteY919" fmla="*/ 87864 h 4267200"/>
              <a:gd name="connsiteX920" fmla="*/ 7654204 w 12192000"/>
              <a:gd name="connsiteY920" fmla="*/ 0 h 4267200"/>
              <a:gd name="connsiteX921" fmla="*/ 7683986 w 12192000"/>
              <a:gd name="connsiteY921" fmla="*/ 0 h 4267200"/>
              <a:gd name="connsiteX922" fmla="*/ 7647914 w 12192000"/>
              <a:gd name="connsiteY922" fmla="*/ 97640 h 4267200"/>
              <a:gd name="connsiteX923" fmla="*/ 7612524 w 12192000"/>
              <a:gd name="connsiteY923" fmla="*/ 193392 h 4267200"/>
              <a:gd name="connsiteX924" fmla="*/ 7557013 w 12192000"/>
              <a:gd name="connsiteY924" fmla="*/ 386853 h 4267200"/>
              <a:gd name="connsiteX925" fmla="*/ 7517286 w 12192000"/>
              <a:gd name="connsiteY925" fmla="*/ 539999 h 4267200"/>
              <a:gd name="connsiteX926" fmla="*/ 7704204 w 12192000"/>
              <a:gd name="connsiteY926" fmla="*/ 152292 h 4267200"/>
              <a:gd name="connsiteX927" fmla="*/ 7756975 w 12192000"/>
              <a:gd name="connsiteY927" fmla="*/ 0 h 4267200"/>
              <a:gd name="connsiteX928" fmla="*/ 7837329 w 12192000"/>
              <a:gd name="connsiteY928" fmla="*/ 0 h 4267200"/>
              <a:gd name="connsiteX929" fmla="*/ 7821760 w 12192000"/>
              <a:gd name="connsiteY929" fmla="*/ 65656 h 4267200"/>
              <a:gd name="connsiteX930" fmla="*/ 7488925 w 12192000"/>
              <a:gd name="connsiteY930" fmla="*/ 763628 h 4267200"/>
              <a:gd name="connsiteX931" fmla="*/ 7419999 w 12192000"/>
              <a:gd name="connsiteY931" fmla="*/ 774360 h 4267200"/>
              <a:gd name="connsiteX932" fmla="*/ 7487820 w 12192000"/>
              <a:gd name="connsiteY932" fmla="*/ 37416 h 4267200"/>
              <a:gd name="connsiteX933" fmla="*/ 3882765 w 12192000"/>
              <a:gd name="connsiteY933" fmla="*/ 0 h 4267200"/>
              <a:gd name="connsiteX934" fmla="*/ 3995099 w 12192000"/>
              <a:gd name="connsiteY934" fmla="*/ 0 h 4267200"/>
              <a:gd name="connsiteX935" fmla="*/ 4163818 w 12192000"/>
              <a:gd name="connsiteY935" fmla="*/ 234104 h 4267200"/>
              <a:gd name="connsiteX936" fmla="*/ 4172099 w 12192000"/>
              <a:gd name="connsiteY936" fmla="*/ 234207 h 4267200"/>
              <a:gd name="connsiteX937" fmla="*/ 4784282 w 12192000"/>
              <a:gd name="connsiteY937" fmla="*/ 276561 h 4267200"/>
              <a:gd name="connsiteX938" fmla="*/ 4801687 w 12192000"/>
              <a:gd name="connsiteY938" fmla="*/ 267764 h 4267200"/>
              <a:gd name="connsiteX939" fmla="*/ 6082788 w 12192000"/>
              <a:gd name="connsiteY939" fmla="*/ 64119 h 4267200"/>
              <a:gd name="connsiteX940" fmla="*/ 6099442 w 12192000"/>
              <a:gd name="connsiteY940" fmla="*/ 82568 h 4267200"/>
              <a:gd name="connsiteX941" fmla="*/ 4804137 w 12192000"/>
              <a:gd name="connsiteY941" fmla="*/ 320931 h 4267200"/>
              <a:gd name="connsiteX942" fmla="*/ 4227047 w 12192000"/>
              <a:gd name="connsiteY942" fmla="*/ 313415 h 4267200"/>
              <a:gd name="connsiteX943" fmla="*/ 4346041 w 12192000"/>
              <a:gd name="connsiteY943" fmla="*/ 456086 h 4267200"/>
              <a:gd name="connsiteX944" fmla="*/ 4870967 w 12192000"/>
              <a:gd name="connsiteY944" fmla="*/ 963061 h 4267200"/>
              <a:gd name="connsiteX945" fmla="*/ 4889647 w 12192000"/>
              <a:gd name="connsiteY945" fmla="*/ 957147 h 4267200"/>
              <a:gd name="connsiteX946" fmla="*/ 5422504 w 12192000"/>
              <a:gd name="connsiteY946" fmla="*/ 805191 h 4267200"/>
              <a:gd name="connsiteX947" fmla="*/ 6087656 w 12192000"/>
              <a:gd name="connsiteY947" fmla="*/ 826703 h 4267200"/>
              <a:gd name="connsiteX948" fmla="*/ 6058717 w 12192000"/>
              <a:gd name="connsiteY948" fmla="*/ 865992 h 4267200"/>
              <a:gd name="connsiteX949" fmla="*/ 4974153 w 12192000"/>
              <a:gd name="connsiteY949" fmla="*/ 1045456 h 4267200"/>
              <a:gd name="connsiteX950" fmla="*/ 5627835 w 12192000"/>
              <a:gd name="connsiteY950" fmla="*/ 1472077 h 4267200"/>
              <a:gd name="connsiteX951" fmla="*/ 5629817 w 12192000"/>
              <a:gd name="connsiteY951" fmla="*/ 1471412 h 4267200"/>
              <a:gd name="connsiteX952" fmla="*/ 5634124 w 12192000"/>
              <a:gd name="connsiteY952" fmla="*/ 1470572 h 4267200"/>
              <a:gd name="connsiteX953" fmla="*/ 5755832 w 12192000"/>
              <a:gd name="connsiteY953" fmla="*/ 1383886 h 4267200"/>
              <a:gd name="connsiteX954" fmla="*/ 6014186 w 12192000"/>
              <a:gd name="connsiteY954" fmla="*/ 1279799 h 4267200"/>
              <a:gd name="connsiteX955" fmla="*/ 6901619 w 12192000"/>
              <a:gd name="connsiteY955" fmla="*/ 1047874 h 4267200"/>
              <a:gd name="connsiteX956" fmla="*/ 6931566 w 12192000"/>
              <a:gd name="connsiteY956" fmla="*/ 1062034 h 4267200"/>
              <a:gd name="connsiteX957" fmla="*/ 5790982 w 12192000"/>
              <a:gd name="connsiteY957" fmla="*/ 1561380 h 4267200"/>
              <a:gd name="connsiteX958" fmla="*/ 6188971 w 12192000"/>
              <a:gd name="connsiteY958" fmla="*/ 1755168 h 4267200"/>
              <a:gd name="connsiteX959" fmla="*/ 6202446 w 12192000"/>
              <a:gd name="connsiteY959" fmla="*/ 1752268 h 4267200"/>
              <a:gd name="connsiteX960" fmla="*/ 7179560 w 12192000"/>
              <a:gd name="connsiteY960" fmla="*/ 1467551 h 4267200"/>
              <a:gd name="connsiteX961" fmla="*/ 7158730 w 12192000"/>
              <a:gd name="connsiteY961" fmla="*/ 1507835 h 4267200"/>
              <a:gd name="connsiteX962" fmla="*/ 6326959 w 12192000"/>
              <a:gd name="connsiteY962" fmla="*/ 1817686 h 4267200"/>
              <a:gd name="connsiteX963" fmla="*/ 6537433 w 12192000"/>
              <a:gd name="connsiteY963" fmla="*/ 1907790 h 4267200"/>
              <a:gd name="connsiteX964" fmla="*/ 6550221 w 12192000"/>
              <a:gd name="connsiteY964" fmla="*/ 1910729 h 4267200"/>
              <a:gd name="connsiteX965" fmla="*/ 6964438 w 12192000"/>
              <a:gd name="connsiteY965" fmla="*/ 2209505 h 4267200"/>
              <a:gd name="connsiteX966" fmla="*/ 7367862 w 12192000"/>
              <a:gd name="connsiteY966" fmla="*/ 2806833 h 4267200"/>
              <a:gd name="connsiteX967" fmla="*/ 7364329 w 12192000"/>
              <a:gd name="connsiteY967" fmla="*/ 2826907 h 4267200"/>
              <a:gd name="connsiteX968" fmla="*/ 7290545 w 12192000"/>
              <a:gd name="connsiteY968" fmla="*/ 2850663 h 4267200"/>
              <a:gd name="connsiteX969" fmla="*/ 6472036 w 12192000"/>
              <a:gd name="connsiteY969" fmla="*/ 1959003 h 4267200"/>
              <a:gd name="connsiteX970" fmla="*/ 5792897 w 12192000"/>
              <a:gd name="connsiteY970" fmla="*/ 1647747 h 4267200"/>
              <a:gd name="connsiteX971" fmla="*/ 5842751 w 12192000"/>
              <a:gd name="connsiteY971" fmla="*/ 1816112 h 4267200"/>
              <a:gd name="connsiteX972" fmla="*/ 5847424 w 12192000"/>
              <a:gd name="connsiteY972" fmla="*/ 1815776 h 4267200"/>
              <a:gd name="connsiteX973" fmla="*/ 6399821 w 12192000"/>
              <a:gd name="connsiteY973" fmla="*/ 2344799 h 4267200"/>
              <a:gd name="connsiteX974" fmla="*/ 6323232 w 12192000"/>
              <a:gd name="connsiteY974" fmla="*/ 2389634 h 4267200"/>
              <a:gd name="connsiteX975" fmla="*/ 5942958 w 12192000"/>
              <a:gd name="connsiteY975" fmla="*/ 2077708 h 4267200"/>
              <a:gd name="connsiteX976" fmla="*/ 5921559 w 12192000"/>
              <a:gd name="connsiteY976" fmla="*/ 2378596 h 4267200"/>
              <a:gd name="connsiteX977" fmla="*/ 5817651 w 12192000"/>
              <a:gd name="connsiteY977" fmla="*/ 3023919 h 4267200"/>
              <a:gd name="connsiteX978" fmla="*/ 5729634 w 12192000"/>
              <a:gd name="connsiteY978" fmla="*/ 3051849 h 4267200"/>
              <a:gd name="connsiteX979" fmla="*/ 5611018 w 12192000"/>
              <a:gd name="connsiteY979" fmla="*/ 2316769 h 4267200"/>
              <a:gd name="connsiteX980" fmla="*/ 5687608 w 12192000"/>
              <a:gd name="connsiteY980" fmla="*/ 2039972 h 4267200"/>
              <a:gd name="connsiteX981" fmla="*/ 5657554 w 12192000"/>
              <a:gd name="connsiteY981" fmla="*/ 1576445 h 4267200"/>
              <a:gd name="connsiteX982" fmla="*/ 5150475 w 12192000"/>
              <a:gd name="connsiteY982" fmla="*/ 1274012 h 4267200"/>
              <a:gd name="connsiteX983" fmla="*/ 5349142 w 12192000"/>
              <a:gd name="connsiteY983" fmla="*/ 2204405 h 4267200"/>
              <a:gd name="connsiteX984" fmla="*/ 5262214 w 12192000"/>
              <a:gd name="connsiteY984" fmla="*/ 2233836 h 4267200"/>
              <a:gd name="connsiteX985" fmla="*/ 4981539 w 12192000"/>
              <a:gd name="connsiteY985" fmla="*/ 1542201 h 4267200"/>
              <a:gd name="connsiteX986" fmla="*/ 4958461 w 12192000"/>
              <a:gd name="connsiteY986" fmla="*/ 1136957 h 4267200"/>
              <a:gd name="connsiteX987" fmla="*/ 4655015 w 12192000"/>
              <a:gd name="connsiteY987" fmla="*/ 891426 h 4267200"/>
              <a:gd name="connsiteX988" fmla="*/ 4348002 w 12192000"/>
              <a:gd name="connsiteY988" fmla="*/ 2205895 h 4267200"/>
              <a:gd name="connsiteX989" fmla="*/ 4262250 w 12192000"/>
              <a:gd name="connsiteY989" fmla="*/ 2219972 h 4267200"/>
              <a:gd name="connsiteX990" fmla="*/ 4550611 w 12192000"/>
              <a:gd name="connsiteY990" fmla="*/ 817540 h 4267200"/>
              <a:gd name="connsiteX991" fmla="*/ 4564418 w 12192000"/>
              <a:gd name="connsiteY991" fmla="*/ 808293 h 4267200"/>
              <a:gd name="connsiteX992" fmla="*/ 4266388 w 12192000"/>
              <a:gd name="connsiteY992" fmla="*/ 500083 h 4267200"/>
              <a:gd name="connsiteX993" fmla="*/ 4032842 w 12192000"/>
              <a:gd name="connsiteY993" fmla="*/ 211809 h 4267200"/>
              <a:gd name="connsiteX994" fmla="*/ 3721337 w 12192000"/>
              <a:gd name="connsiteY994" fmla="*/ 0 h 4267200"/>
              <a:gd name="connsiteX995" fmla="*/ 3797544 w 12192000"/>
              <a:gd name="connsiteY995" fmla="*/ 0 h 4267200"/>
              <a:gd name="connsiteX996" fmla="*/ 3775734 w 12192000"/>
              <a:gd name="connsiteY996" fmla="*/ 95131 h 4267200"/>
              <a:gd name="connsiteX997" fmla="*/ 3724807 w 12192000"/>
              <a:gd name="connsiteY997" fmla="*/ 272257 h 4267200"/>
              <a:gd name="connsiteX998" fmla="*/ 3726844 w 12192000"/>
              <a:gd name="connsiteY998" fmla="*/ 282988 h 4267200"/>
              <a:gd name="connsiteX999" fmla="*/ 3742664 w 12192000"/>
              <a:gd name="connsiteY999" fmla="*/ 279918 h 4267200"/>
              <a:gd name="connsiteX1000" fmla="*/ 4103910 w 12192000"/>
              <a:gd name="connsiteY1000" fmla="*/ 1161917 h 4267200"/>
              <a:gd name="connsiteX1001" fmla="*/ 4020269 w 12192000"/>
              <a:gd name="connsiteY1001" fmla="*/ 1200406 h 4267200"/>
              <a:gd name="connsiteX1002" fmla="*/ 3674882 w 12192000"/>
              <a:gd name="connsiteY1002" fmla="*/ 488524 h 4267200"/>
              <a:gd name="connsiteX1003" fmla="*/ 3132682 w 12192000"/>
              <a:gd name="connsiteY1003" fmla="*/ 1072284 h 4267200"/>
              <a:gd name="connsiteX1004" fmla="*/ 2716346 w 12192000"/>
              <a:gd name="connsiteY1004" fmla="*/ 1276376 h 4267200"/>
              <a:gd name="connsiteX1005" fmla="*/ 2716772 w 12192000"/>
              <a:gd name="connsiteY1005" fmla="*/ 1255462 h 4267200"/>
              <a:gd name="connsiteX1006" fmla="*/ 3471096 w 12192000"/>
              <a:gd name="connsiteY1006" fmla="*/ 437072 h 4267200"/>
              <a:gd name="connsiteX1007" fmla="*/ 3639057 w 12192000"/>
              <a:gd name="connsiteY1007" fmla="*/ 286334 h 4267200"/>
              <a:gd name="connsiteX1008" fmla="*/ 3640309 w 12192000"/>
              <a:gd name="connsiteY1008" fmla="*/ 284664 h 4267200"/>
              <a:gd name="connsiteX1009" fmla="*/ 3646022 w 12192000"/>
              <a:gd name="connsiteY1009" fmla="*/ 276711 h 4267200"/>
              <a:gd name="connsiteX1010" fmla="*/ 3707943 w 12192000"/>
              <a:gd name="connsiteY1010" fmla="*/ 65958 h 4267200"/>
              <a:gd name="connsiteX1011" fmla="*/ 2867960 w 12192000"/>
              <a:gd name="connsiteY1011" fmla="*/ 0 h 4267200"/>
              <a:gd name="connsiteX1012" fmla="*/ 2926351 w 12192000"/>
              <a:gd name="connsiteY1012" fmla="*/ 0 h 4267200"/>
              <a:gd name="connsiteX1013" fmla="*/ 2902823 w 12192000"/>
              <a:gd name="connsiteY1013" fmla="*/ 262929 h 4267200"/>
              <a:gd name="connsiteX1014" fmla="*/ 2940663 w 12192000"/>
              <a:gd name="connsiteY1014" fmla="*/ 140884 h 4267200"/>
              <a:gd name="connsiteX1015" fmla="*/ 2947039 w 12192000"/>
              <a:gd name="connsiteY1015" fmla="*/ 122524 h 4267200"/>
              <a:gd name="connsiteX1016" fmla="*/ 2984316 w 12192000"/>
              <a:gd name="connsiteY1016" fmla="*/ 0 h 4267200"/>
              <a:gd name="connsiteX1017" fmla="*/ 3016114 w 12192000"/>
              <a:gd name="connsiteY1017" fmla="*/ 0 h 4267200"/>
              <a:gd name="connsiteX1018" fmla="*/ 2979949 w 12192000"/>
              <a:gd name="connsiteY1018" fmla="*/ 119274 h 4267200"/>
              <a:gd name="connsiteX1019" fmla="*/ 3023879 w 12192000"/>
              <a:gd name="connsiteY1019" fmla="*/ 0 h 4267200"/>
              <a:gd name="connsiteX1020" fmla="*/ 3105400 w 12192000"/>
              <a:gd name="connsiteY1020" fmla="*/ 0 h 4267200"/>
              <a:gd name="connsiteX1021" fmla="*/ 3094669 w 12192000"/>
              <a:gd name="connsiteY1021" fmla="*/ 30308 h 4267200"/>
              <a:gd name="connsiteX1022" fmla="*/ 2901945 w 12192000"/>
              <a:gd name="connsiteY1022" fmla="*/ 466538 h 4267200"/>
              <a:gd name="connsiteX1023" fmla="*/ 2815209 w 12192000"/>
              <a:gd name="connsiteY1023" fmla="*/ 497361 h 4267200"/>
              <a:gd name="connsiteX1024" fmla="*/ 2844845 w 12192000"/>
              <a:gd name="connsiteY1024" fmla="*/ 127638 h 4267200"/>
              <a:gd name="connsiteX1025" fmla="*/ 1057230 w 12192000"/>
              <a:gd name="connsiteY1025" fmla="*/ 0 h 4267200"/>
              <a:gd name="connsiteX1026" fmla="*/ 1111003 w 12192000"/>
              <a:gd name="connsiteY1026" fmla="*/ 0 h 4267200"/>
              <a:gd name="connsiteX1027" fmla="*/ 1125553 w 12192000"/>
              <a:gd name="connsiteY1027" fmla="*/ 52588 h 4267200"/>
              <a:gd name="connsiteX1028" fmla="*/ 1304276 w 12192000"/>
              <a:gd name="connsiteY1028" fmla="*/ 476275 h 4267200"/>
              <a:gd name="connsiteX1029" fmla="*/ 1492066 w 12192000"/>
              <a:gd name="connsiteY1029" fmla="*/ 886333 h 4267200"/>
              <a:gd name="connsiteX1030" fmla="*/ 1423698 w 12192000"/>
              <a:gd name="connsiteY1030" fmla="*/ 710817 h 4267200"/>
              <a:gd name="connsiteX1031" fmla="*/ 1357609 w 12192000"/>
              <a:gd name="connsiteY1031" fmla="*/ 532892 h 4267200"/>
              <a:gd name="connsiteX1032" fmla="*/ 1309550 w 12192000"/>
              <a:gd name="connsiteY1032" fmla="*/ 374031 h 4267200"/>
              <a:gd name="connsiteX1033" fmla="*/ 1193673 w 12192000"/>
              <a:gd name="connsiteY1033" fmla="*/ 49533 h 4267200"/>
              <a:gd name="connsiteX1034" fmla="*/ 1164391 w 12192000"/>
              <a:gd name="connsiteY1034" fmla="*/ 0 h 4267200"/>
              <a:gd name="connsiteX1035" fmla="*/ 1200666 w 12192000"/>
              <a:gd name="connsiteY1035" fmla="*/ 0 h 4267200"/>
              <a:gd name="connsiteX1036" fmla="*/ 1223408 w 12192000"/>
              <a:gd name="connsiteY1036" fmla="*/ 38996 h 4267200"/>
              <a:gd name="connsiteX1037" fmla="*/ 1339635 w 12192000"/>
              <a:gd name="connsiteY1037" fmla="*/ 365517 h 4267200"/>
              <a:gd name="connsiteX1038" fmla="*/ 1387469 w 12192000"/>
              <a:gd name="connsiteY1038" fmla="*/ 523079 h 4267200"/>
              <a:gd name="connsiteX1039" fmla="*/ 1452685 w 12192000"/>
              <a:gd name="connsiteY1039" fmla="*/ 699806 h 4267200"/>
              <a:gd name="connsiteX1040" fmla="*/ 1492092 w 12192000"/>
              <a:gd name="connsiteY1040" fmla="*/ 800424 h 4267200"/>
              <a:gd name="connsiteX1041" fmla="*/ 1455302 w 12192000"/>
              <a:gd name="connsiteY1041" fmla="*/ 632913 h 4267200"/>
              <a:gd name="connsiteX1042" fmla="*/ 1222336 w 12192000"/>
              <a:gd name="connsiteY1042" fmla="*/ 9480 h 4267200"/>
              <a:gd name="connsiteX1043" fmla="*/ 1214634 w 12192000"/>
              <a:gd name="connsiteY1043" fmla="*/ 0 h 4267200"/>
              <a:gd name="connsiteX1044" fmla="*/ 1289827 w 12192000"/>
              <a:gd name="connsiteY1044" fmla="*/ 0 h 4267200"/>
              <a:gd name="connsiteX1045" fmla="*/ 1321076 w 12192000"/>
              <a:gd name="connsiteY1045" fmla="*/ 59722 h 4267200"/>
              <a:gd name="connsiteX1046" fmla="*/ 1512579 w 12192000"/>
              <a:gd name="connsiteY1046" fmla="*/ 626441 h 4267200"/>
              <a:gd name="connsiteX1047" fmla="*/ 1506076 w 12192000"/>
              <a:gd name="connsiteY1047" fmla="*/ 1089289 h 4267200"/>
              <a:gd name="connsiteX1048" fmla="*/ 1486346 w 12192000"/>
              <a:gd name="connsiteY1048" fmla="*/ 1079919 h 4267200"/>
              <a:gd name="connsiteX1049" fmla="*/ 1070511 w 12192000"/>
              <a:gd name="connsiteY1049" fmla="*/ 48609 h 4267200"/>
              <a:gd name="connsiteX1050" fmla="*/ 43151 w 12192000"/>
              <a:gd name="connsiteY1050" fmla="*/ 0 h 4267200"/>
              <a:gd name="connsiteX1051" fmla="*/ 95283 w 12192000"/>
              <a:gd name="connsiteY1051" fmla="*/ 0 h 4267200"/>
              <a:gd name="connsiteX1052" fmla="*/ 300708 w 12192000"/>
              <a:gd name="connsiteY1052" fmla="*/ 154571 h 4267200"/>
              <a:gd name="connsiteX1053" fmla="*/ 530414 w 12192000"/>
              <a:gd name="connsiteY1053" fmla="*/ 354673 h 4267200"/>
              <a:gd name="connsiteX1054" fmla="*/ 333785 w 12192000"/>
              <a:gd name="connsiteY1054" fmla="*/ 161564 h 4267200"/>
              <a:gd name="connsiteX1055" fmla="*/ 147005 w 12192000"/>
              <a:gd name="connsiteY1055" fmla="*/ 0 h 4267200"/>
              <a:gd name="connsiteX1056" fmla="*/ 272509 w 12192000"/>
              <a:gd name="connsiteY1056" fmla="*/ 0 h 4267200"/>
              <a:gd name="connsiteX1057" fmla="*/ 326276 w 12192000"/>
              <a:gd name="connsiteY1057" fmla="*/ 45847 h 4267200"/>
              <a:gd name="connsiteX1058" fmla="*/ 823759 w 12192000"/>
              <a:gd name="connsiteY1058" fmla="*/ 574145 h 4267200"/>
              <a:gd name="connsiteX1059" fmla="*/ 811254 w 12192000"/>
              <a:gd name="connsiteY1059" fmla="*/ 665546 h 4267200"/>
              <a:gd name="connsiteX1060" fmla="*/ 154042 w 12192000"/>
              <a:gd name="connsiteY1060" fmla="*/ 261522 h 4267200"/>
              <a:gd name="connsiteX1061" fmla="*/ 13550 w 12192000"/>
              <a:gd name="connsiteY1061" fmla="*/ 158423 h 4267200"/>
              <a:gd name="connsiteX1062" fmla="*/ 0 w 12192000"/>
              <a:gd name="connsiteY1062" fmla="*/ 146618 h 4267200"/>
              <a:gd name="connsiteX1063" fmla="*/ 0 w 12192000"/>
              <a:gd name="connsiteY1063" fmla="*/ 59161 h 4267200"/>
              <a:gd name="connsiteX1064" fmla="*/ 45427 w 12192000"/>
              <a:gd name="connsiteY1064" fmla="*/ 101078 h 4267200"/>
              <a:gd name="connsiteX1065" fmla="*/ 630103 w 12192000"/>
              <a:gd name="connsiteY1065" fmla="*/ 485885 h 4267200"/>
              <a:gd name="connsiteX1066" fmla="*/ 532040 w 12192000"/>
              <a:gd name="connsiteY1066" fmla="*/ 399359 h 4267200"/>
              <a:gd name="connsiteX1067" fmla="*/ 517618 w 12192000"/>
              <a:gd name="connsiteY1067" fmla="*/ 385726 h 4267200"/>
              <a:gd name="connsiteX1068" fmla="*/ 285074 w 12192000"/>
              <a:gd name="connsiteY1068" fmla="*/ 182755 h 426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Lst>
            <a:rect l="l" t="t" r="r" b="b"/>
            <a:pathLst>
              <a:path w="12192000" h="4267200">
                <a:moveTo>
                  <a:pt x="2537169" y="4125568"/>
                </a:moveTo>
                <a:cubicBezTo>
                  <a:pt x="2788218" y="4126068"/>
                  <a:pt x="3025872" y="4161336"/>
                  <a:pt x="3246267" y="4262961"/>
                </a:cubicBezTo>
                <a:lnTo>
                  <a:pt x="3253970" y="4267200"/>
                </a:lnTo>
                <a:lnTo>
                  <a:pt x="3071791" y="4267200"/>
                </a:lnTo>
                <a:lnTo>
                  <a:pt x="2975095" y="4243356"/>
                </a:lnTo>
                <a:cubicBezTo>
                  <a:pt x="2862058" y="4220032"/>
                  <a:pt x="2745568" y="4209031"/>
                  <a:pt x="2626982" y="4206450"/>
                </a:cubicBezTo>
                <a:cubicBezTo>
                  <a:pt x="2581807" y="4205467"/>
                  <a:pt x="2536327" y="4205706"/>
                  <a:pt x="2490617" y="4206951"/>
                </a:cubicBezTo>
                <a:cubicBezTo>
                  <a:pt x="2601507" y="4219748"/>
                  <a:pt x="2711611" y="4236309"/>
                  <a:pt x="2819869" y="4252936"/>
                </a:cubicBezTo>
                <a:lnTo>
                  <a:pt x="2900997" y="4267200"/>
                </a:lnTo>
                <a:lnTo>
                  <a:pt x="2705858" y="4267200"/>
                </a:lnTo>
                <a:lnTo>
                  <a:pt x="2561467" y="4246270"/>
                </a:lnTo>
                <a:cubicBezTo>
                  <a:pt x="2476258" y="4235123"/>
                  <a:pt x="2390533" y="4225627"/>
                  <a:pt x="2305292" y="4219492"/>
                </a:cubicBezTo>
                <a:lnTo>
                  <a:pt x="2409349" y="4267200"/>
                </a:lnTo>
                <a:lnTo>
                  <a:pt x="2266705" y="4267200"/>
                </a:lnTo>
                <a:lnTo>
                  <a:pt x="2183576" y="4227150"/>
                </a:lnTo>
                <a:cubicBezTo>
                  <a:pt x="2170260" y="4220226"/>
                  <a:pt x="2115765" y="4150220"/>
                  <a:pt x="2151029" y="4146947"/>
                </a:cubicBezTo>
                <a:cubicBezTo>
                  <a:pt x="2282770" y="4133761"/>
                  <a:pt x="2411644" y="4125319"/>
                  <a:pt x="2537169" y="4125568"/>
                </a:cubicBezTo>
                <a:close/>
                <a:moveTo>
                  <a:pt x="9258094" y="3958602"/>
                </a:moveTo>
                <a:cubicBezTo>
                  <a:pt x="9013678" y="4006086"/>
                  <a:pt x="8768731" y="4060051"/>
                  <a:pt x="8526712" y="4119804"/>
                </a:cubicBezTo>
                <a:cubicBezTo>
                  <a:pt x="8781748" y="4123003"/>
                  <a:pt x="9026494" y="4069940"/>
                  <a:pt x="9258094" y="3958602"/>
                </a:cubicBezTo>
                <a:close/>
                <a:moveTo>
                  <a:pt x="9168987" y="3919232"/>
                </a:moveTo>
                <a:cubicBezTo>
                  <a:pt x="8975366" y="3912045"/>
                  <a:pt x="8788341" y="3989836"/>
                  <a:pt x="8603910" y="4068895"/>
                </a:cubicBezTo>
                <a:cubicBezTo>
                  <a:pt x="8818554" y="4017452"/>
                  <a:pt x="9035976" y="3970366"/>
                  <a:pt x="9252382" y="3927759"/>
                </a:cubicBezTo>
                <a:cubicBezTo>
                  <a:pt x="9224441" y="3923020"/>
                  <a:pt x="9196646" y="3920259"/>
                  <a:pt x="9168987" y="3919232"/>
                </a:cubicBezTo>
                <a:close/>
                <a:moveTo>
                  <a:pt x="1635889" y="3709494"/>
                </a:moveTo>
                <a:lnTo>
                  <a:pt x="1634800" y="3731111"/>
                </a:lnTo>
                <a:cubicBezTo>
                  <a:pt x="1634800" y="3731111"/>
                  <a:pt x="1635342" y="3716795"/>
                  <a:pt x="1635889" y="3709494"/>
                </a:cubicBezTo>
                <a:close/>
                <a:moveTo>
                  <a:pt x="3174829" y="3620110"/>
                </a:moveTo>
                <a:cubicBezTo>
                  <a:pt x="3177710" y="3619202"/>
                  <a:pt x="3182308" y="3620648"/>
                  <a:pt x="3189263" y="3625726"/>
                </a:cubicBezTo>
                <a:cubicBezTo>
                  <a:pt x="3348177" y="3744655"/>
                  <a:pt x="3463235" y="3908187"/>
                  <a:pt x="3560912" y="4079863"/>
                </a:cubicBezTo>
                <a:cubicBezTo>
                  <a:pt x="3582321" y="4117314"/>
                  <a:pt x="3599153" y="4153173"/>
                  <a:pt x="3611854" y="4188366"/>
                </a:cubicBezTo>
                <a:lnTo>
                  <a:pt x="3631583" y="4267200"/>
                </a:lnTo>
                <a:lnTo>
                  <a:pt x="3575699" y="4267200"/>
                </a:lnTo>
                <a:lnTo>
                  <a:pt x="3575567" y="4263588"/>
                </a:lnTo>
                <a:cubicBezTo>
                  <a:pt x="3563792" y="4170010"/>
                  <a:pt x="3527316" y="4081090"/>
                  <a:pt x="3467355" y="3988130"/>
                </a:cubicBezTo>
                <a:cubicBezTo>
                  <a:pt x="3420192" y="3915029"/>
                  <a:pt x="3371016" y="3849934"/>
                  <a:pt x="3310753" y="3787140"/>
                </a:cubicBezTo>
                <a:cubicBezTo>
                  <a:pt x="3303466" y="3779509"/>
                  <a:pt x="3297626" y="3773227"/>
                  <a:pt x="3291335" y="3767420"/>
                </a:cubicBezTo>
                <a:cubicBezTo>
                  <a:pt x="3324815" y="3824296"/>
                  <a:pt x="3358740" y="3880691"/>
                  <a:pt x="3390805" y="3937163"/>
                </a:cubicBezTo>
                <a:cubicBezTo>
                  <a:pt x="3450145" y="4040978"/>
                  <a:pt x="3506325" y="4144397"/>
                  <a:pt x="3545740" y="4251102"/>
                </a:cubicBezTo>
                <a:lnTo>
                  <a:pt x="3550709" y="4267200"/>
                </a:lnTo>
                <a:lnTo>
                  <a:pt x="3513586" y="4267200"/>
                </a:lnTo>
                <a:lnTo>
                  <a:pt x="3470728" y="4152456"/>
                </a:lnTo>
                <a:cubicBezTo>
                  <a:pt x="3439124" y="4085665"/>
                  <a:pt x="3402484" y="4019598"/>
                  <a:pt x="3364433" y="3953121"/>
                </a:cubicBezTo>
                <a:lnTo>
                  <a:pt x="3316479" y="3872136"/>
                </a:lnTo>
                <a:lnTo>
                  <a:pt x="3504482" y="4267200"/>
                </a:lnTo>
                <a:lnTo>
                  <a:pt x="3467547" y="4267200"/>
                </a:lnTo>
                <a:lnTo>
                  <a:pt x="3177952" y="3657386"/>
                </a:lnTo>
                <a:cubicBezTo>
                  <a:pt x="3172991" y="3646754"/>
                  <a:pt x="3166185" y="3622836"/>
                  <a:pt x="3174829" y="3620110"/>
                </a:cubicBezTo>
                <a:close/>
                <a:moveTo>
                  <a:pt x="11279315" y="3618448"/>
                </a:moveTo>
                <a:cubicBezTo>
                  <a:pt x="11299830" y="3614620"/>
                  <a:pt x="11318737" y="3618623"/>
                  <a:pt x="11317765" y="3638405"/>
                </a:cubicBezTo>
                <a:cubicBezTo>
                  <a:pt x="11309587" y="3820966"/>
                  <a:pt x="11315203" y="4012597"/>
                  <a:pt x="11304886" y="4200582"/>
                </a:cubicBezTo>
                <a:lnTo>
                  <a:pt x="11298904" y="4267200"/>
                </a:lnTo>
                <a:lnTo>
                  <a:pt x="11213088" y="4267200"/>
                </a:lnTo>
                <a:lnTo>
                  <a:pt x="11219157" y="4210725"/>
                </a:lnTo>
                <a:cubicBezTo>
                  <a:pt x="11223807" y="4119600"/>
                  <a:pt x="11224640" y="4027718"/>
                  <a:pt x="11225213" y="3936722"/>
                </a:cubicBezTo>
                <a:cubicBezTo>
                  <a:pt x="11207028" y="4022695"/>
                  <a:pt x="11194593" y="4110355"/>
                  <a:pt x="11182914" y="4196771"/>
                </a:cubicBezTo>
                <a:lnTo>
                  <a:pt x="11172266" y="4267200"/>
                </a:lnTo>
                <a:lnTo>
                  <a:pt x="11140975" y="4267200"/>
                </a:lnTo>
                <a:lnTo>
                  <a:pt x="11152239" y="4192628"/>
                </a:lnTo>
                <a:cubicBezTo>
                  <a:pt x="11165272" y="4096160"/>
                  <a:pt x="11178361" y="3997344"/>
                  <a:pt x="11201005" y="3900089"/>
                </a:cubicBezTo>
                <a:cubicBezTo>
                  <a:pt x="11166930" y="3979173"/>
                  <a:pt x="11134730" y="4058831"/>
                  <a:pt x="11105754" y="4139192"/>
                </a:cubicBezTo>
                <a:lnTo>
                  <a:pt x="11065821" y="4267200"/>
                </a:lnTo>
                <a:lnTo>
                  <a:pt x="10978133" y="4267200"/>
                </a:lnTo>
                <a:lnTo>
                  <a:pt x="11088889" y="3963916"/>
                </a:lnTo>
                <a:cubicBezTo>
                  <a:pt x="11133459" y="3856779"/>
                  <a:pt x="11181967" y="3750740"/>
                  <a:pt x="11231212" y="3645474"/>
                </a:cubicBezTo>
                <a:cubicBezTo>
                  <a:pt x="11236675" y="3633934"/>
                  <a:pt x="11258799" y="3622276"/>
                  <a:pt x="11279315" y="3618448"/>
                </a:cubicBezTo>
                <a:close/>
                <a:moveTo>
                  <a:pt x="10296877" y="3526602"/>
                </a:moveTo>
                <a:cubicBezTo>
                  <a:pt x="10305089" y="3527517"/>
                  <a:pt x="10311503" y="3531079"/>
                  <a:pt x="10314210" y="3538353"/>
                </a:cubicBezTo>
                <a:cubicBezTo>
                  <a:pt x="10361472" y="3659113"/>
                  <a:pt x="10407318" y="3780392"/>
                  <a:pt x="10450858" y="3902477"/>
                </a:cubicBezTo>
                <a:lnTo>
                  <a:pt x="10572255" y="4267200"/>
                </a:lnTo>
                <a:lnTo>
                  <a:pt x="10477642" y="4267200"/>
                </a:lnTo>
                <a:lnTo>
                  <a:pt x="10436479" y="4144570"/>
                </a:lnTo>
                <a:cubicBezTo>
                  <a:pt x="10386976" y="3995354"/>
                  <a:pt x="10333255" y="3848072"/>
                  <a:pt x="10277529" y="3701307"/>
                </a:cubicBezTo>
                <a:cubicBezTo>
                  <a:pt x="10277467" y="3703640"/>
                  <a:pt x="10276853" y="3706334"/>
                  <a:pt x="10276797" y="3708672"/>
                </a:cubicBezTo>
                <a:cubicBezTo>
                  <a:pt x="10284209" y="3854149"/>
                  <a:pt x="10331835" y="3999199"/>
                  <a:pt x="10385906" y="4147031"/>
                </a:cubicBezTo>
                <a:lnTo>
                  <a:pt x="10431445" y="4267200"/>
                </a:lnTo>
                <a:lnTo>
                  <a:pt x="10398237" y="4267200"/>
                </a:lnTo>
                <a:lnTo>
                  <a:pt x="10356661" y="4157302"/>
                </a:lnTo>
                <a:cubicBezTo>
                  <a:pt x="10321871" y="4061517"/>
                  <a:pt x="10289232" y="3966669"/>
                  <a:pt x="10268559" y="3871054"/>
                </a:cubicBezTo>
                <a:cubicBezTo>
                  <a:pt x="10272790" y="3985997"/>
                  <a:pt x="10299544" y="4094770"/>
                  <a:pt x="10340065" y="4201637"/>
                </a:cubicBezTo>
                <a:lnTo>
                  <a:pt x="10368861" y="4267200"/>
                </a:lnTo>
                <a:lnTo>
                  <a:pt x="10267862" y="4267200"/>
                </a:lnTo>
                <a:lnTo>
                  <a:pt x="10236210" y="4185635"/>
                </a:lnTo>
                <a:cubicBezTo>
                  <a:pt x="10169925" y="3991261"/>
                  <a:pt x="10150284" y="3789583"/>
                  <a:pt x="10225980" y="3561061"/>
                </a:cubicBezTo>
                <a:cubicBezTo>
                  <a:pt x="10231424" y="3544935"/>
                  <a:pt x="10272241" y="3523857"/>
                  <a:pt x="10296877" y="3526602"/>
                </a:cubicBezTo>
                <a:close/>
                <a:moveTo>
                  <a:pt x="3429186" y="3458784"/>
                </a:moveTo>
                <a:cubicBezTo>
                  <a:pt x="3434043" y="3458424"/>
                  <a:pt x="3439865" y="3459167"/>
                  <a:pt x="3446761" y="3461278"/>
                </a:cubicBezTo>
                <a:cubicBezTo>
                  <a:pt x="3801752" y="3568638"/>
                  <a:pt x="4119982" y="3746863"/>
                  <a:pt x="4419733" y="3963555"/>
                </a:cubicBezTo>
                <a:cubicBezTo>
                  <a:pt x="4508451" y="4027538"/>
                  <a:pt x="4593765" y="4093753"/>
                  <a:pt x="4659448" y="4172746"/>
                </a:cubicBezTo>
                <a:lnTo>
                  <a:pt x="4719140" y="4267200"/>
                </a:lnTo>
                <a:lnTo>
                  <a:pt x="4641222" y="4267200"/>
                </a:lnTo>
                <a:lnTo>
                  <a:pt x="4599968" y="4207074"/>
                </a:lnTo>
                <a:cubicBezTo>
                  <a:pt x="4478590" y="4057581"/>
                  <a:pt x="4278987" y="3946713"/>
                  <a:pt x="4136093" y="3858466"/>
                </a:cubicBezTo>
                <a:cubicBezTo>
                  <a:pt x="3985171" y="3764831"/>
                  <a:pt x="3831168" y="3687155"/>
                  <a:pt x="3670252" y="3622798"/>
                </a:cubicBez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48555" y="4189447"/>
                  <a:pt x="4498141" y="4221114"/>
                  <a:pt x="4546299" y="4254934"/>
                </a:cubicBezTo>
                <a:lnTo>
                  <a:pt x="4561743" y="4267200"/>
                </a:lnTo>
                <a:lnTo>
                  <a:pt x="4509274" y="4267200"/>
                </a:lnTo>
                <a:lnTo>
                  <a:pt x="4383389" y="4184369"/>
                </a:ln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lnTo>
                  <a:pt x="3655073" y="3650884"/>
                </a:lnTo>
                <a:cubicBezTo>
                  <a:pt x="3768399" y="3765347"/>
                  <a:pt x="3873410" y="3884450"/>
                  <a:pt x="3989938" y="3991685"/>
                </a:cubicBezTo>
                <a:cubicBezTo>
                  <a:pt x="4106468" y="4098916"/>
                  <a:pt x="4234512" y="4194281"/>
                  <a:pt x="4393907" y="4261258"/>
                </a:cubicBezTo>
                <a:lnTo>
                  <a:pt x="4408201" y="4267200"/>
                </a:lnTo>
                <a:lnTo>
                  <a:pt x="4250346" y="4267200"/>
                </a:lnTo>
                <a:lnTo>
                  <a:pt x="4245269" y="4265040"/>
                </a:lnTo>
                <a:cubicBezTo>
                  <a:pt x="4167858" y="4230709"/>
                  <a:pt x="4095232" y="4193560"/>
                  <a:pt x="4036318" y="4147013"/>
                </a:cubicBezTo>
                <a:cubicBezTo>
                  <a:pt x="3810777" y="3969273"/>
                  <a:pt x="3654591" y="3720297"/>
                  <a:pt x="3432098" y="3537312"/>
                </a:cubicBezTo>
                <a:cubicBezTo>
                  <a:pt x="3408505" y="3517876"/>
                  <a:pt x="3395188" y="3461306"/>
                  <a:pt x="3429186" y="3458784"/>
                </a:cubicBezTo>
                <a:close/>
                <a:moveTo>
                  <a:pt x="9334796" y="3456584"/>
                </a:moveTo>
                <a:cubicBezTo>
                  <a:pt x="9406875" y="3608228"/>
                  <a:pt x="9503788" y="3758542"/>
                  <a:pt x="9651570" y="3826505"/>
                </a:cubicBezTo>
                <a:cubicBezTo>
                  <a:pt x="9559808" y="3686686"/>
                  <a:pt x="9456900" y="3564734"/>
                  <a:pt x="9334796" y="3456584"/>
                </a:cubicBezTo>
                <a:close/>
                <a:moveTo>
                  <a:pt x="4440129" y="3448571"/>
                </a:moveTo>
                <a:cubicBezTo>
                  <a:pt x="4500684" y="3600308"/>
                  <a:pt x="4765312" y="3823987"/>
                  <a:pt x="4856525" y="3915351"/>
                </a:cubicBezTo>
                <a:cubicBezTo>
                  <a:pt x="4921046" y="3979838"/>
                  <a:pt x="4987678" y="4047617"/>
                  <a:pt x="5059055" y="4108918"/>
                </a:cubicBezTo>
                <a:cubicBezTo>
                  <a:pt x="5130436" y="4170218"/>
                  <a:pt x="5206561" y="4225043"/>
                  <a:pt x="5290070" y="4263619"/>
                </a:cubicBezTo>
                <a:cubicBezTo>
                  <a:pt x="5126032" y="4132785"/>
                  <a:pt x="4978794" y="3979858"/>
                  <a:pt x="4834991" y="3830985"/>
                </a:cubicBezTo>
                <a:cubicBezTo>
                  <a:pt x="4709629" y="3700933"/>
                  <a:pt x="4579958" y="3567796"/>
                  <a:pt x="4440129" y="3448571"/>
                </a:cubicBezTo>
                <a:close/>
                <a:moveTo>
                  <a:pt x="5425834" y="3162785"/>
                </a:moveTo>
                <a:cubicBezTo>
                  <a:pt x="5393133" y="3300089"/>
                  <a:pt x="5401723" y="3491623"/>
                  <a:pt x="5401644" y="3617847"/>
                </a:cubicBezTo>
                <a:cubicBezTo>
                  <a:pt x="5401790" y="3807859"/>
                  <a:pt x="5425483" y="3992734"/>
                  <a:pt x="5467256" y="4175494"/>
                </a:cubicBezTo>
                <a:cubicBezTo>
                  <a:pt x="5469824" y="3971868"/>
                  <a:pt x="5459296" y="3766904"/>
                  <a:pt x="5448069" y="3567554"/>
                </a:cubicBezTo>
                <a:close/>
                <a:moveTo>
                  <a:pt x="1318687" y="3113840"/>
                </a:moveTo>
                <a:cubicBezTo>
                  <a:pt x="1233126" y="3142037"/>
                  <a:pt x="1148133" y="3174161"/>
                  <a:pt x="1066793" y="3212171"/>
                </a:cubicBezTo>
                <a:cubicBezTo>
                  <a:pt x="1042399" y="3223712"/>
                  <a:pt x="1017440" y="3235542"/>
                  <a:pt x="993319" y="3247648"/>
                </a:cubicBez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5453702" y="3090882"/>
                </a:moveTo>
                <a:lnTo>
                  <a:pt x="5480135" y="3565802"/>
                </a:lnTo>
                <a:cubicBezTo>
                  <a:pt x="5490809" y="3762845"/>
                  <a:pt x="5501220" y="3965024"/>
                  <a:pt x="5499023" y="4166310"/>
                </a:cubicBezTo>
                <a:cubicBezTo>
                  <a:pt x="5546233" y="3984186"/>
                  <a:pt x="5562118" y="3799116"/>
                  <a:pt x="5547022" y="3607838"/>
                </a:cubicBezTo>
                <a:cubicBezTo>
                  <a:pt x="5541143" y="3530760"/>
                  <a:pt x="5529684" y="3453908"/>
                  <a:pt x="5515964" y="3378541"/>
                </a:cubicBezTo>
                <a:cubicBezTo>
                  <a:pt x="5505773" y="3321668"/>
                  <a:pt x="5475310" y="3095607"/>
                  <a:pt x="5453702" y="3090882"/>
                </a:cubicBezTo>
                <a:close/>
                <a:moveTo>
                  <a:pt x="9790480" y="3078533"/>
                </a:moveTo>
                <a:cubicBezTo>
                  <a:pt x="9782502" y="3134217"/>
                  <a:pt x="9773626" y="3189710"/>
                  <a:pt x="9763295" y="3245370"/>
                </a:cubicBezTo>
                <a:cubicBezTo>
                  <a:pt x="9730259" y="3421320"/>
                  <a:pt x="9693170" y="3586065"/>
                  <a:pt x="9736458" y="3758413"/>
                </a:cubicBezTo>
                <a:cubicBezTo>
                  <a:pt x="9741385" y="3680922"/>
                  <a:pt x="9752472" y="3603320"/>
                  <a:pt x="9763499" y="3528057"/>
                </a:cubicBezTo>
                <a:cubicBezTo>
                  <a:pt x="9778184" y="3430521"/>
                  <a:pt x="9793478" y="3330298"/>
                  <a:pt x="9793906" y="3231157"/>
                </a:cubicBezTo>
                <a:cubicBezTo>
                  <a:pt x="9793949" y="3202011"/>
                  <a:pt x="9792735" y="3172131"/>
                  <a:pt x="9791874" y="3142788"/>
                </a:cubicBezTo>
                <a:cubicBezTo>
                  <a:pt x="9791175" y="3121009"/>
                  <a:pt x="9790832" y="3099770"/>
                  <a:pt x="9790480" y="3078533"/>
                </a:cubicBezTo>
                <a:close/>
                <a:moveTo>
                  <a:pt x="1238695" y="3076820"/>
                </a:moveTo>
                <a:cubicBezTo>
                  <a:pt x="1051055" y="3082190"/>
                  <a:pt x="886407" y="3192548"/>
                  <a:pt x="716371" y="3293249"/>
                </a:cubicBezTo>
                <a:cubicBezTo>
                  <a:pt x="670943" y="3320259"/>
                  <a:pt x="625512" y="3345868"/>
                  <a:pt x="579522" y="3371759"/>
                </a:cubicBezTo>
                <a:cubicBezTo>
                  <a:pt x="586257" y="3369787"/>
                  <a:pt x="592991" y="3367806"/>
                  <a:pt x="600288" y="3365555"/>
                </a:cubicBezTo>
                <a:cubicBezTo>
                  <a:pt x="680240" y="3341573"/>
                  <a:pt x="762713" y="3317034"/>
                  <a:pt x="840692" y="3284921"/>
                </a:cubicBezTo>
                <a:cubicBezTo>
                  <a:pt x="887813" y="3265484"/>
                  <a:pt x="934087" y="3242968"/>
                  <a:pt x="979248" y="3221003"/>
                </a:cubicBezTo>
                <a:cubicBezTo>
                  <a:pt x="1004208" y="3209175"/>
                  <a:pt x="1028322" y="3197074"/>
                  <a:pt x="1053282" y="3185247"/>
                </a:cubicBezTo>
                <a:cubicBezTo>
                  <a:pt x="1139666" y="3144704"/>
                  <a:pt x="1229994" y="3110602"/>
                  <a:pt x="1320603" y="3081281"/>
                </a:cubicBezTo>
                <a:cubicBezTo>
                  <a:pt x="1292776" y="3077429"/>
                  <a:pt x="1265502" y="3076054"/>
                  <a:pt x="1238695" y="3076820"/>
                </a:cubicBezTo>
                <a:close/>
                <a:moveTo>
                  <a:pt x="5425627" y="2954192"/>
                </a:moveTo>
                <a:cubicBezTo>
                  <a:pt x="5441934" y="2956815"/>
                  <a:pt x="5467954" y="2996115"/>
                  <a:pt x="5470770" y="3005435"/>
                </a:cubicBezTo>
                <a:cubicBezTo>
                  <a:pt x="5591522" y="3395900"/>
                  <a:pt x="5656650" y="3795361"/>
                  <a:pt x="5567647" y="4190286"/>
                </a:cubicBezTo>
                <a:lnTo>
                  <a:pt x="5545854" y="4267200"/>
                </a:lnTo>
                <a:lnTo>
                  <a:pt x="5391871" y="4267200"/>
                </a:lnTo>
                <a:lnTo>
                  <a:pt x="5318171" y="4175818"/>
                </a:lnTo>
                <a:cubicBezTo>
                  <a:pt x="5204859" y="4048423"/>
                  <a:pt x="5075331" y="3936412"/>
                  <a:pt x="4943646" y="3822916"/>
                </a:cubicBezTo>
                <a:cubicBezTo>
                  <a:pt x="4828850" y="3724110"/>
                  <a:pt x="4714058" y="3625311"/>
                  <a:pt x="4594837" y="3532274"/>
                </a:cubicBezTo>
                <a:cubicBezTo>
                  <a:pt x="4562450" y="3507077"/>
                  <a:pt x="4474786" y="3410282"/>
                  <a:pt x="4441737" y="3399734"/>
                </a:cubicBezTo>
                <a:cubicBezTo>
                  <a:pt x="4437014" y="3398227"/>
                  <a:pt x="4433408" y="3398482"/>
                  <a:pt x="4431236" y="3400954"/>
                </a:cubicBezTo>
                <a:cubicBezTo>
                  <a:pt x="4474088" y="3436036"/>
                  <a:pt x="4516531" y="3472527"/>
                  <a:pt x="4557150" y="3510023"/>
                </a:cubicBezTo>
                <a:cubicBezTo>
                  <a:pt x="4661606" y="3606446"/>
                  <a:pt x="4760255" y="3709152"/>
                  <a:pt x="4856936" y="3809146"/>
                </a:cubicBezTo>
                <a:cubicBezTo>
                  <a:pt x="4939779" y="3895025"/>
                  <a:pt x="5024071" y="3982240"/>
                  <a:pt x="5111996" y="4065759"/>
                </a:cubicBezTo>
                <a:cubicBezTo>
                  <a:pt x="5155961" y="4107518"/>
                  <a:pt x="5200834" y="4148352"/>
                  <a:pt x="5246890" y="4187633"/>
                </a:cubicBezTo>
                <a:lnTo>
                  <a:pt x="5347266" y="4267200"/>
                </a:lnTo>
                <a:lnTo>
                  <a:pt x="5164092" y="4267200"/>
                </a:lnTo>
                <a:lnTo>
                  <a:pt x="5108945" y="4232176"/>
                </a:lnTo>
                <a:cubicBezTo>
                  <a:pt x="4772838" y="3999708"/>
                  <a:pt x="4490756" y="3581960"/>
                  <a:pt x="4294126" y="3303048"/>
                </a:cubicBezTo>
                <a:cubicBezTo>
                  <a:pt x="4284225" y="3288537"/>
                  <a:pt x="4271318" y="3233630"/>
                  <a:pt x="4305321" y="3256953"/>
                </a:cubicBezTo>
                <a:cubicBezTo>
                  <a:pt x="4530520" y="3414680"/>
                  <a:pt x="4740956" y="3587440"/>
                  <a:pt x="4949299" y="3766336"/>
                </a:cubicBezTo>
                <a:cubicBezTo>
                  <a:pt x="5065543" y="3866477"/>
                  <a:pt x="5184542" y="3965579"/>
                  <a:pt x="5291452" y="4076801"/>
                </a:cubicBezTo>
                <a:cubicBezTo>
                  <a:pt x="5309900" y="4095629"/>
                  <a:pt x="5393714" y="4211504"/>
                  <a:pt x="5434998" y="4254100"/>
                </a:cubicBezTo>
                <a:cubicBezTo>
                  <a:pt x="5369347" y="4172892"/>
                  <a:pt x="5356822" y="3836202"/>
                  <a:pt x="5351015" y="3760989"/>
                </a:cubicBezTo>
                <a:cubicBezTo>
                  <a:pt x="5330486" y="3492147"/>
                  <a:pt x="5355823" y="3228927"/>
                  <a:pt x="5413780" y="2966265"/>
                </a:cubicBezTo>
                <a:cubicBezTo>
                  <a:pt x="5415835" y="2956520"/>
                  <a:pt x="5420191" y="2953318"/>
                  <a:pt x="5425627" y="2954192"/>
                </a:cubicBezTo>
                <a:close/>
                <a:moveTo>
                  <a:pt x="8380397" y="2896659"/>
                </a:moveTo>
                <a:cubicBezTo>
                  <a:pt x="8455275" y="3038078"/>
                  <a:pt x="8545153" y="3173735"/>
                  <a:pt x="8634801" y="3304169"/>
                </a:cubicBezTo>
                <a:cubicBezTo>
                  <a:pt x="8726195" y="3437326"/>
                  <a:pt x="8821496" y="3600936"/>
                  <a:pt x="8971448" y="3675946"/>
                </a:cubicBezTo>
                <a:cubicBezTo>
                  <a:pt x="8910775" y="3621244"/>
                  <a:pt x="8864937" y="3553231"/>
                  <a:pt x="8820691" y="3486482"/>
                </a:cubicBezTo>
                <a:cubicBezTo>
                  <a:pt x="8816331" y="3480073"/>
                  <a:pt x="8811972" y="3473665"/>
                  <a:pt x="8807612" y="3467256"/>
                </a:cubicBezTo>
                <a:cubicBezTo>
                  <a:pt x="8727274" y="3347730"/>
                  <a:pt x="8640362" y="3230102"/>
                  <a:pt x="8556796" y="3116474"/>
                </a:cubicBezTo>
                <a:cubicBezTo>
                  <a:pt x="8515702" y="3060746"/>
                  <a:pt x="8472667" y="3003195"/>
                  <a:pt x="8427018" y="2948853"/>
                </a:cubicBezTo>
                <a:cubicBezTo>
                  <a:pt x="8411728" y="2931040"/>
                  <a:pt x="8396239" y="2914119"/>
                  <a:pt x="8380397" y="2896659"/>
                </a:cubicBezTo>
                <a:close/>
                <a:moveTo>
                  <a:pt x="9831020" y="2871730"/>
                </a:moveTo>
                <a:lnTo>
                  <a:pt x="9827707" y="2915231"/>
                </a:lnTo>
                <a:cubicBezTo>
                  <a:pt x="9824540" y="2960178"/>
                  <a:pt x="9821168" y="3006017"/>
                  <a:pt x="9820699" y="3051540"/>
                </a:cubicBezTo>
                <a:cubicBezTo>
                  <a:pt x="9820458" y="3081589"/>
                  <a:pt x="9821664" y="3111470"/>
                  <a:pt x="9822525" y="3140814"/>
                </a:cubicBezTo>
                <a:cubicBezTo>
                  <a:pt x="9823738" y="3170696"/>
                  <a:pt x="9824947" y="3200579"/>
                  <a:pt x="9824704" y="3230628"/>
                </a:cubicBezTo>
                <a:cubicBezTo>
                  <a:pt x="9823869" y="3331557"/>
                  <a:pt x="9808712" y="3433224"/>
                  <a:pt x="9793821" y="3531652"/>
                </a:cubicBezTo>
                <a:cubicBezTo>
                  <a:pt x="9783066" y="3603683"/>
                  <a:pt x="9772446" y="3677150"/>
                  <a:pt x="9767436" y="3750864"/>
                </a:cubicBezTo>
                <a:cubicBezTo>
                  <a:pt x="9782786" y="3724954"/>
                  <a:pt x="9799440" y="3697443"/>
                  <a:pt x="9814477" y="3662531"/>
                </a:cubicBezTo>
                <a:cubicBezTo>
                  <a:pt x="9926754" y="3406015"/>
                  <a:pt x="9892054" y="3133900"/>
                  <a:pt x="9831020" y="2871730"/>
                </a:cubicBezTo>
                <a:close/>
                <a:moveTo>
                  <a:pt x="8380521" y="2850596"/>
                </a:moveTo>
                <a:cubicBezTo>
                  <a:pt x="8404481" y="2875897"/>
                  <a:pt x="8428794" y="2901731"/>
                  <a:pt x="8451446" y="2928627"/>
                </a:cubicBezTo>
                <a:cubicBezTo>
                  <a:pt x="8497446" y="2983517"/>
                  <a:pt x="8540828" y="3041610"/>
                  <a:pt x="8582269" y="3097880"/>
                </a:cubicBezTo>
                <a:cubicBezTo>
                  <a:pt x="8666744" y="3211700"/>
                  <a:pt x="8753998" y="3329876"/>
                  <a:pt x="8833783" y="3449753"/>
                </a:cubicBezTo>
                <a:cubicBezTo>
                  <a:pt x="8838143" y="3456162"/>
                  <a:pt x="8842503" y="3462572"/>
                  <a:pt x="8846863" y="3468981"/>
                </a:cubicBezTo>
                <a:cubicBezTo>
                  <a:pt x="8881714" y="3521040"/>
                  <a:pt x="8917610" y="3574725"/>
                  <a:pt x="8960046" y="3620389"/>
                </a:cubicBezTo>
                <a:cubicBezTo>
                  <a:pt x="8847240" y="3316219"/>
                  <a:pt x="8665033" y="3014288"/>
                  <a:pt x="8380521" y="2850596"/>
                </a:cubicBezTo>
                <a:close/>
                <a:moveTo>
                  <a:pt x="9854151" y="2642862"/>
                </a:moveTo>
                <a:cubicBezTo>
                  <a:pt x="9862376" y="2644690"/>
                  <a:pt x="9868748" y="2649859"/>
                  <a:pt x="9871341" y="2659697"/>
                </a:cubicBezTo>
                <a:cubicBezTo>
                  <a:pt x="9936549" y="2907705"/>
                  <a:pt x="10004418" y="3164740"/>
                  <a:pt x="9966678" y="3423399"/>
                </a:cubicBezTo>
                <a:cubicBezTo>
                  <a:pt x="9951724" y="3524170"/>
                  <a:pt x="9914841" y="3605244"/>
                  <a:pt x="9880832" y="3700562"/>
                </a:cubicBezTo>
                <a:cubicBezTo>
                  <a:pt x="9817639" y="3880472"/>
                  <a:pt x="9825316" y="4002022"/>
                  <a:pt x="9896024" y="4178295"/>
                </a:cubicBezTo>
                <a:lnTo>
                  <a:pt x="10028060" y="4267200"/>
                </a:lnTo>
                <a:lnTo>
                  <a:pt x="9651813" y="4267200"/>
                </a:lnTo>
                <a:lnTo>
                  <a:pt x="9814527" y="4248048"/>
                </a:lnTo>
                <a:cubicBezTo>
                  <a:pt x="9748431" y="4225943"/>
                  <a:pt x="9681848" y="4217991"/>
                  <a:pt x="9615182" y="4220499"/>
                </a:cubicBezTo>
                <a:cubicBezTo>
                  <a:pt x="9565183" y="4222381"/>
                  <a:pt x="9515136" y="4230147"/>
                  <a:pt x="9465210" y="4242240"/>
                </a:cubicBezTo>
                <a:lnTo>
                  <a:pt x="9387108" y="4267200"/>
                </a:lnTo>
                <a:lnTo>
                  <a:pt x="9268441" y="4267200"/>
                </a:lnTo>
                <a:lnTo>
                  <a:pt x="9307676" y="4251276"/>
                </a:lnTo>
                <a:cubicBezTo>
                  <a:pt x="9459842" y="4196603"/>
                  <a:pt x="9613869" y="4164948"/>
                  <a:pt x="9761570" y="4182283"/>
                </a:cubicBezTo>
                <a:cubicBezTo>
                  <a:pt x="9633677" y="4101602"/>
                  <a:pt x="9502269" y="4023929"/>
                  <a:pt x="9368237" y="3949470"/>
                </a:cubicBezTo>
                <a:cubicBezTo>
                  <a:pt x="9363677" y="3950852"/>
                  <a:pt x="9358768" y="3951697"/>
                  <a:pt x="9354614" y="3951288"/>
                </a:cubicBezTo>
                <a:cubicBezTo>
                  <a:pt x="9045666" y="4112095"/>
                  <a:pt x="8711508" y="4184792"/>
                  <a:pt x="8364351" y="4159267"/>
                </a:cubicBezTo>
                <a:cubicBezTo>
                  <a:pt x="8322605" y="4156073"/>
                  <a:pt x="8373028" y="4125362"/>
                  <a:pt x="8386567" y="4119760"/>
                </a:cubicBezTo>
                <a:cubicBezTo>
                  <a:pt x="8661942" y="4017222"/>
                  <a:pt x="8938634" y="3857115"/>
                  <a:pt x="9231713" y="3873539"/>
                </a:cubicBezTo>
                <a:cubicBezTo>
                  <a:pt x="9162796" y="3836374"/>
                  <a:pt x="9093324" y="3799562"/>
                  <a:pt x="9023301" y="3763109"/>
                </a:cubicBezTo>
                <a:cubicBezTo>
                  <a:pt x="9018245" y="3762512"/>
                  <a:pt x="9014299" y="3761207"/>
                  <a:pt x="9010556" y="3758998"/>
                </a:cubicBezTo>
                <a:cubicBezTo>
                  <a:pt x="8818026" y="3719652"/>
                  <a:pt x="8714888" y="3571783"/>
                  <a:pt x="8604324" y="3417171"/>
                </a:cubicBezTo>
                <a:cubicBezTo>
                  <a:pt x="8460937" y="3216099"/>
                  <a:pt x="8313620" y="2999153"/>
                  <a:pt x="8218577" y="2770227"/>
                </a:cubicBezTo>
                <a:cubicBezTo>
                  <a:pt x="8215211" y="2762227"/>
                  <a:pt x="8217371" y="2755481"/>
                  <a:pt x="8222774" y="2749954"/>
                </a:cubicBezTo>
                <a:cubicBezTo>
                  <a:pt x="8238990" y="2733370"/>
                  <a:pt x="8284424" y="2727735"/>
                  <a:pt x="8297623" y="2731935"/>
                </a:cubicBezTo>
                <a:cubicBezTo>
                  <a:pt x="8726387" y="2883841"/>
                  <a:pt x="8964880" y="3311498"/>
                  <a:pt x="9090618" y="3716225"/>
                </a:cubicBezTo>
                <a:cubicBezTo>
                  <a:pt x="9321070" y="3835548"/>
                  <a:pt x="9546131" y="3959850"/>
                  <a:pt x="9762441" y="4093587"/>
                </a:cubicBezTo>
                <a:cubicBezTo>
                  <a:pt x="9739891" y="4035197"/>
                  <a:pt x="9720655" y="3974696"/>
                  <a:pt x="9717826" y="3916719"/>
                </a:cubicBezTo>
                <a:cubicBezTo>
                  <a:pt x="9716379" y="3916883"/>
                  <a:pt x="9714371" y="3917401"/>
                  <a:pt x="9713123" y="3916663"/>
                </a:cubicBezTo>
                <a:cubicBezTo>
                  <a:pt x="9419408" y="3876118"/>
                  <a:pt x="9276568" y="3571232"/>
                  <a:pt x="9175594" y="3326950"/>
                </a:cubicBezTo>
                <a:cubicBezTo>
                  <a:pt x="9162477" y="3295477"/>
                  <a:pt x="9234580" y="3273123"/>
                  <a:pt x="9253941" y="3287566"/>
                </a:cubicBezTo>
                <a:cubicBezTo>
                  <a:pt x="9396995" y="3390749"/>
                  <a:pt x="9519263" y="3506453"/>
                  <a:pt x="9625671" y="3639960"/>
                </a:cubicBezTo>
                <a:cubicBezTo>
                  <a:pt x="9622492" y="3540061"/>
                  <a:pt x="9637797" y="3439839"/>
                  <a:pt x="9656881" y="3333361"/>
                </a:cubicBezTo>
                <a:cubicBezTo>
                  <a:pt x="9696972" y="3116116"/>
                  <a:pt x="9713720" y="2891570"/>
                  <a:pt x="9782066" y="2680771"/>
                </a:cubicBezTo>
                <a:cubicBezTo>
                  <a:pt x="9788129" y="2661952"/>
                  <a:pt x="9829478" y="2637374"/>
                  <a:pt x="9854151" y="2642862"/>
                </a:cubicBezTo>
                <a:close/>
                <a:moveTo>
                  <a:pt x="11114299" y="2390555"/>
                </a:moveTo>
                <a:lnTo>
                  <a:pt x="11113373" y="2392739"/>
                </a:lnTo>
                <a:lnTo>
                  <a:pt x="11117197" y="2394358"/>
                </a:lnTo>
                <a:cubicBezTo>
                  <a:pt x="11116333" y="2393349"/>
                  <a:pt x="11115474" y="2392343"/>
                  <a:pt x="11114299" y="2390555"/>
                </a:cubicBezTo>
                <a:close/>
                <a:moveTo>
                  <a:pt x="10506276" y="2118977"/>
                </a:moveTo>
                <a:cubicBezTo>
                  <a:pt x="10510550" y="2257918"/>
                  <a:pt x="10470507" y="2393544"/>
                  <a:pt x="10431542" y="2525128"/>
                </a:cubicBezTo>
                <a:cubicBezTo>
                  <a:pt x="10417502" y="2571972"/>
                  <a:pt x="10403548" y="2620144"/>
                  <a:pt x="10391375" y="2667145"/>
                </a:cubicBezTo>
                <a:cubicBezTo>
                  <a:pt x="10377290" y="2721696"/>
                  <a:pt x="10366481" y="2777642"/>
                  <a:pt x="10355047" y="2832031"/>
                </a:cubicBezTo>
                <a:lnTo>
                  <a:pt x="10336080" y="2927011"/>
                </a:lnTo>
                <a:cubicBezTo>
                  <a:pt x="10349636" y="2893472"/>
                  <a:pt x="10367643" y="2846374"/>
                  <a:pt x="10389394" y="2782834"/>
                </a:cubicBezTo>
                <a:cubicBezTo>
                  <a:pt x="10448427" y="2611467"/>
                  <a:pt x="10546967" y="2325483"/>
                  <a:pt x="10506276" y="2118977"/>
                </a:cubicBezTo>
                <a:close/>
                <a:moveTo>
                  <a:pt x="11538179" y="2090376"/>
                </a:moveTo>
                <a:cubicBezTo>
                  <a:pt x="11552237" y="2136248"/>
                  <a:pt x="11565750" y="2181883"/>
                  <a:pt x="11577479" y="2228695"/>
                </a:cubicBezTo>
                <a:lnTo>
                  <a:pt x="11586754" y="2266098"/>
                </a:lnTo>
                <a:cubicBezTo>
                  <a:pt x="11593656" y="2295423"/>
                  <a:pt x="11600787" y="2324193"/>
                  <a:pt x="11609011" y="2353427"/>
                </a:cubicBezTo>
                <a:cubicBezTo>
                  <a:pt x="11644349" y="2475257"/>
                  <a:pt x="11704023" y="2591295"/>
                  <a:pt x="11761579" y="2703223"/>
                </a:cubicBezTo>
                <a:cubicBezTo>
                  <a:pt x="11802170" y="2782214"/>
                  <a:pt x="11843944" y="2862994"/>
                  <a:pt x="11877711" y="2947465"/>
                </a:cubicBezTo>
                <a:cubicBezTo>
                  <a:pt x="11815017" y="2640863"/>
                  <a:pt x="11724956" y="2342636"/>
                  <a:pt x="11538179" y="2090376"/>
                </a:cubicBezTo>
                <a:close/>
                <a:moveTo>
                  <a:pt x="6604735" y="2041381"/>
                </a:moveTo>
                <a:cubicBezTo>
                  <a:pt x="6726311" y="2327927"/>
                  <a:pt x="6916754" y="2606522"/>
                  <a:pt x="7204487" y="2742112"/>
                </a:cubicBezTo>
                <a:cubicBezTo>
                  <a:pt x="7179895" y="2719491"/>
                  <a:pt x="7154936" y="2696378"/>
                  <a:pt x="7131592" y="2672096"/>
                </a:cubicBezTo>
                <a:cubicBezTo>
                  <a:pt x="7084181" y="2622518"/>
                  <a:pt x="7039271" y="2569608"/>
                  <a:pt x="6996344" y="2518310"/>
                </a:cubicBezTo>
                <a:cubicBezTo>
                  <a:pt x="6908871" y="2414600"/>
                  <a:pt x="6818501" y="2306884"/>
                  <a:pt x="6735495" y="2196890"/>
                </a:cubicBezTo>
                <a:lnTo>
                  <a:pt x="6721901" y="2179274"/>
                </a:lnTo>
                <a:cubicBezTo>
                  <a:pt x="6685654" y="2131523"/>
                  <a:pt x="6648317" y="2082278"/>
                  <a:pt x="6604735" y="2041381"/>
                </a:cubicBezTo>
                <a:close/>
                <a:moveTo>
                  <a:pt x="11488421" y="2034549"/>
                </a:moveTo>
                <a:cubicBezTo>
                  <a:pt x="11459234" y="2371132"/>
                  <a:pt x="11651925" y="2658088"/>
                  <a:pt x="11840356" y="2932293"/>
                </a:cubicBezTo>
                <a:cubicBezTo>
                  <a:pt x="11809128" y="2858555"/>
                  <a:pt x="11772688" y="2786473"/>
                  <a:pt x="11736331" y="2715710"/>
                </a:cubicBezTo>
                <a:cubicBezTo>
                  <a:pt x="11678147" y="2602235"/>
                  <a:pt x="11617611" y="2485181"/>
                  <a:pt x="11581560" y="2360474"/>
                </a:cubicBezTo>
                <a:cubicBezTo>
                  <a:pt x="11573334" y="2331239"/>
                  <a:pt x="11565889" y="2301693"/>
                  <a:pt x="11558442" y="2272139"/>
                </a:cubicBezTo>
                <a:lnTo>
                  <a:pt x="11549169" y="2234734"/>
                </a:lnTo>
                <a:cubicBezTo>
                  <a:pt x="11532130" y="2167007"/>
                  <a:pt x="11511443" y="2100302"/>
                  <a:pt x="11488421" y="2034549"/>
                </a:cubicBezTo>
                <a:close/>
                <a:moveTo>
                  <a:pt x="10468916" y="2032338"/>
                </a:moveTo>
                <a:cubicBezTo>
                  <a:pt x="10450533" y="2081859"/>
                  <a:pt x="10434093" y="2132840"/>
                  <a:pt x="10421480" y="2185446"/>
                </a:cubicBezTo>
                <a:cubicBezTo>
                  <a:pt x="10388668" y="2317695"/>
                  <a:pt x="10374105" y="2457032"/>
                  <a:pt x="10351264" y="2591574"/>
                </a:cubicBezTo>
                <a:cubicBezTo>
                  <a:pt x="10332355" y="2700098"/>
                  <a:pt x="10281261" y="2959166"/>
                  <a:pt x="10294485" y="2991809"/>
                </a:cubicBezTo>
                <a:lnTo>
                  <a:pt x="10327850" y="2826310"/>
                </a:lnTo>
                <a:cubicBezTo>
                  <a:pt x="10338741" y="2771690"/>
                  <a:pt x="10350331" y="2715434"/>
                  <a:pt x="10364099" y="2660098"/>
                </a:cubicBezTo>
                <a:cubicBezTo>
                  <a:pt x="10376185" y="2611783"/>
                  <a:pt x="10390682" y="2563843"/>
                  <a:pt x="10404725" y="2516991"/>
                </a:cubicBezTo>
                <a:cubicBezTo>
                  <a:pt x="10443463" y="2385961"/>
                  <a:pt x="10483500" y="2250332"/>
                  <a:pt x="10478071" y="2114122"/>
                </a:cubicBezTo>
                <a:cubicBezTo>
                  <a:pt x="10476867" y="2086568"/>
                  <a:pt x="10473555" y="2059413"/>
                  <a:pt x="10468916" y="2032338"/>
                </a:cubicBezTo>
                <a:close/>
                <a:moveTo>
                  <a:pt x="10573132" y="1991479"/>
                </a:moveTo>
                <a:cubicBezTo>
                  <a:pt x="10722027" y="2144650"/>
                  <a:pt x="10877543" y="2280670"/>
                  <a:pt x="11066880" y="2371770"/>
                </a:cubicBezTo>
                <a:cubicBezTo>
                  <a:pt x="10930664" y="2234271"/>
                  <a:pt x="10767866" y="2088089"/>
                  <a:pt x="10573132" y="1991479"/>
                </a:cubicBezTo>
                <a:close/>
                <a:moveTo>
                  <a:pt x="6591670" y="1988277"/>
                </a:moveTo>
                <a:cubicBezTo>
                  <a:pt x="6653650" y="2036451"/>
                  <a:pt x="6701310" y="2098809"/>
                  <a:pt x="6747349" y="2160069"/>
                </a:cubicBezTo>
                <a:lnTo>
                  <a:pt x="6760943" y="2177686"/>
                </a:lnTo>
                <a:cubicBezTo>
                  <a:pt x="6844486" y="2287290"/>
                  <a:pt x="6934499" y="2394502"/>
                  <a:pt x="7021065" y="2498102"/>
                </a:cubicBezTo>
                <a:cubicBezTo>
                  <a:pt x="7063629" y="2548900"/>
                  <a:pt x="7108178" y="2601313"/>
                  <a:pt x="7155223" y="2650386"/>
                </a:cubicBezTo>
                <a:cubicBezTo>
                  <a:pt x="7170968" y="2666443"/>
                  <a:pt x="7186885" y="2681619"/>
                  <a:pt x="7203167" y="2697288"/>
                </a:cubicBezTo>
                <a:cubicBezTo>
                  <a:pt x="7124362" y="2565928"/>
                  <a:pt x="7030837" y="2441422"/>
                  <a:pt x="6937703" y="2321981"/>
                </a:cubicBezTo>
                <a:cubicBezTo>
                  <a:pt x="6842752" y="2200032"/>
                  <a:pt x="6742965" y="2048781"/>
                  <a:pt x="6591670" y="1988277"/>
                </a:cubicBezTo>
                <a:close/>
                <a:moveTo>
                  <a:pt x="5798671" y="1981601"/>
                </a:moveTo>
                <a:cubicBezTo>
                  <a:pt x="5784234" y="2008086"/>
                  <a:pt x="5768551" y="2036236"/>
                  <a:pt x="5754709" y="2071454"/>
                </a:cubicBezTo>
                <a:cubicBezTo>
                  <a:pt x="5651219" y="2330361"/>
                  <a:pt x="5694208" y="2592217"/>
                  <a:pt x="5763044" y="2842206"/>
                </a:cubicBezTo>
                <a:lnTo>
                  <a:pt x="5764974" y="2799609"/>
                </a:lnTo>
                <a:cubicBezTo>
                  <a:pt x="5766710" y="2755616"/>
                  <a:pt x="5768626" y="2710738"/>
                  <a:pt x="5767665" y="2666409"/>
                </a:cubicBezTo>
                <a:cubicBezTo>
                  <a:pt x="5766964" y="2637156"/>
                  <a:pt x="5764828" y="2608182"/>
                  <a:pt x="5763055" y="2579705"/>
                </a:cubicBezTo>
                <a:cubicBezTo>
                  <a:pt x="5760913" y="2550734"/>
                  <a:pt x="5758780" y="2521760"/>
                  <a:pt x="5758079" y="2492508"/>
                </a:cubicBezTo>
                <a:cubicBezTo>
                  <a:pt x="5755745" y="2394242"/>
                  <a:pt x="5767619" y="2294070"/>
                  <a:pt x="5779325" y="2197069"/>
                </a:cubicBezTo>
                <a:cubicBezTo>
                  <a:pt x="5787753" y="2126095"/>
                  <a:pt x="5796001" y="2053736"/>
                  <a:pt x="5798671" y="1981601"/>
                </a:cubicBezTo>
                <a:close/>
                <a:moveTo>
                  <a:pt x="5829202" y="1971679"/>
                </a:moveTo>
                <a:cubicBezTo>
                  <a:pt x="5826736" y="2047481"/>
                  <a:pt x="5818154" y="2123904"/>
                  <a:pt x="5809558" y="2198043"/>
                </a:cubicBezTo>
                <a:cubicBezTo>
                  <a:pt x="5798026" y="2294159"/>
                  <a:pt x="5785973" y="2392938"/>
                  <a:pt x="5788653" y="2489430"/>
                </a:cubicBezTo>
                <a:cubicBezTo>
                  <a:pt x="5789524" y="2517790"/>
                  <a:pt x="5791665" y="2546759"/>
                  <a:pt x="5793439" y="2575235"/>
                </a:cubicBezTo>
                <a:cubicBezTo>
                  <a:pt x="5794815" y="2596366"/>
                  <a:pt x="5795822" y="2617001"/>
                  <a:pt x="5796837" y="2637633"/>
                </a:cubicBezTo>
                <a:cubicBezTo>
                  <a:pt x="5803017" y="2582794"/>
                  <a:pt x="5810098" y="2528066"/>
                  <a:pt x="5818614" y="2473055"/>
                </a:cubicBezTo>
                <a:cubicBezTo>
                  <a:pt x="5845917" y="2299125"/>
                  <a:pt x="5877599" y="2135758"/>
                  <a:pt x="5829202" y="1971679"/>
                </a:cubicBezTo>
                <a:close/>
                <a:moveTo>
                  <a:pt x="10578769" y="1962963"/>
                </a:moveTo>
                <a:cubicBezTo>
                  <a:pt x="10773649" y="2057701"/>
                  <a:pt x="10936285" y="2201237"/>
                  <a:pt x="11073823" y="2338658"/>
                </a:cubicBezTo>
                <a:cubicBezTo>
                  <a:pt x="10938241" y="2169232"/>
                  <a:pt x="10752627" y="1968969"/>
                  <a:pt x="10578769" y="1962963"/>
                </a:cubicBezTo>
                <a:close/>
                <a:moveTo>
                  <a:pt x="5911389" y="1898371"/>
                </a:moveTo>
                <a:cubicBezTo>
                  <a:pt x="6006914" y="2026768"/>
                  <a:pt x="6112955" y="2136857"/>
                  <a:pt x="6237627" y="2231921"/>
                </a:cubicBezTo>
                <a:cubicBezTo>
                  <a:pt x="6161282" y="2090381"/>
                  <a:pt x="6060308" y="1952200"/>
                  <a:pt x="5911389" y="1898371"/>
                </a:cubicBezTo>
                <a:close/>
                <a:moveTo>
                  <a:pt x="6944437" y="1575402"/>
                </a:moveTo>
                <a:cubicBezTo>
                  <a:pt x="6732842" y="1643305"/>
                  <a:pt x="6518352" y="1707201"/>
                  <a:pt x="6304730" y="1766654"/>
                </a:cubicBezTo>
                <a:cubicBezTo>
                  <a:pt x="6527947" y="1784949"/>
                  <a:pt x="6737901" y="1680839"/>
                  <a:pt x="6944437" y="1575402"/>
                </a:cubicBezTo>
                <a:close/>
                <a:moveTo>
                  <a:pt x="7019523" y="1519450"/>
                </a:moveTo>
                <a:cubicBezTo>
                  <a:pt x="6766096" y="1537552"/>
                  <a:pt x="6524653" y="1609537"/>
                  <a:pt x="6298091" y="1737122"/>
                </a:cubicBezTo>
                <a:cubicBezTo>
                  <a:pt x="6539381" y="1670594"/>
                  <a:pt x="6780997" y="1597715"/>
                  <a:pt x="7019523" y="151945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9518298" y="1338235"/>
                </a:moveTo>
                <a:cubicBezTo>
                  <a:pt x="9531977" y="1651120"/>
                  <a:pt x="9677527" y="1999242"/>
                  <a:pt x="9838009" y="2272553"/>
                </a:cubicBezTo>
                <a:cubicBezTo>
                  <a:pt x="9825312" y="2235634"/>
                  <a:pt x="9815180" y="2197225"/>
                  <a:pt x="9805906" y="2159819"/>
                </a:cubicBezTo>
                <a:lnTo>
                  <a:pt x="9801623" y="2142555"/>
                </a:lnTo>
                <a:cubicBezTo>
                  <a:pt x="9756626" y="1964482"/>
                  <a:pt x="9698390" y="1787247"/>
                  <a:pt x="9628671" y="1617375"/>
                </a:cubicBezTo>
                <a:cubicBezTo>
                  <a:pt x="9618364" y="1593060"/>
                  <a:pt x="9608603" y="1568967"/>
                  <a:pt x="9598299" y="1544643"/>
                </a:cubicBezTo>
                <a:cubicBezTo>
                  <a:pt x="9570133" y="1477354"/>
                  <a:pt x="9541339" y="1408510"/>
                  <a:pt x="9518298" y="1338235"/>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5052692" y="1292994"/>
                </a:moveTo>
                <a:cubicBezTo>
                  <a:pt x="5103155" y="1406739"/>
                  <a:pt x="5153078" y="1520878"/>
                  <a:pt x="5200661" y="1635186"/>
                </a:cubicBezTo>
                <a:cubicBezTo>
                  <a:pt x="5238218" y="1725483"/>
                  <a:pt x="5273610" y="1815047"/>
                  <a:pt x="5297138" y="1906351"/>
                </a:cubicBezTo>
                <a:cubicBezTo>
                  <a:pt x="5281533" y="1683399"/>
                  <a:pt x="5177210" y="1491946"/>
                  <a:pt x="5052692" y="1292994"/>
                </a:cubicBezTo>
                <a:close/>
                <a:moveTo>
                  <a:pt x="9528078" y="1278636"/>
                </a:moveTo>
                <a:cubicBezTo>
                  <a:pt x="9552982" y="1365794"/>
                  <a:pt x="9588937" y="1451189"/>
                  <a:pt x="9623946" y="1534260"/>
                </a:cubicBezTo>
                <a:lnTo>
                  <a:pt x="9654858" y="1607218"/>
                </a:lnTo>
                <a:cubicBezTo>
                  <a:pt x="9724183" y="1774989"/>
                  <a:pt x="9781702" y="1949347"/>
                  <a:pt x="9826304" y="2125320"/>
                </a:cubicBezTo>
                <a:cubicBezTo>
                  <a:pt x="9794296" y="1963695"/>
                  <a:pt x="9753660" y="1804203"/>
                  <a:pt x="9701198" y="1646797"/>
                </a:cubicBezTo>
                <a:cubicBezTo>
                  <a:pt x="9655682" y="1511000"/>
                  <a:pt x="9586050" y="1397178"/>
                  <a:pt x="9528078" y="1278636"/>
                </a:cubicBezTo>
                <a:close/>
                <a:moveTo>
                  <a:pt x="5009948" y="1273619"/>
                </a:moveTo>
                <a:cubicBezTo>
                  <a:pt x="5013363" y="1406203"/>
                  <a:pt x="5078144" y="1538571"/>
                  <a:pt x="5121777" y="1654213"/>
                </a:cubicBezTo>
                <a:cubicBezTo>
                  <a:pt x="5175625" y="1795269"/>
                  <a:pt x="5233597" y="1934093"/>
                  <a:pt x="5293545" y="2072247"/>
                </a:cubicBezTo>
                <a:cubicBezTo>
                  <a:pt x="5293533" y="2069971"/>
                  <a:pt x="5294060" y="2067298"/>
                  <a:pt x="5294042" y="2065019"/>
                </a:cubicBezTo>
                <a:cubicBezTo>
                  <a:pt x="5282123" y="1924099"/>
                  <a:pt x="5230273" y="1786942"/>
                  <a:pt x="5171936" y="1647613"/>
                </a:cubicBezTo>
                <a:cubicBezTo>
                  <a:pt x="5119977" y="1522743"/>
                  <a:pt x="5065315" y="1397539"/>
                  <a:pt x="5009948" y="1273619"/>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close/>
                <a:moveTo>
                  <a:pt x="6516292" y="1263064"/>
                </a:moveTo>
                <a:cubicBezTo>
                  <a:pt x="6288018" y="1373581"/>
                  <a:pt x="6031500" y="1451909"/>
                  <a:pt x="5736320" y="1501803"/>
                </a:cubicBezTo>
                <a:cubicBezTo>
                  <a:pt x="6001708" y="1565837"/>
                  <a:pt x="6267694" y="1408906"/>
                  <a:pt x="6516292" y="1263064"/>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9441752" y="1245311"/>
                </a:moveTo>
                <a:cubicBezTo>
                  <a:pt x="9367449" y="1271794"/>
                  <a:pt x="9313207" y="1329954"/>
                  <a:pt x="9278979" y="1406236"/>
                </a:cubicBezTo>
                <a:cubicBezTo>
                  <a:pt x="9261017" y="1445630"/>
                  <a:pt x="9242585" y="1502850"/>
                  <a:pt x="9235540" y="1546869"/>
                </a:cubicBezTo>
                <a:cubicBezTo>
                  <a:pt x="9223867" y="1618535"/>
                  <a:pt x="9230001" y="1614698"/>
                  <a:pt x="9264074" y="1557016"/>
                </a:cubicBezTo>
                <a:cubicBezTo>
                  <a:pt x="9325587" y="1454296"/>
                  <a:pt x="9384605" y="1349880"/>
                  <a:pt x="9441752" y="1245311"/>
                </a:cubicBezTo>
                <a:close/>
                <a:moveTo>
                  <a:pt x="6691602" y="1140573"/>
                </a:moveTo>
                <a:cubicBezTo>
                  <a:pt x="6646175" y="1158238"/>
                  <a:pt x="6598950" y="1175684"/>
                  <a:pt x="6571100" y="1183662"/>
                </a:cubicBezTo>
                <a:cubicBezTo>
                  <a:pt x="6462406" y="1213607"/>
                  <a:pt x="6352215" y="1234713"/>
                  <a:pt x="6241687" y="1257600"/>
                </a:cubicBezTo>
                <a:cubicBezTo>
                  <a:pt x="6040746" y="1299467"/>
                  <a:pt x="5893317" y="1420819"/>
                  <a:pt x="5693009" y="1478256"/>
                </a:cubicBezTo>
                <a:cubicBezTo>
                  <a:pt x="6021285" y="1426507"/>
                  <a:pt x="6301876" y="1340642"/>
                  <a:pt x="6548420" y="1214599"/>
                </a:cubicBezTo>
                <a:cubicBezTo>
                  <a:pt x="6567440" y="1204628"/>
                  <a:pt x="6586456" y="1194658"/>
                  <a:pt x="6605473" y="1184686"/>
                </a:cubicBezTo>
                <a:cubicBezTo>
                  <a:pt x="6633823" y="1169483"/>
                  <a:pt x="6662531" y="1154778"/>
                  <a:pt x="6691602" y="1140573"/>
                </a:cubicBezTo>
                <a:close/>
                <a:moveTo>
                  <a:pt x="4002475" y="1037802"/>
                </a:moveTo>
                <a:cubicBezTo>
                  <a:pt x="4001933" y="1038196"/>
                  <a:pt x="4000861" y="1038973"/>
                  <a:pt x="4000324" y="1039362"/>
                </a:cubicBezTo>
                <a:cubicBezTo>
                  <a:pt x="4001046" y="1040360"/>
                  <a:pt x="4002134" y="1041861"/>
                  <a:pt x="4002862" y="1042866"/>
                </a:cubicBez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473491" y="3921431"/>
                  <a:pt x="1402113" y="4025542"/>
                  <a:pt x="1325720" y="4125411"/>
                </a:cubicBezTo>
                <a:lnTo>
                  <a:pt x="1206279" y="4267200"/>
                </a:lnTo>
                <a:lnTo>
                  <a:pt x="1115040" y="4267200"/>
                </a:lnTo>
                <a:lnTo>
                  <a:pt x="1258195" y="4099624"/>
                </a:lnTo>
                <a:cubicBezTo>
                  <a:pt x="1315987" y="4027073"/>
                  <a:pt x="1371166" y="3952247"/>
                  <a:pt x="1423113" y="3874565"/>
                </a:cubicBezTo>
                <a:lnTo>
                  <a:pt x="1260565" y="4031982"/>
                </a:lnTo>
                <a:cubicBezTo>
                  <a:pt x="1197929" y="4092559"/>
                  <a:pt x="1134310" y="4154329"/>
                  <a:pt x="1073327" y="4218727"/>
                </a:cubicBezTo>
                <a:lnTo>
                  <a:pt x="1032294" y="4267200"/>
                </a:lnTo>
                <a:lnTo>
                  <a:pt x="993830" y="4267200"/>
                </a:lnTo>
                <a:lnTo>
                  <a:pt x="1051860" y="4198693"/>
                </a:lnTo>
                <a:cubicBezTo>
                  <a:pt x="1113440" y="4133732"/>
                  <a:pt x="1177549" y="4071540"/>
                  <a:pt x="1240607" y="4010401"/>
                </a:cubicBezTo>
                <a:lnTo>
                  <a:pt x="1310106" y="3943217"/>
                </a:lnTo>
                <a:cubicBezTo>
                  <a:pt x="1174685" y="4033303"/>
                  <a:pt x="1054913" y="4139624"/>
                  <a:pt x="952103" y="4265972"/>
                </a:cubicBezTo>
                <a:lnTo>
                  <a:pt x="951207" y="4267200"/>
                </a:lnTo>
                <a:lnTo>
                  <a:pt x="862760" y="4267200"/>
                </a:lnTo>
                <a:lnTo>
                  <a:pt x="909145" y="4199225"/>
                </a:lnTo>
                <a:cubicBezTo>
                  <a:pt x="998789" y="4086824"/>
                  <a:pt x="1101084" y="3991246"/>
                  <a:pt x="1214067" y="3908561"/>
                </a:cubicBezTo>
                <a:cubicBezTo>
                  <a:pt x="1023317" y="3973399"/>
                  <a:pt x="824392" y="4020568"/>
                  <a:pt x="640967" y="4105601"/>
                </a:cubicBezTo>
                <a:cubicBezTo>
                  <a:pt x="549674" y="4147907"/>
                  <a:pt x="460581" y="4194508"/>
                  <a:pt x="372807" y="4243651"/>
                </a:cubicBezTo>
                <a:lnTo>
                  <a:pt x="332830" y="4267200"/>
                </a:lnTo>
                <a:lnTo>
                  <a:pt x="168301" y="4267200"/>
                </a:lnTo>
                <a:lnTo>
                  <a:pt x="278002" y="4201399"/>
                </a:lnTo>
                <a:cubicBezTo>
                  <a:pt x="359885" y="4153808"/>
                  <a:pt x="442683" y="4107866"/>
                  <a:pt x="527241" y="4065078"/>
                </a:cubicBezTo>
                <a:cubicBezTo>
                  <a:pt x="838255" y="3908281"/>
                  <a:pt x="1212318" y="3863093"/>
                  <a:pt x="1510397" y="3684705"/>
                </a:cubicBezTo>
                <a:cubicBezTo>
                  <a:pt x="1390337" y="3729510"/>
                  <a:pt x="1267181" y="3766747"/>
                  <a:pt x="1146550" y="3802012"/>
                </a:cubicBezTo>
                <a:cubicBezTo>
                  <a:pt x="997862" y="3845736"/>
                  <a:pt x="843568" y="3890871"/>
                  <a:pt x="698834" y="3952272"/>
                </a:cubicBezTo>
                <a:cubicBezTo>
                  <a:pt x="519814" y="4027898"/>
                  <a:pt x="352828" y="4127506"/>
                  <a:pt x="192528" y="4236299"/>
                </a:cubicBezTo>
                <a:lnTo>
                  <a:pt x="148586" y="4267200"/>
                </a:lnTo>
                <a:lnTo>
                  <a:pt x="98116" y="4267200"/>
                </a:lnTo>
                <a:lnTo>
                  <a:pt x="169669" y="4216852"/>
                </a:lnTo>
                <a:cubicBezTo>
                  <a:pt x="333361" y="4105506"/>
                  <a:pt x="504130" y="4002947"/>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ubicBezTo>
                  <a:pt x="1247578" y="3654578"/>
                  <a:pt x="1180153" y="3656293"/>
                  <a:pt x="1109304" y="3669030"/>
                </a:cubicBezTo>
                <a:cubicBezTo>
                  <a:pt x="794692" y="3725281"/>
                  <a:pt x="516258" y="3901624"/>
                  <a:pt x="258951" y="4111994"/>
                </a:cubicBezTo>
                <a:lnTo>
                  <a:pt x="80807" y="4267200"/>
                </a:lnTo>
                <a:lnTo>
                  <a:pt x="0" y="4267200"/>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12149131" y="959050"/>
                </a:moveTo>
                <a:cubicBezTo>
                  <a:pt x="12135265" y="975072"/>
                  <a:pt x="12121401" y="991089"/>
                  <a:pt x="12105664" y="1006960"/>
                </a:cubicBezTo>
                <a:cubicBezTo>
                  <a:pt x="12040174" y="1071943"/>
                  <a:pt x="11966532" y="1125748"/>
                  <a:pt x="11883102" y="1184424"/>
                </a:cubicBezTo>
                <a:cubicBezTo>
                  <a:pt x="11822339" y="1227583"/>
                  <a:pt x="11746281" y="1281016"/>
                  <a:pt x="11665174" y="1317493"/>
                </a:cubicBezTo>
                <a:cubicBezTo>
                  <a:pt x="11640620" y="1328342"/>
                  <a:pt x="11615753" y="1338416"/>
                  <a:pt x="11590337" y="1348256"/>
                </a:cubicBezTo>
                <a:cubicBezTo>
                  <a:pt x="11556383" y="1361567"/>
                  <a:pt x="11523739" y="1374791"/>
                  <a:pt x="11492588" y="1390573"/>
                </a:cubicBezTo>
                <a:cubicBezTo>
                  <a:pt x="11632969" y="1358579"/>
                  <a:pt x="11770492" y="1298342"/>
                  <a:pt x="11888865" y="1220988"/>
                </a:cubicBezTo>
                <a:cubicBezTo>
                  <a:pt x="11984266" y="1158366"/>
                  <a:pt x="12085135" y="1064584"/>
                  <a:pt x="12149131" y="959050"/>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5870151" y="898890"/>
                </a:moveTo>
                <a:cubicBezTo>
                  <a:pt x="5866911" y="898948"/>
                  <a:pt x="5864574" y="899121"/>
                  <a:pt x="5861335" y="899177"/>
                </a:cubicBezTo>
                <a:lnTo>
                  <a:pt x="5843702" y="899748"/>
                </a:lnTo>
                <a:cubicBezTo>
                  <a:pt x="5780018" y="902412"/>
                  <a:pt x="5714210" y="911192"/>
                  <a:pt x="5651107" y="920306"/>
                </a:cubicBezTo>
                <a:cubicBezTo>
                  <a:pt x="5588537" y="929031"/>
                  <a:pt x="5523624" y="937920"/>
                  <a:pt x="5459407" y="940975"/>
                </a:cubicBezTo>
                <a:cubicBezTo>
                  <a:pt x="5431523" y="942110"/>
                  <a:pt x="5402918" y="942237"/>
                  <a:pt x="5374846" y="941988"/>
                </a:cubicBezTo>
                <a:cubicBezTo>
                  <a:pt x="5336157" y="941792"/>
                  <a:pt x="5295497" y="942268"/>
                  <a:pt x="5256105" y="945632"/>
                </a:cubicBezTo>
                <a:cubicBezTo>
                  <a:pt x="5206829" y="950064"/>
                  <a:pt x="5155964" y="960232"/>
                  <a:pt x="5107071" y="969720"/>
                </a:cubicBezTo>
                <a:cubicBezTo>
                  <a:pt x="5071129" y="976700"/>
                  <a:pt x="5035177" y="983681"/>
                  <a:pt x="4998681" y="988771"/>
                </a:cubicBezTo>
                <a:cubicBezTo>
                  <a:pt x="5256175" y="1057755"/>
                  <a:pt x="5597864" y="989418"/>
                  <a:pt x="5870151" y="898890"/>
                </a:cubicBezTo>
                <a:close/>
                <a:moveTo>
                  <a:pt x="12190084" y="854709"/>
                </a:moveTo>
                <a:cubicBezTo>
                  <a:pt x="12181324" y="863235"/>
                  <a:pt x="12172252" y="870980"/>
                  <a:pt x="12162947" y="879275"/>
                </a:cubicBezTo>
                <a:cubicBezTo>
                  <a:pt x="12028326" y="998039"/>
                  <a:pt x="11883371" y="1121443"/>
                  <a:pt x="11721478" y="1216434"/>
                </a:cubicBezTo>
                <a:lnTo>
                  <a:pt x="11680712" y="1239730"/>
                </a:lnTo>
                <a:cubicBezTo>
                  <a:pt x="11620220" y="1274640"/>
                  <a:pt x="11558177" y="1310180"/>
                  <a:pt x="11505347" y="1352837"/>
                </a:cubicBezTo>
                <a:cubicBezTo>
                  <a:pt x="11530133" y="1341442"/>
                  <a:pt x="11555544" y="1331600"/>
                  <a:pt x="11580962" y="1321759"/>
                </a:cubicBezTo>
                <a:cubicBezTo>
                  <a:pt x="11605590" y="1312227"/>
                  <a:pt x="11630227" y="1302697"/>
                  <a:pt x="11654234" y="1291618"/>
                </a:cubicBezTo>
                <a:cubicBezTo>
                  <a:pt x="11733018" y="1256083"/>
                  <a:pt x="11807521" y="1203284"/>
                  <a:pt x="11867274" y="1160983"/>
                </a:cubicBezTo>
                <a:cubicBezTo>
                  <a:pt x="11949151" y="1102940"/>
                  <a:pt x="12022324" y="1050225"/>
                  <a:pt x="12086035" y="986418"/>
                </a:cubicBezTo>
                <a:cubicBezTo>
                  <a:pt x="12128278" y="944429"/>
                  <a:pt x="12163191" y="899980"/>
                  <a:pt x="12190084" y="854709"/>
                </a:cubicBezTo>
                <a:close/>
                <a:moveTo>
                  <a:pt x="5504425" y="848067"/>
                </a:moveTo>
                <a:cubicBezTo>
                  <a:pt x="5313518" y="848319"/>
                  <a:pt x="5144450" y="894555"/>
                  <a:pt x="4968849" y="962318"/>
                </a:cubicBezTo>
                <a:cubicBezTo>
                  <a:pt x="5013986" y="957830"/>
                  <a:pt x="5059460" y="949291"/>
                  <a:pt x="5104039" y="940634"/>
                </a:cubicBezTo>
                <a:cubicBezTo>
                  <a:pt x="5153465" y="930752"/>
                  <a:pt x="5205230" y="920703"/>
                  <a:pt x="5256311" y="916490"/>
                </a:cubicBezTo>
                <a:cubicBezTo>
                  <a:pt x="5297138" y="912849"/>
                  <a:pt x="5338158" y="912871"/>
                  <a:pt x="5377381" y="912671"/>
                </a:cubicBezTo>
                <a:cubicBezTo>
                  <a:pt x="5405093" y="912428"/>
                  <a:pt x="5432627" y="913077"/>
                  <a:pt x="5460148" y="911442"/>
                </a:cubicBezTo>
                <a:cubicBezTo>
                  <a:pt x="5522934" y="908669"/>
                  <a:pt x="5586937" y="899666"/>
                  <a:pt x="5648971" y="891331"/>
                </a:cubicBezTo>
                <a:cubicBezTo>
                  <a:pt x="5712974" y="882328"/>
                  <a:pt x="5779324" y="873155"/>
                  <a:pt x="5844807" y="870718"/>
                </a:cubicBezTo>
                <a:lnTo>
                  <a:pt x="5862975" y="869756"/>
                </a:lnTo>
                <a:cubicBezTo>
                  <a:pt x="5882405" y="869405"/>
                  <a:pt x="5902011" y="868171"/>
                  <a:pt x="5920887" y="865929"/>
                </a:cubicBezTo>
                <a:cubicBezTo>
                  <a:pt x="5782825" y="855356"/>
                  <a:pt x="5643867" y="846954"/>
                  <a:pt x="5504425" y="848067"/>
                </a:cubicBezTo>
                <a:close/>
                <a:moveTo>
                  <a:pt x="8924104" y="777000"/>
                </a:moveTo>
                <a:cubicBezTo>
                  <a:pt x="8923664" y="782606"/>
                  <a:pt x="8922673" y="787979"/>
                  <a:pt x="8921999" y="794136"/>
                </a:cubicBezTo>
                <a:cubicBezTo>
                  <a:pt x="8919582" y="810498"/>
                  <a:pt x="8917940" y="826538"/>
                  <a:pt x="8916066" y="843129"/>
                </a:cubicBezTo>
                <a:cubicBezTo>
                  <a:pt x="8910698" y="896870"/>
                  <a:pt x="8909926" y="951907"/>
                  <a:pt x="8909852" y="1005313"/>
                </a:cubicBezTo>
                <a:cubicBezTo>
                  <a:pt x="8907936" y="1206014"/>
                  <a:pt x="8906433" y="1413328"/>
                  <a:pt x="8936982" y="1614896"/>
                </a:cubicBezTo>
                <a:lnTo>
                  <a:pt x="8939706" y="1632791"/>
                </a:lnTo>
                <a:lnTo>
                  <a:pt x="8946691" y="1680170"/>
                </a:lnTo>
                <a:cubicBezTo>
                  <a:pt x="8947341" y="1669501"/>
                  <a:pt x="8947217" y="1659149"/>
                  <a:pt x="8947643" y="1649028"/>
                </a:cubicBezTo>
                <a:cubicBezTo>
                  <a:pt x="8950646" y="1394060"/>
                  <a:pt x="8954155" y="1130296"/>
                  <a:pt x="8931687" y="871628"/>
                </a:cubicBezTo>
                <a:lnTo>
                  <a:pt x="8929804" y="850229"/>
                </a:lnTo>
                <a:cubicBezTo>
                  <a:pt x="8927750" y="826182"/>
                  <a:pt x="8925696" y="802134"/>
                  <a:pt x="8924104" y="777000"/>
                </a:cubicBezTo>
                <a:close/>
                <a:moveTo>
                  <a:pt x="8951219" y="764662"/>
                </a:moveTo>
                <a:cubicBezTo>
                  <a:pt x="8952434" y="792211"/>
                  <a:pt x="8955277" y="820458"/>
                  <a:pt x="8957270" y="847698"/>
                </a:cubicBezTo>
                <a:lnTo>
                  <a:pt x="8959153" y="869097"/>
                </a:lnTo>
                <a:cubicBezTo>
                  <a:pt x="8981354" y="1119277"/>
                  <a:pt x="8978808" y="1373147"/>
                  <a:pt x="8976081" y="1619865"/>
                </a:cubicBezTo>
                <a:cubicBezTo>
                  <a:pt x="9043646" y="1335574"/>
                  <a:pt x="9035127" y="1045475"/>
                  <a:pt x="8951219" y="764662"/>
                </a:cubicBezTo>
                <a:close/>
                <a:moveTo>
                  <a:pt x="8898081" y="630137"/>
                </a:moveTo>
                <a:cubicBezTo>
                  <a:pt x="8735190" y="940376"/>
                  <a:pt x="8800852" y="1302315"/>
                  <a:pt x="8910095" y="1626691"/>
                </a:cubicBezTo>
                <a:lnTo>
                  <a:pt x="8908822" y="1619067"/>
                </a:lnTo>
                <a:cubicBezTo>
                  <a:pt x="8877873" y="1415398"/>
                  <a:pt x="8879292" y="1206762"/>
                  <a:pt x="8881669" y="1004967"/>
                </a:cubicBezTo>
                <a:cubicBezTo>
                  <a:pt x="8881975" y="951016"/>
                  <a:pt x="8882434" y="895204"/>
                  <a:pt x="8888265" y="840369"/>
                </a:cubicBezTo>
                <a:cubicBezTo>
                  <a:pt x="8890137" y="823783"/>
                  <a:pt x="8892011" y="807192"/>
                  <a:pt x="8894429" y="790831"/>
                </a:cubicBezTo>
                <a:cubicBezTo>
                  <a:pt x="8901122" y="737010"/>
                  <a:pt x="8907725" y="681866"/>
                  <a:pt x="8898081" y="630137"/>
                </a:cubicBezTo>
                <a:close/>
                <a:moveTo>
                  <a:pt x="11491396" y="623931"/>
                </a:moveTo>
                <a:cubicBezTo>
                  <a:pt x="11465686" y="637515"/>
                  <a:pt x="11440209" y="650546"/>
                  <a:pt x="11413329" y="662344"/>
                </a:cubicBezTo>
                <a:cubicBezTo>
                  <a:pt x="11268660" y="727282"/>
                  <a:pt x="11113102" y="758642"/>
                  <a:pt x="10966547" y="818916"/>
                </a:cubicBezTo>
                <a:cubicBezTo>
                  <a:pt x="10793574" y="889896"/>
                  <a:pt x="10652020" y="1008307"/>
                  <a:pt x="10498883" y="1111507"/>
                </a:cubicBezTo>
                <a:cubicBezTo>
                  <a:pt x="10559155" y="1098395"/>
                  <a:pt x="10616158" y="1067158"/>
                  <a:pt x="10671292" y="1035777"/>
                </a:cubicBezTo>
                <a:lnTo>
                  <a:pt x="10685894" y="1027151"/>
                </a:lnTo>
                <a:cubicBezTo>
                  <a:pt x="10821548" y="950027"/>
                  <a:pt x="10965272" y="882756"/>
                  <a:pt x="11104337" y="817377"/>
                </a:cubicBezTo>
                <a:cubicBezTo>
                  <a:pt x="11233375" y="757414"/>
                  <a:pt x="11364889" y="694633"/>
                  <a:pt x="11491396" y="623931"/>
                </a:cubicBezTo>
                <a:close/>
                <a:moveTo>
                  <a:pt x="10779304" y="584486"/>
                </a:moveTo>
                <a:cubicBezTo>
                  <a:pt x="10740583" y="648568"/>
                  <a:pt x="10699136" y="711502"/>
                  <a:pt x="10658378" y="772788"/>
                </a:cubicBezTo>
                <a:cubicBezTo>
                  <a:pt x="10594579" y="868744"/>
                  <a:pt x="10529620" y="967431"/>
                  <a:pt x="10475581" y="1070739"/>
                </a:cubicBezTo>
                <a:cubicBezTo>
                  <a:pt x="10578194" y="966751"/>
                  <a:pt x="10672522" y="819977"/>
                  <a:pt x="10735178" y="693281"/>
                </a:cubicBezTo>
                <a:close/>
                <a:moveTo>
                  <a:pt x="10132488" y="518596"/>
                </a:moveTo>
                <a:cubicBezTo>
                  <a:pt x="10047856" y="532980"/>
                  <a:pt x="9963302" y="548687"/>
                  <a:pt x="9879465" y="567273"/>
                </a:cubicBezTo>
                <a:cubicBezTo>
                  <a:pt x="9683016" y="611580"/>
                  <a:pt x="9523495" y="697916"/>
                  <a:pt x="9364243" y="809468"/>
                </a:cubicBezTo>
                <a:cubicBezTo>
                  <a:pt x="9364793" y="809701"/>
                  <a:pt x="9365336" y="809931"/>
                  <a:pt x="9366655" y="809848"/>
                </a:cubicBezTo>
                <a:cubicBezTo>
                  <a:pt x="9558665" y="728900"/>
                  <a:pt x="9742999" y="656935"/>
                  <a:pt x="9914233" y="596159"/>
                </a:cubicBezTo>
                <a:close/>
                <a:moveTo>
                  <a:pt x="10264524" y="501747"/>
                </a:moveTo>
                <a:lnTo>
                  <a:pt x="9922837" y="622979"/>
                </a:lnTo>
                <a:cubicBezTo>
                  <a:pt x="9763806" y="679263"/>
                  <a:pt x="9594234" y="745243"/>
                  <a:pt x="9416908" y="818889"/>
                </a:cubicBezTo>
                <a:cubicBezTo>
                  <a:pt x="9417689" y="818579"/>
                  <a:pt x="9417689" y="818579"/>
                  <a:pt x="9418234" y="818810"/>
                </a:cubicBezTo>
                <a:cubicBezTo>
                  <a:pt x="9717394" y="764555"/>
                  <a:pt x="10002904" y="633058"/>
                  <a:pt x="10264524" y="501747"/>
                </a:cubicBezTo>
                <a:close/>
                <a:moveTo>
                  <a:pt x="10802699" y="488163"/>
                </a:moveTo>
                <a:lnTo>
                  <a:pt x="10618739" y="734118"/>
                </a:lnTo>
                <a:lnTo>
                  <a:pt x="10604580" y="753877"/>
                </a:lnTo>
                <a:cubicBezTo>
                  <a:pt x="10575714" y="793161"/>
                  <a:pt x="10550336" y="828772"/>
                  <a:pt x="10529643" y="867004"/>
                </a:cubicBezTo>
                <a:cubicBezTo>
                  <a:pt x="10501301" y="918746"/>
                  <a:pt x="10479284" y="973805"/>
                  <a:pt x="10462194" y="1035452"/>
                </a:cubicBezTo>
                <a:cubicBezTo>
                  <a:pt x="10514547" y="939156"/>
                  <a:pt x="10575176" y="847655"/>
                  <a:pt x="10635117" y="757788"/>
                </a:cubicBezTo>
                <a:cubicBezTo>
                  <a:pt x="10692800" y="670189"/>
                  <a:pt x="10751735" y="581180"/>
                  <a:pt x="10802699" y="488163"/>
                </a:cubicBezTo>
                <a:close/>
                <a:moveTo>
                  <a:pt x="10359107" y="485136"/>
                </a:moveTo>
                <a:cubicBezTo>
                  <a:pt x="10100692" y="616512"/>
                  <a:pt x="9815681" y="755947"/>
                  <a:pt x="9515108" y="825701"/>
                </a:cubicBezTo>
                <a:cubicBezTo>
                  <a:pt x="9825509" y="831572"/>
                  <a:pt x="10104184" y="667562"/>
                  <a:pt x="10359107" y="485136"/>
                </a:cubicBezTo>
                <a:close/>
                <a:moveTo>
                  <a:pt x="11886089" y="483936"/>
                </a:moveTo>
                <a:cubicBezTo>
                  <a:pt x="11800033" y="547295"/>
                  <a:pt x="11710455" y="605296"/>
                  <a:pt x="11622890" y="661575"/>
                </a:cubicBezTo>
                <a:cubicBezTo>
                  <a:pt x="11437051" y="781189"/>
                  <a:pt x="11244843" y="905190"/>
                  <a:pt x="11038640" y="996875"/>
                </a:cubicBezTo>
                <a:cubicBezTo>
                  <a:pt x="10885656" y="1064725"/>
                  <a:pt x="10725662" y="1114166"/>
                  <a:pt x="10561310" y="1145020"/>
                </a:cubicBezTo>
                <a:cubicBezTo>
                  <a:pt x="10596460" y="1154752"/>
                  <a:pt x="10632933" y="1164394"/>
                  <a:pt x="10675127" y="1163586"/>
                </a:cubicBezTo>
                <a:cubicBezTo>
                  <a:pt x="10827145" y="1160350"/>
                  <a:pt x="10989398" y="1058435"/>
                  <a:pt x="11120351" y="990907"/>
                </a:cubicBezTo>
                <a:cubicBezTo>
                  <a:pt x="11302032" y="897860"/>
                  <a:pt x="11481110" y="797268"/>
                  <a:pt x="11648506" y="680145"/>
                </a:cubicBezTo>
                <a:cubicBezTo>
                  <a:pt x="11691733" y="649515"/>
                  <a:pt x="11821224" y="550475"/>
                  <a:pt x="11886089" y="483936"/>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10784544" y="465669"/>
                </a:moveTo>
                <a:cubicBezTo>
                  <a:pt x="10662409" y="521478"/>
                  <a:pt x="10422179" y="894258"/>
                  <a:pt x="10426419" y="1062158"/>
                </a:cubicBezTo>
                <a:cubicBezTo>
                  <a:pt x="10438657" y="1011968"/>
                  <a:pt x="10453241" y="965354"/>
                  <a:pt x="10471732" y="921679"/>
                </a:cubicBezTo>
                <a:cubicBezTo>
                  <a:pt x="10481672" y="898200"/>
                  <a:pt x="10492705" y="875187"/>
                  <a:pt x="10504824" y="852631"/>
                </a:cubicBezTo>
                <a:cubicBezTo>
                  <a:pt x="10526215" y="812759"/>
                  <a:pt x="10552604" y="776291"/>
                  <a:pt x="10582237" y="736692"/>
                </a:cubicBezTo>
                <a:lnTo>
                  <a:pt x="10596401" y="716935"/>
                </a:lnTo>
                <a:cubicBezTo>
                  <a:pt x="10661482" y="628604"/>
                  <a:pt x="10720448" y="548625"/>
                  <a:pt x="10784544" y="465669"/>
                </a:cubicBezTo>
                <a:close/>
                <a:moveTo>
                  <a:pt x="11916494" y="422768"/>
                </a:moveTo>
                <a:cubicBezTo>
                  <a:pt x="11840345" y="436884"/>
                  <a:pt x="11770712" y="482734"/>
                  <a:pt x="11703185" y="528178"/>
                </a:cubicBezTo>
                <a:lnTo>
                  <a:pt x="11680755" y="543149"/>
                </a:lnTo>
                <a:cubicBezTo>
                  <a:pt x="11503085" y="661715"/>
                  <a:pt x="11307002" y="753816"/>
                  <a:pt x="11116818" y="842623"/>
                </a:cubicBezTo>
                <a:cubicBezTo>
                  <a:pt x="10977992" y="907459"/>
                  <a:pt x="10835051" y="974411"/>
                  <a:pt x="10700164" y="1051220"/>
                </a:cubicBezTo>
                <a:lnTo>
                  <a:pt x="10685570" y="1059849"/>
                </a:lnTo>
                <a:cubicBezTo>
                  <a:pt x="10652486" y="1078679"/>
                  <a:pt x="10619176" y="1098052"/>
                  <a:pt x="10584288" y="1113543"/>
                </a:cubicBezTo>
                <a:cubicBezTo>
                  <a:pt x="10736655" y="1082118"/>
                  <a:pt x="10884823" y="1034762"/>
                  <a:pt x="11026698" y="971858"/>
                </a:cubicBezTo>
                <a:cubicBezTo>
                  <a:pt x="11231114" y="881353"/>
                  <a:pt x="11422542" y="757667"/>
                  <a:pt x="11607604" y="638368"/>
                </a:cubicBezTo>
                <a:cubicBezTo>
                  <a:pt x="11712249" y="570645"/>
                  <a:pt x="11819449" y="501435"/>
                  <a:pt x="11919452" y="423380"/>
                </a:cubicBezTo>
                <a:cubicBezTo>
                  <a:pt x="11918363" y="422918"/>
                  <a:pt x="11917811" y="422686"/>
                  <a:pt x="11916494" y="422768"/>
                </a:cubicBezTo>
                <a:close/>
                <a:moveTo>
                  <a:pt x="8148168" y="416949"/>
                </a:moveTo>
                <a:cubicBezTo>
                  <a:pt x="8041447" y="489578"/>
                  <a:pt x="7951585" y="589312"/>
                  <a:pt x="7862052" y="694330"/>
                </a:cubicBezTo>
                <a:lnTo>
                  <a:pt x="7808002" y="759654"/>
                </a:lnTo>
                <a:close/>
                <a:moveTo>
                  <a:pt x="8295299" y="416143"/>
                </a:moveTo>
                <a:cubicBezTo>
                  <a:pt x="8303328" y="454953"/>
                  <a:pt x="8309263" y="494162"/>
                  <a:pt x="8309124" y="534021"/>
                </a:cubicBezTo>
                <a:cubicBezTo>
                  <a:pt x="8309177" y="581042"/>
                  <a:pt x="8301211" y="627240"/>
                  <a:pt x="8293154" y="672115"/>
                </a:cubicBezTo>
                <a:cubicBezTo>
                  <a:pt x="8287455" y="703824"/>
                  <a:pt x="8281839" y="736857"/>
                  <a:pt x="8279099" y="769176"/>
                </a:cubicBezTo>
                <a:cubicBezTo>
                  <a:pt x="8271208" y="866910"/>
                  <a:pt x="8290164" y="965070"/>
                  <a:pt x="8309186" y="1060039"/>
                </a:cubicBezTo>
                <a:cubicBezTo>
                  <a:pt x="8338258" y="1208834"/>
                  <a:pt x="8368983" y="1362838"/>
                  <a:pt x="8410512" y="1511108"/>
                </a:cubicBezTo>
                <a:cubicBezTo>
                  <a:pt x="8445511" y="1186645"/>
                  <a:pt x="8463496" y="815698"/>
                  <a:pt x="8351657" y="521768"/>
                </a:cubicBezTo>
                <a:cubicBezTo>
                  <a:pt x="8336376" y="481820"/>
                  <a:pt x="8314355" y="448679"/>
                  <a:pt x="8295299" y="416143"/>
                </a:cubicBezTo>
                <a:close/>
                <a:moveTo>
                  <a:pt x="8266483" y="414244"/>
                </a:moveTo>
                <a:cubicBezTo>
                  <a:pt x="8162811" y="736679"/>
                  <a:pt x="8223592" y="1050836"/>
                  <a:pt x="8343425" y="1357811"/>
                </a:cubicBezTo>
                <a:cubicBezTo>
                  <a:pt x="8320496" y="1259904"/>
                  <a:pt x="8300994" y="1161513"/>
                  <a:pt x="8282114" y="1064671"/>
                </a:cubicBezTo>
                <a:cubicBezTo>
                  <a:pt x="8263238" y="967838"/>
                  <a:pt x="8243336" y="867346"/>
                  <a:pt x="8251298" y="766414"/>
                </a:cubicBezTo>
                <a:cubicBezTo>
                  <a:pt x="8253954" y="732777"/>
                  <a:pt x="8259797" y="699198"/>
                  <a:pt x="8265729" y="666939"/>
                </a:cubicBezTo>
                <a:cubicBezTo>
                  <a:pt x="8273319" y="623158"/>
                  <a:pt x="8281376" y="578281"/>
                  <a:pt x="8281494" y="533909"/>
                </a:cubicBezTo>
                <a:cubicBezTo>
                  <a:pt x="8281080" y="493822"/>
                  <a:pt x="8274834" y="453832"/>
                  <a:pt x="8266483" y="414244"/>
                </a:cubicBezTo>
                <a:close/>
                <a:moveTo>
                  <a:pt x="8140802" y="388720"/>
                </a:moveTo>
                <a:cubicBezTo>
                  <a:pt x="8028462" y="422924"/>
                  <a:pt x="7941106" y="490876"/>
                  <a:pt x="7860379" y="596411"/>
                </a:cubicBezTo>
                <a:cubicBezTo>
                  <a:pt x="7812773" y="658663"/>
                  <a:pt x="7772566" y="720182"/>
                  <a:pt x="7737688" y="790400"/>
                </a:cubicBezTo>
                <a:cubicBezTo>
                  <a:pt x="7733439" y="798902"/>
                  <a:pt x="7729892" y="805767"/>
                  <a:pt x="7726885" y="812869"/>
                </a:cubicBezTo>
                <a:cubicBezTo>
                  <a:pt x="7764906" y="767160"/>
                  <a:pt x="7802380" y="721219"/>
                  <a:pt x="7840490" y="676832"/>
                </a:cubicBezTo>
                <a:cubicBezTo>
                  <a:pt x="7933738" y="567590"/>
                  <a:pt x="8028101" y="463327"/>
                  <a:pt x="8140802" y="388720"/>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5805386" y="239240"/>
                </a:moveTo>
                <a:cubicBezTo>
                  <a:pt x="5783116" y="246988"/>
                  <a:pt x="5760847" y="254734"/>
                  <a:pt x="5736947" y="261367"/>
                </a:cubicBezTo>
                <a:cubicBezTo>
                  <a:pt x="5638133" y="287976"/>
                  <a:pt x="5538513" y="299897"/>
                  <a:pt x="5427012" y="311272"/>
                </a:cubicBezTo>
                <a:cubicBezTo>
                  <a:pt x="5345554" y="319953"/>
                  <a:pt x="5243942" y="330268"/>
                  <a:pt x="5147818" y="322112"/>
                </a:cubicBezTo>
                <a:cubicBezTo>
                  <a:pt x="5118835" y="319462"/>
                  <a:pt x="5090027" y="315925"/>
                  <a:pt x="5060854" y="311882"/>
                </a:cubicBezTo>
                <a:cubicBezTo>
                  <a:pt x="5021780" y="306636"/>
                  <a:pt x="4983964" y="301993"/>
                  <a:pt x="4945989" y="300516"/>
                </a:cubicBezTo>
                <a:cubicBezTo>
                  <a:pt x="5093776" y="343728"/>
                  <a:pt x="5255799" y="359063"/>
                  <a:pt x="5410479" y="348434"/>
                </a:cubicBezTo>
                <a:cubicBezTo>
                  <a:pt x="5535307" y="339607"/>
                  <a:pt x="5683741" y="304513"/>
                  <a:pt x="5805386" y="239240"/>
                </a:cubicBezTo>
                <a:close/>
                <a:moveTo>
                  <a:pt x="5905192" y="163079"/>
                </a:moveTo>
                <a:cubicBezTo>
                  <a:pt x="5892074" y="166484"/>
                  <a:pt x="5879136" y="168997"/>
                  <a:pt x="5865655" y="171901"/>
                </a:cubicBezTo>
                <a:cubicBezTo>
                  <a:pt x="5671371" y="212758"/>
                  <a:pt x="5464843" y="252569"/>
                  <a:pt x="5259740" y="257013"/>
                </a:cubicBezTo>
                <a:cubicBezTo>
                  <a:pt x="5242649" y="257191"/>
                  <a:pt x="5225558" y="257369"/>
                  <a:pt x="5208466" y="257550"/>
                </a:cubicBezTo>
                <a:cubicBezTo>
                  <a:pt x="5132177" y="258666"/>
                  <a:pt x="5054091" y="259560"/>
                  <a:pt x="4980204" y="271903"/>
                </a:cubicBezTo>
                <a:cubicBezTo>
                  <a:pt x="5009725" y="274165"/>
                  <a:pt x="5038894" y="278201"/>
                  <a:pt x="5068068" y="282244"/>
                </a:cubicBezTo>
                <a:cubicBezTo>
                  <a:pt x="5096338" y="286164"/>
                  <a:pt x="5124608" y="290090"/>
                  <a:pt x="5153231" y="292240"/>
                </a:cubicBezTo>
                <a:cubicBezTo>
                  <a:pt x="5246661" y="300067"/>
                  <a:pt x="5346469" y="289533"/>
                  <a:pt x="5426491" y="281128"/>
                </a:cubicBezTo>
                <a:cubicBezTo>
                  <a:pt x="5536189" y="269536"/>
                  <a:pt x="5634727" y="258390"/>
                  <a:pt x="5731212" y="231951"/>
                </a:cubicBezTo>
                <a:cubicBezTo>
                  <a:pt x="5794995" y="214721"/>
                  <a:pt x="5853525" y="191373"/>
                  <a:pt x="5905192" y="163079"/>
                </a:cubicBezTo>
                <a:close/>
                <a:moveTo>
                  <a:pt x="5944437" y="113829"/>
                </a:moveTo>
                <a:cubicBezTo>
                  <a:pt x="5917256" y="119186"/>
                  <a:pt x="5863594" y="140199"/>
                  <a:pt x="5825032" y="146405"/>
                </a:cubicBezTo>
                <a:cubicBezTo>
                  <a:pt x="5539893" y="189777"/>
                  <a:pt x="5237140" y="170377"/>
                  <a:pt x="4955599" y="247008"/>
                </a:cubicBezTo>
                <a:cubicBezTo>
                  <a:pt x="5038637" y="230314"/>
                  <a:pt x="5125543" y="229138"/>
                  <a:pt x="5210104" y="228123"/>
                </a:cubicBezTo>
                <a:cubicBezTo>
                  <a:pt x="5227195" y="227945"/>
                  <a:pt x="5244285" y="227765"/>
                  <a:pt x="5261015" y="227087"/>
                </a:cubicBezTo>
                <a:cubicBezTo>
                  <a:pt x="5463242" y="223204"/>
                  <a:pt x="5667966" y="183171"/>
                  <a:pt x="5861181" y="143093"/>
                </a:cubicBezTo>
                <a:cubicBezTo>
                  <a:pt x="5895331" y="135893"/>
                  <a:pt x="5928215" y="128080"/>
                  <a:pt x="5961252" y="114820"/>
                </a:cubicBezTo>
                <a:cubicBezTo>
                  <a:pt x="5959615" y="111998"/>
                  <a:pt x="5953497" y="112044"/>
                  <a:pt x="5944437" y="113829"/>
                </a:cubicBezTo>
                <a:close/>
                <a:moveTo>
                  <a:pt x="9095810" y="0"/>
                </a:moveTo>
                <a:lnTo>
                  <a:pt x="9215999" y="0"/>
                </a:lnTo>
                <a:lnTo>
                  <a:pt x="9250991" y="17650"/>
                </a:lnTo>
                <a:cubicBezTo>
                  <a:pt x="9345825" y="54329"/>
                  <a:pt x="9448424" y="64330"/>
                  <a:pt x="9551793" y="69947"/>
                </a:cubicBezTo>
                <a:cubicBezTo>
                  <a:pt x="9773323" y="81971"/>
                  <a:pt x="9993517" y="56091"/>
                  <a:pt x="10211701" y="15192"/>
                </a:cubicBezTo>
                <a:cubicBezTo>
                  <a:pt x="10030564" y="37013"/>
                  <a:pt x="9847820" y="45912"/>
                  <a:pt x="9665014" y="41266"/>
                </a:cubicBezTo>
                <a:cubicBezTo>
                  <a:pt x="9560295" y="38460"/>
                  <a:pt x="9467175" y="31066"/>
                  <a:pt x="9382567" y="18583"/>
                </a:cubicBezTo>
                <a:lnTo>
                  <a:pt x="9283159" y="0"/>
                </a:lnTo>
                <a:lnTo>
                  <a:pt x="9469266" y="0"/>
                </a:lnTo>
                <a:lnTo>
                  <a:pt x="9504117" y="4274"/>
                </a:lnTo>
                <a:cubicBezTo>
                  <a:pt x="9555272" y="8689"/>
                  <a:pt x="9609472" y="11637"/>
                  <a:pt x="9667223" y="13232"/>
                </a:cubicBezTo>
                <a:cubicBezTo>
                  <a:pt x="9740740" y="15225"/>
                  <a:pt x="9814266" y="15008"/>
                  <a:pt x="9887703" y="12601"/>
                </a:cubicBezTo>
                <a:lnTo>
                  <a:pt x="10088930" y="0"/>
                </a:lnTo>
                <a:lnTo>
                  <a:pt x="10544171" y="0"/>
                </a:lnTo>
                <a:lnTo>
                  <a:pt x="10392396" y="36772"/>
                </a:lnTo>
                <a:cubicBezTo>
                  <a:pt x="10070832" y="110795"/>
                  <a:pt x="9739873" y="167441"/>
                  <a:pt x="9413803" y="131277"/>
                </a:cubicBezTo>
                <a:cubicBezTo>
                  <a:pt x="9315472" y="120226"/>
                  <a:pt x="9243539" y="84460"/>
                  <a:pt x="9174626" y="44983"/>
                </a:cubicBezTo>
                <a:close/>
                <a:moveTo>
                  <a:pt x="8474998" y="0"/>
                </a:moveTo>
                <a:lnTo>
                  <a:pt x="8573502" y="0"/>
                </a:lnTo>
                <a:lnTo>
                  <a:pt x="8659539" y="117664"/>
                </a:lnTo>
                <a:cubicBezTo>
                  <a:pt x="8833725" y="341427"/>
                  <a:pt x="9029703" y="551148"/>
                  <a:pt x="9248507" y="743734"/>
                </a:cubicBezTo>
                <a:cubicBezTo>
                  <a:pt x="9268744" y="761313"/>
                  <a:pt x="9289217" y="778348"/>
                  <a:pt x="9309457" y="795932"/>
                </a:cubicBezTo>
                <a:cubicBezTo>
                  <a:pt x="9458210" y="686371"/>
                  <a:pt x="9607233" y="585288"/>
                  <a:pt x="9785496" y="530713"/>
                </a:cubicBezTo>
                <a:cubicBezTo>
                  <a:pt x="10009630" y="462073"/>
                  <a:pt x="10250992" y="434854"/>
                  <a:pt x="10482828" y="399738"/>
                </a:cubicBezTo>
                <a:cubicBezTo>
                  <a:pt x="10519933" y="394202"/>
                  <a:pt x="10478550" y="453937"/>
                  <a:pt x="10468382" y="461219"/>
                </a:cubicBezTo>
                <a:cubicBezTo>
                  <a:pt x="10161572" y="688641"/>
                  <a:pt x="9818370" y="924476"/>
                  <a:pt x="9430790" y="895589"/>
                </a:cubicBezTo>
                <a:cubicBezTo>
                  <a:pt x="9617112" y="1044003"/>
                  <a:pt x="9813963" y="1178199"/>
                  <a:pt x="10019780" y="1298815"/>
                </a:cubicBezTo>
                <a:cubicBezTo>
                  <a:pt x="10142151" y="1263712"/>
                  <a:pt x="10256792" y="1186061"/>
                  <a:pt x="10372218" y="1146081"/>
                </a:cubicBezTo>
                <a:cubicBezTo>
                  <a:pt x="10279439" y="901425"/>
                  <a:pt x="10751513" y="443317"/>
                  <a:pt x="10896429" y="310883"/>
                </a:cubicBezTo>
                <a:cubicBezTo>
                  <a:pt x="10907980" y="300321"/>
                  <a:pt x="10927341" y="295643"/>
                  <a:pt x="10919735" y="318176"/>
                </a:cubicBezTo>
                <a:cubicBezTo>
                  <a:pt x="10845552" y="531416"/>
                  <a:pt x="10769057" y="750112"/>
                  <a:pt x="10637064" y="935661"/>
                </a:cubicBezTo>
                <a:cubicBezTo>
                  <a:pt x="10618262" y="961821"/>
                  <a:pt x="10471373" y="1105010"/>
                  <a:pt x="10516995" y="1070245"/>
                </a:cubicBezTo>
                <a:cubicBezTo>
                  <a:pt x="10630585" y="984423"/>
                  <a:pt x="10740230" y="886628"/>
                  <a:pt x="10868835" y="815534"/>
                </a:cubicBezTo>
                <a:cubicBezTo>
                  <a:pt x="11133493" y="669415"/>
                  <a:pt x="11435682" y="612577"/>
                  <a:pt x="11704547" y="465665"/>
                </a:cubicBezTo>
                <a:cubicBezTo>
                  <a:pt x="11748194" y="441649"/>
                  <a:pt x="11962368" y="287033"/>
                  <a:pt x="12033562" y="350012"/>
                </a:cubicBezTo>
                <a:cubicBezTo>
                  <a:pt x="12042008" y="357446"/>
                  <a:pt x="12029170" y="377121"/>
                  <a:pt x="12025537" y="382666"/>
                </a:cubicBezTo>
                <a:cubicBezTo>
                  <a:pt x="11835636" y="694348"/>
                  <a:pt x="11402055" y="895784"/>
                  <a:pt x="11088649" y="1056676"/>
                </a:cubicBezTo>
                <a:cubicBezTo>
                  <a:pt x="10916755" y="1144851"/>
                  <a:pt x="10757473" y="1230645"/>
                  <a:pt x="10561600" y="1229477"/>
                </a:cubicBezTo>
                <a:cubicBezTo>
                  <a:pt x="10456897" y="1228927"/>
                  <a:pt x="10388434" y="1221837"/>
                  <a:pt x="10280797" y="1263181"/>
                </a:cubicBezTo>
                <a:cubicBezTo>
                  <a:pt x="10214114" y="1288380"/>
                  <a:pt x="10149765" y="1312641"/>
                  <a:pt x="10083376" y="1334114"/>
                </a:cubicBezTo>
                <a:cubicBezTo>
                  <a:pt x="10323674" y="1470609"/>
                  <a:pt x="10574467" y="1588379"/>
                  <a:pt x="10832582" y="1687356"/>
                </a:cubicBezTo>
                <a:cubicBezTo>
                  <a:pt x="10835145" y="1685866"/>
                  <a:pt x="10837160" y="1684144"/>
                  <a:pt x="10839263" y="1683743"/>
                </a:cubicBezTo>
                <a:cubicBezTo>
                  <a:pt x="11026680" y="1639479"/>
                  <a:pt x="11198523" y="1559010"/>
                  <a:pt x="11350910" y="1443899"/>
                </a:cubicBezTo>
                <a:cubicBezTo>
                  <a:pt x="11353302" y="1439761"/>
                  <a:pt x="11356166" y="1434532"/>
                  <a:pt x="11360346" y="1429225"/>
                </a:cubicBezTo>
                <a:cubicBezTo>
                  <a:pt x="11568454" y="1154547"/>
                  <a:pt x="11893126" y="995756"/>
                  <a:pt x="12167580" y="789523"/>
                </a:cubicBezTo>
                <a:lnTo>
                  <a:pt x="12192000" y="769876"/>
                </a:lnTo>
                <a:lnTo>
                  <a:pt x="12192000" y="802845"/>
                </a:lnTo>
                <a:lnTo>
                  <a:pt x="12173558" y="821317"/>
                </a:lnTo>
                <a:cubicBezTo>
                  <a:pt x="12156328" y="839775"/>
                  <a:pt x="12135859" y="862655"/>
                  <a:pt x="12117398" y="877374"/>
                </a:cubicBezTo>
                <a:cubicBezTo>
                  <a:pt x="11911342" y="1038644"/>
                  <a:pt x="11659100" y="1158472"/>
                  <a:pt x="11472926" y="1344259"/>
                </a:cubicBezTo>
                <a:cubicBezTo>
                  <a:pt x="11530856" y="1294104"/>
                  <a:pt x="11599815" y="1254410"/>
                  <a:pt x="11666978" y="1215889"/>
                </a:cubicBezTo>
                <a:cubicBezTo>
                  <a:pt x="11680568" y="1208123"/>
                  <a:pt x="11694155" y="1200357"/>
                  <a:pt x="11707200" y="1192361"/>
                </a:cubicBezTo>
                <a:cubicBezTo>
                  <a:pt x="11867081" y="1099094"/>
                  <a:pt x="12010478" y="976320"/>
                  <a:pt x="12144637" y="858646"/>
                </a:cubicBezTo>
                <a:lnTo>
                  <a:pt x="12192000" y="810414"/>
                </a:lnTo>
                <a:lnTo>
                  <a:pt x="12192000" y="916439"/>
                </a:lnTo>
                <a:lnTo>
                  <a:pt x="12150630" y="982925"/>
                </a:lnTo>
                <a:cubicBezTo>
                  <a:pt x="11972246" y="1237618"/>
                  <a:pt x="11719654" y="1416530"/>
                  <a:pt x="11389484" y="1469889"/>
                </a:cubicBezTo>
                <a:cubicBezTo>
                  <a:pt x="11249700" y="1582602"/>
                  <a:pt x="11093517" y="1667134"/>
                  <a:pt x="10923736" y="1721439"/>
                </a:cubicBezTo>
                <a:cubicBezTo>
                  <a:pt x="10979487" y="1741826"/>
                  <a:pt x="11035469" y="1761662"/>
                  <a:pt x="11091913" y="1780406"/>
                </a:cubicBezTo>
                <a:cubicBezTo>
                  <a:pt x="11318237" y="1855623"/>
                  <a:pt x="11544464" y="1908264"/>
                  <a:pt x="11771238" y="1944400"/>
                </a:cubicBezTo>
                <a:cubicBezTo>
                  <a:pt x="11775181" y="1939634"/>
                  <a:pt x="11778904" y="1935410"/>
                  <a:pt x="11783166" y="1931422"/>
                </a:cubicBezTo>
                <a:cubicBezTo>
                  <a:pt x="11885723" y="1797152"/>
                  <a:pt x="11990570" y="1669642"/>
                  <a:pt x="12131988" y="1574357"/>
                </a:cubicBezTo>
                <a:lnTo>
                  <a:pt x="12192000" y="1537429"/>
                </a:lnTo>
                <a:lnTo>
                  <a:pt x="12192000" y="1589108"/>
                </a:lnTo>
                <a:lnTo>
                  <a:pt x="12112105" y="1640352"/>
                </a:lnTo>
                <a:cubicBezTo>
                  <a:pt x="12011319" y="1713959"/>
                  <a:pt x="11928638" y="1801479"/>
                  <a:pt x="11849203" y="1900149"/>
                </a:cubicBezTo>
                <a:cubicBezTo>
                  <a:pt x="11883038" y="1876488"/>
                  <a:pt x="11915071" y="1849494"/>
                  <a:pt x="11946326" y="1822808"/>
                </a:cubicBezTo>
                <a:cubicBezTo>
                  <a:pt x="11980834" y="1792997"/>
                  <a:pt x="12017130" y="1762011"/>
                  <a:pt x="12055863" y="1735914"/>
                </a:cubicBezTo>
                <a:cubicBezTo>
                  <a:pt x="12086678" y="1714840"/>
                  <a:pt x="12119524" y="1696556"/>
                  <a:pt x="12150816" y="1678902"/>
                </a:cubicBezTo>
                <a:lnTo>
                  <a:pt x="12192000" y="1655121"/>
                </a:lnTo>
                <a:lnTo>
                  <a:pt x="12192000" y="1686869"/>
                </a:lnTo>
                <a:lnTo>
                  <a:pt x="12163772" y="1703058"/>
                </a:lnTo>
                <a:cubicBezTo>
                  <a:pt x="12132704" y="1720165"/>
                  <a:pt x="12100405" y="1738677"/>
                  <a:pt x="12070597" y="1758893"/>
                </a:cubicBezTo>
                <a:cubicBezTo>
                  <a:pt x="12033422" y="1784357"/>
                  <a:pt x="11997904" y="1815035"/>
                  <a:pt x="11963621" y="1844299"/>
                </a:cubicBezTo>
                <a:cubicBezTo>
                  <a:pt x="11938421" y="1865816"/>
                  <a:pt x="11913214" y="1887338"/>
                  <a:pt x="11886604" y="1907617"/>
                </a:cubicBezTo>
                <a:cubicBezTo>
                  <a:pt x="11977116" y="1884856"/>
                  <a:pt x="12067233" y="1841647"/>
                  <a:pt x="12153575" y="1786372"/>
                </a:cubicBezTo>
                <a:lnTo>
                  <a:pt x="12192000" y="1759693"/>
                </a:lnTo>
                <a:lnTo>
                  <a:pt x="12192000" y="1809459"/>
                </a:lnTo>
                <a:lnTo>
                  <a:pt x="12121362" y="1857561"/>
                </a:lnTo>
                <a:cubicBezTo>
                  <a:pt x="12048187" y="1902591"/>
                  <a:pt x="11972544" y="1939172"/>
                  <a:pt x="11895949" y="1963079"/>
                </a:cubicBezTo>
                <a:lnTo>
                  <a:pt x="12192000" y="1990579"/>
                </a:lnTo>
                <a:lnTo>
                  <a:pt x="12192000" y="2065582"/>
                </a:lnTo>
                <a:lnTo>
                  <a:pt x="12153918" y="2063926"/>
                </a:lnTo>
                <a:lnTo>
                  <a:pt x="12192000" y="2085104"/>
                </a:lnTo>
                <a:lnTo>
                  <a:pt x="12192000" y="2178471"/>
                </a:lnTo>
                <a:lnTo>
                  <a:pt x="12085355" y="2122457"/>
                </a:lnTo>
                <a:lnTo>
                  <a:pt x="12192000" y="2196158"/>
                </a:lnTo>
                <a:lnTo>
                  <a:pt x="12192000" y="2230374"/>
                </a:lnTo>
                <a:lnTo>
                  <a:pt x="12041237" y="2126309"/>
                </a:lnTo>
                <a:cubicBezTo>
                  <a:pt x="12076493" y="2177612"/>
                  <a:pt x="12124001" y="2222030"/>
                  <a:pt x="12174450" y="2262541"/>
                </a:cubicBezTo>
                <a:lnTo>
                  <a:pt x="12192000" y="2275857"/>
                </a:lnTo>
                <a:lnTo>
                  <a:pt x="12192000" y="2377131"/>
                </a:lnTo>
                <a:lnTo>
                  <a:pt x="12155801" y="2349925"/>
                </a:lnTo>
                <a:cubicBezTo>
                  <a:pt x="12047062" y="2264619"/>
                  <a:pt x="11950704" y="2181979"/>
                  <a:pt x="11930164" y="2041945"/>
                </a:cubicBezTo>
                <a:cubicBezTo>
                  <a:pt x="11807338" y="2027929"/>
                  <a:pt x="11684723" y="2008847"/>
                  <a:pt x="11561767" y="1984479"/>
                </a:cubicBezTo>
                <a:cubicBezTo>
                  <a:pt x="11829168" y="2318516"/>
                  <a:pt x="11916257" y="2737804"/>
                  <a:pt x="11987997" y="3153822"/>
                </a:cubicBezTo>
                <a:cubicBezTo>
                  <a:pt x="11991834" y="3176690"/>
                  <a:pt x="11945766" y="3233800"/>
                  <a:pt x="11926558" y="3203134"/>
                </a:cubicBezTo>
                <a:cubicBezTo>
                  <a:pt x="11688637" y="2826855"/>
                  <a:pt x="11343207" y="2452063"/>
                  <a:pt x="11440430" y="1973028"/>
                </a:cubicBezTo>
                <a:cubicBezTo>
                  <a:pt x="11441503" y="1968973"/>
                  <a:pt x="11443583" y="1964061"/>
                  <a:pt x="11446754" y="1959605"/>
                </a:cubicBezTo>
                <a:cubicBezTo>
                  <a:pt x="11314670" y="1929437"/>
                  <a:pt x="11182797" y="1894208"/>
                  <a:pt x="11050651" y="1850495"/>
                </a:cubicBezTo>
                <a:cubicBezTo>
                  <a:pt x="10825423" y="1775743"/>
                  <a:pt x="10604642" y="1687421"/>
                  <a:pt x="10389960" y="1586232"/>
                </a:cubicBezTo>
                <a:cubicBezTo>
                  <a:pt x="10423849" y="1697796"/>
                  <a:pt x="10481699" y="1805979"/>
                  <a:pt x="10500699" y="1913175"/>
                </a:cubicBezTo>
                <a:cubicBezTo>
                  <a:pt x="10502971" y="1915419"/>
                  <a:pt x="10505550" y="1918445"/>
                  <a:pt x="10507814" y="1920694"/>
                </a:cubicBezTo>
                <a:cubicBezTo>
                  <a:pt x="10511536" y="1916469"/>
                  <a:pt x="10515800" y="1912482"/>
                  <a:pt x="10518908" y="1911226"/>
                </a:cubicBezTo>
                <a:cubicBezTo>
                  <a:pt x="10803133" y="1788841"/>
                  <a:pt x="11118572" y="2264893"/>
                  <a:pt x="11258935" y="2442781"/>
                </a:cubicBezTo>
                <a:cubicBezTo>
                  <a:pt x="11271929" y="2459223"/>
                  <a:pt x="11230610" y="2515770"/>
                  <a:pt x="11211663" y="2510325"/>
                </a:cubicBezTo>
                <a:cubicBezTo>
                  <a:pt x="10952813" y="2437432"/>
                  <a:pt x="10754880" y="2286035"/>
                  <a:pt x="10571295" y="2105302"/>
                </a:cubicBezTo>
                <a:cubicBezTo>
                  <a:pt x="10593939" y="2333141"/>
                  <a:pt x="10477445" y="2625036"/>
                  <a:pt x="10435737" y="2805672"/>
                </a:cubicBezTo>
                <a:cubicBezTo>
                  <a:pt x="10398299" y="2965580"/>
                  <a:pt x="10359478" y="3078554"/>
                  <a:pt x="10206831" y="3151701"/>
                </a:cubicBezTo>
                <a:cubicBezTo>
                  <a:pt x="10193935" y="3157832"/>
                  <a:pt x="10194572" y="3142650"/>
                  <a:pt x="10196482" y="3135084"/>
                </a:cubicBezTo>
                <a:cubicBezTo>
                  <a:pt x="10274073" y="2811909"/>
                  <a:pt x="10304290" y="2478979"/>
                  <a:pt x="10381882" y="2155807"/>
                </a:cubicBezTo>
                <a:cubicBezTo>
                  <a:pt x="10395105" y="2100241"/>
                  <a:pt x="10437104" y="2020803"/>
                  <a:pt x="10439260" y="1962486"/>
                </a:cubicBezTo>
                <a:cubicBezTo>
                  <a:pt x="10439491" y="1961942"/>
                  <a:pt x="10439175" y="1961166"/>
                  <a:pt x="10439409" y="1960615"/>
                </a:cubicBezTo>
                <a:cubicBezTo>
                  <a:pt x="10439475" y="1957427"/>
                  <a:pt x="10440085" y="1954468"/>
                  <a:pt x="10439915" y="1951821"/>
                </a:cubicBezTo>
                <a:cubicBezTo>
                  <a:pt x="10433959" y="1836632"/>
                  <a:pt x="10332627" y="1683636"/>
                  <a:pt x="10314241" y="1556749"/>
                </a:cubicBezTo>
                <a:cubicBezTo>
                  <a:pt x="10313847" y="1554649"/>
                  <a:pt x="10314451" y="1551688"/>
                  <a:pt x="10315061" y="1548729"/>
                </a:cubicBezTo>
                <a:cubicBezTo>
                  <a:pt x="10038413" y="1412938"/>
                  <a:pt x="9774128" y="1254043"/>
                  <a:pt x="9526158" y="1071804"/>
                </a:cubicBezTo>
                <a:cubicBezTo>
                  <a:pt x="9586547" y="1245450"/>
                  <a:pt x="9699054" y="1407035"/>
                  <a:pt x="9758689" y="1585512"/>
                </a:cubicBezTo>
                <a:cubicBezTo>
                  <a:pt x="9851296" y="1860991"/>
                  <a:pt x="9909066" y="2144264"/>
                  <a:pt x="9941392" y="2432858"/>
                </a:cubicBezTo>
                <a:cubicBezTo>
                  <a:pt x="9942776" y="2446319"/>
                  <a:pt x="9898852" y="2512059"/>
                  <a:pt x="9887724" y="2495762"/>
                </a:cubicBezTo>
                <a:cubicBezTo>
                  <a:pt x="9758830" y="2305989"/>
                  <a:pt x="9675953" y="2083557"/>
                  <a:pt x="9587446" y="1872898"/>
                </a:cubicBezTo>
                <a:cubicBezTo>
                  <a:pt x="9504836" y="1675682"/>
                  <a:pt x="9450239" y="1492905"/>
                  <a:pt x="9462810" y="1288346"/>
                </a:cubicBezTo>
                <a:cubicBezTo>
                  <a:pt x="9416080" y="1372857"/>
                  <a:pt x="9368030" y="1457457"/>
                  <a:pt x="9318575" y="1540820"/>
                </a:cubicBezTo>
                <a:cubicBezTo>
                  <a:pt x="9284037" y="1599587"/>
                  <a:pt x="9257140" y="1661598"/>
                  <a:pt x="9191090" y="1688355"/>
                </a:cubicBezTo>
                <a:cubicBezTo>
                  <a:pt x="9186426" y="1690241"/>
                  <a:pt x="9179411" y="1688563"/>
                  <a:pt x="9177757" y="1683354"/>
                </a:cubicBezTo>
                <a:cubicBezTo>
                  <a:pt x="9143528" y="1583238"/>
                  <a:pt x="9220115" y="1420588"/>
                  <a:pt x="9274865" y="1336896"/>
                </a:cubicBezTo>
                <a:cubicBezTo>
                  <a:pt x="9324504" y="1260695"/>
                  <a:pt x="9393212" y="1200294"/>
                  <a:pt x="9478649" y="1173376"/>
                </a:cubicBezTo>
                <a:cubicBezTo>
                  <a:pt x="9479343" y="1171736"/>
                  <a:pt x="9480811" y="1169782"/>
                  <a:pt x="9482281" y="1167830"/>
                </a:cubicBezTo>
                <a:cubicBezTo>
                  <a:pt x="9463542" y="1119335"/>
                  <a:pt x="9448141" y="1069035"/>
                  <a:pt x="9438637" y="1015438"/>
                </a:cubicBezTo>
                <a:cubicBezTo>
                  <a:pt x="9438473" y="1012795"/>
                  <a:pt x="9438847" y="1010377"/>
                  <a:pt x="9439458" y="1007420"/>
                </a:cubicBezTo>
                <a:cubicBezTo>
                  <a:pt x="9356819" y="944106"/>
                  <a:pt x="9275563" y="877509"/>
                  <a:pt x="9197105" y="808882"/>
                </a:cubicBezTo>
                <a:cubicBezTo>
                  <a:pt x="9119732" y="740719"/>
                  <a:pt x="9045390" y="669969"/>
                  <a:pt x="8973607" y="597733"/>
                </a:cubicBezTo>
                <a:cubicBezTo>
                  <a:pt x="9117865" y="988437"/>
                  <a:pt x="9115639" y="1402749"/>
                  <a:pt x="8967512" y="1795211"/>
                </a:cubicBezTo>
                <a:cubicBezTo>
                  <a:pt x="8964595" y="1803635"/>
                  <a:pt x="8922055" y="1866099"/>
                  <a:pt x="8912526" y="1841464"/>
                </a:cubicBezTo>
                <a:cubicBezTo>
                  <a:pt x="8756044" y="1433999"/>
                  <a:pt x="8647107" y="967467"/>
                  <a:pt x="8893391" y="572788"/>
                </a:cubicBezTo>
                <a:cubicBezTo>
                  <a:pt x="8896018" y="568101"/>
                  <a:pt x="8899507" y="564428"/>
                  <a:pt x="8902990" y="560750"/>
                </a:cubicBezTo>
                <a:cubicBezTo>
                  <a:pt x="8907633" y="554349"/>
                  <a:pt x="8913596" y="547863"/>
                  <a:pt x="8919102" y="542471"/>
                </a:cubicBezTo>
                <a:cubicBezTo>
                  <a:pt x="8828814" y="448553"/>
                  <a:pt x="8743025" y="351231"/>
                  <a:pt x="8661728" y="250903"/>
                </a:cubicBezTo>
                <a:close/>
                <a:moveTo>
                  <a:pt x="8357758" y="0"/>
                </a:moveTo>
                <a:lnTo>
                  <a:pt x="8405492" y="0"/>
                </a:lnTo>
                <a:lnTo>
                  <a:pt x="8392083" y="30495"/>
                </a:lnTo>
                <a:cubicBezTo>
                  <a:pt x="8354166" y="121698"/>
                  <a:pt x="8324318" y="217584"/>
                  <a:pt x="8339888" y="306259"/>
                </a:cubicBezTo>
                <a:cubicBezTo>
                  <a:pt x="8364400" y="446040"/>
                  <a:pt x="8455049" y="577127"/>
                  <a:pt x="8473847" y="727373"/>
                </a:cubicBezTo>
                <a:cubicBezTo>
                  <a:pt x="8510300" y="1013846"/>
                  <a:pt x="8488635" y="1326579"/>
                  <a:pt x="8454081" y="1611960"/>
                </a:cubicBezTo>
                <a:cubicBezTo>
                  <a:pt x="8452268" y="1625361"/>
                  <a:pt x="8409518" y="1692886"/>
                  <a:pt x="8396000" y="1663986"/>
                </a:cubicBezTo>
                <a:cubicBezTo>
                  <a:pt x="8190763" y="1233305"/>
                  <a:pt x="8063839" y="818387"/>
                  <a:pt x="8238881" y="368438"/>
                </a:cubicBezTo>
                <a:lnTo>
                  <a:pt x="7668140" y="942511"/>
                </a:lnTo>
                <a:cubicBezTo>
                  <a:pt x="7658137" y="952438"/>
                  <a:pt x="7629107" y="972341"/>
                  <a:pt x="7637853" y="942567"/>
                </a:cubicBezTo>
                <a:cubicBezTo>
                  <a:pt x="7690270" y="771614"/>
                  <a:pt x="7793861" y="624255"/>
                  <a:pt x="7909649" y="489150"/>
                </a:cubicBezTo>
                <a:cubicBezTo>
                  <a:pt x="8010566" y="370919"/>
                  <a:pt x="8112174" y="322520"/>
                  <a:pt x="8256182" y="301724"/>
                </a:cubicBezTo>
                <a:cubicBezTo>
                  <a:pt x="8255907" y="293239"/>
                  <a:pt x="8255408" y="285302"/>
                  <a:pt x="8255912" y="276498"/>
                </a:cubicBezTo>
                <a:cubicBezTo>
                  <a:pt x="8260651" y="221208"/>
                  <a:pt x="8285427" y="155085"/>
                  <a:pt x="8315225" y="89075"/>
                </a:cubicBezTo>
                <a:close/>
                <a:moveTo>
                  <a:pt x="7497388" y="0"/>
                </a:moveTo>
                <a:lnTo>
                  <a:pt x="7560921" y="0"/>
                </a:lnTo>
                <a:lnTo>
                  <a:pt x="7546742" y="68966"/>
                </a:lnTo>
                <a:cubicBezTo>
                  <a:pt x="7513334" y="225436"/>
                  <a:pt x="7494394" y="379659"/>
                  <a:pt x="7488853" y="535687"/>
                </a:cubicBezTo>
                <a:lnTo>
                  <a:pt x="7529509" y="380358"/>
                </a:lnTo>
                <a:cubicBezTo>
                  <a:pt x="7546426" y="316055"/>
                  <a:pt x="7563725" y="249346"/>
                  <a:pt x="7585939" y="184712"/>
                </a:cubicBezTo>
                <a:cubicBezTo>
                  <a:pt x="7597162" y="152119"/>
                  <a:pt x="7609478" y="119997"/>
                  <a:pt x="7621792" y="87864"/>
                </a:cubicBezTo>
                <a:lnTo>
                  <a:pt x="7654204" y="0"/>
                </a:lnTo>
                <a:lnTo>
                  <a:pt x="7683986" y="0"/>
                </a:lnTo>
                <a:lnTo>
                  <a:pt x="7647914" y="97640"/>
                </a:lnTo>
                <a:cubicBezTo>
                  <a:pt x="7635833" y="129221"/>
                  <a:pt x="7623516" y="161350"/>
                  <a:pt x="7612524" y="193392"/>
                </a:cubicBezTo>
                <a:cubicBezTo>
                  <a:pt x="7590775" y="256933"/>
                  <a:pt x="7573702" y="323103"/>
                  <a:pt x="7557013" y="386853"/>
                </a:cubicBezTo>
                <a:lnTo>
                  <a:pt x="7517286" y="539999"/>
                </a:lnTo>
                <a:cubicBezTo>
                  <a:pt x="7579804" y="409054"/>
                  <a:pt x="7648790" y="283748"/>
                  <a:pt x="7704204" y="152292"/>
                </a:cubicBezTo>
                <a:lnTo>
                  <a:pt x="7756975" y="0"/>
                </a:lnTo>
                <a:lnTo>
                  <a:pt x="7837329" y="0"/>
                </a:lnTo>
                <a:lnTo>
                  <a:pt x="7821760" y="65656"/>
                </a:lnTo>
                <a:cubicBezTo>
                  <a:pt x="7739780" y="311007"/>
                  <a:pt x="7576279" y="519263"/>
                  <a:pt x="7488925" y="763628"/>
                </a:cubicBezTo>
                <a:cubicBezTo>
                  <a:pt x="7478308" y="793254"/>
                  <a:pt x="7422482" y="826275"/>
                  <a:pt x="7419999" y="774360"/>
                </a:cubicBezTo>
                <a:cubicBezTo>
                  <a:pt x="7407159" y="524115"/>
                  <a:pt x="7434412" y="279259"/>
                  <a:pt x="7487820" y="37416"/>
                </a:cubicBezTo>
                <a:close/>
                <a:moveTo>
                  <a:pt x="3882765" y="0"/>
                </a:moveTo>
                <a:lnTo>
                  <a:pt x="3995099" y="0"/>
                </a:lnTo>
                <a:lnTo>
                  <a:pt x="4163818" y="234104"/>
                </a:lnTo>
                <a:cubicBezTo>
                  <a:pt x="4167056" y="234046"/>
                  <a:pt x="4169933" y="233486"/>
                  <a:pt x="4172099" y="234207"/>
                </a:cubicBezTo>
                <a:cubicBezTo>
                  <a:pt x="4370329" y="290447"/>
                  <a:pt x="4575890" y="304753"/>
                  <a:pt x="4784282" y="276561"/>
                </a:cubicBezTo>
                <a:cubicBezTo>
                  <a:pt x="4788943" y="273941"/>
                  <a:pt x="4794689" y="270546"/>
                  <a:pt x="4801687" y="267764"/>
                </a:cubicBezTo>
                <a:cubicBezTo>
                  <a:pt x="5207052" y="98325"/>
                  <a:pt x="5661672" y="149587"/>
                  <a:pt x="6082788" y="64119"/>
                </a:cubicBezTo>
                <a:cubicBezTo>
                  <a:pt x="6097705" y="60940"/>
                  <a:pt x="6122565" y="65809"/>
                  <a:pt x="6099442" y="82568"/>
                </a:cubicBezTo>
                <a:cubicBezTo>
                  <a:pt x="5702970" y="366122"/>
                  <a:pt x="5250177" y="483706"/>
                  <a:pt x="4804137" y="320931"/>
                </a:cubicBezTo>
                <a:cubicBezTo>
                  <a:pt x="4608728" y="353445"/>
                  <a:pt x="4415104" y="351091"/>
                  <a:pt x="4227047" y="313415"/>
                </a:cubicBezTo>
                <a:cubicBezTo>
                  <a:pt x="4265992" y="361495"/>
                  <a:pt x="4305481" y="409180"/>
                  <a:pt x="4346041" y="456086"/>
                </a:cubicBezTo>
                <a:cubicBezTo>
                  <a:pt x="4508645" y="644218"/>
                  <a:pt x="4684629" y="811207"/>
                  <a:pt x="4870967" y="963061"/>
                </a:cubicBezTo>
                <a:cubicBezTo>
                  <a:pt x="4877428" y="960662"/>
                  <a:pt x="4883360" y="958653"/>
                  <a:pt x="4889647" y="957147"/>
                </a:cubicBezTo>
                <a:cubicBezTo>
                  <a:pt x="5063790" y="885104"/>
                  <a:pt x="5235998" y="820573"/>
                  <a:pt x="5422504" y="805191"/>
                </a:cubicBezTo>
                <a:cubicBezTo>
                  <a:pt x="5643719" y="786779"/>
                  <a:pt x="5869113" y="808075"/>
                  <a:pt x="6087656" y="826703"/>
                </a:cubicBezTo>
                <a:cubicBezTo>
                  <a:pt x="6118977" y="829180"/>
                  <a:pt x="6064821" y="863092"/>
                  <a:pt x="6058717" y="865992"/>
                </a:cubicBezTo>
                <a:cubicBezTo>
                  <a:pt x="5757093" y="988464"/>
                  <a:pt x="5312094" y="1115658"/>
                  <a:pt x="4974153" y="1045456"/>
                </a:cubicBezTo>
                <a:cubicBezTo>
                  <a:pt x="5180499" y="1203411"/>
                  <a:pt x="5398986" y="1344171"/>
                  <a:pt x="5627835" y="1472077"/>
                </a:cubicBezTo>
                <a:cubicBezTo>
                  <a:pt x="5628372" y="1471688"/>
                  <a:pt x="5629279" y="1471800"/>
                  <a:pt x="5629817" y="1471412"/>
                </a:cubicBezTo>
                <a:cubicBezTo>
                  <a:pt x="5631249" y="1471132"/>
                  <a:pt x="5633225" y="1470462"/>
                  <a:pt x="5634124" y="1470572"/>
                </a:cubicBezTo>
                <a:cubicBezTo>
                  <a:pt x="5647257" y="1469448"/>
                  <a:pt x="5751167" y="1386498"/>
                  <a:pt x="5755832" y="1383886"/>
                </a:cubicBezTo>
                <a:cubicBezTo>
                  <a:pt x="5837996" y="1338827"/>
                  <a:pt x="5925989" y="1306339"/>
                  <a:pt x="6014186" y="1279799"/>
                </a:cubicBezTo>
                <a:cubicBezTo>
                  <a:pt x="6310230" y="1190367"/>
                  <a:pt x="6608567" y="1157268"/>
                  <a:pt x="6901619" y="1047874"/>
                </a:cubicBezTo>
                <a:cubicBezTo>
                  <a:pt x="6921553" y="1040293"/>
                  <a:pt x="6976591" y="1037028"/>
                  <a:pt x="6931566" y="1062034"/>
                </a:cubicBezTo>
                <a:cubicBezTo>
                  <a:pt x="6610108" y="1243134"/>
                  <a:pt x="6183662" y="1573592"/>
                  <a:pt x="5790982" y="1561380"/>
                </a:cubicBezTo>
                <a:cubicBezTo>
                  <a:pt x="5920545" y="1629240"/>
                  <a:pt x="6053507" y="1693876"/>
                  <a:pt x="6188971" y="1755168"/>
                </a:cubicBezTo>
                <a:cubicBezTo>
                  <a:pt x="6193458" y="1753446"/>
                  <a:pt x="6198307" y="1752214"/>
                  <a:pt x="6202446" y="1752268"/>
                </a:cubicBezTo>
                <a:cubicBezTo>
                  <a:pt x="6504288" y="1570118"/>
                  <a:pt x="6833930" y="1471594"/>
                  <a:pt x="7179560" y="1467551"/>
                </a:cubicBezTo>
                <a:cubicBezTo>
                  <a:pt x="7221126" y="1467186"/>
                  <a:pt x="7172003" y="1501258"/>
                  <a:pt x="7158730" y="1507835"/>
                </a:cubicBezTo>
                <a:cubicBezTo>
                  <a:pt x="6888412" y="1630502"/>
                  <a:pt x="6618589" y="1809287"/>
                  <a:pt x="6326959" y="1817686"/>
                </a:cubicBezTo>
                <a:cubicBezTo>
                  <a:pt x="6396578" y="1848113"/>
                  <a:pt x="6466739" y="1878148"/>
                  <a:pt x="6537433" y="1907790"/>
                </a:cubicBezTo>
                <a:cubicBezTo>
                  <a:pt x="6542473" y="1907949"/>
                  <a:pt x="6546435" y="1908891"/>
                  <a:pt x="6550221" y="1910729"/>
                </a:cubicBezTo>
                <a:cubicBezTo>
                  <a:pt x="6742694" y="1932993"/>
                  <a:pt x="6849771" y="2068278"/>
                  <a:pt x="6964438" y="2209505"/>
                </a:cubicBezTo>
                <a:cubicBezTo>
                  <a:pt x="7113162" y="2393201"/>
                  <a:pt x="7266286" y="2592015"/>
                  <a:pt x="7367862" y="2806833"/>
                </a:cubicBezTo>
                <a:cubicBezTo>
                  <a:pt x="7371456" y="2814338"/>
                  <a:pt x="7369522" y="2821080"/>
                  <a:pt x="7364329" y="2826907"/>
                </a:cubicBezTo>
                <a:cubicBezTo>
                  <a:pt x="7348741" y="2844389"/>
                  <a:pt x="7303788" y="2853651"/>
                  <a:pt x="7290545" y="2850663"/>
                </a:cubicBezTo>
                <a:cubicBezTo>
                  <a:pt x="6859896" y="2738539"/>
                  <a:pt x="6609607" y="2342306"/>
                  <a:pt x="6472036" y="1959003"/>
                </a:cubicBezTo>
                <a:cubicBezTo>
                  <a:pt x="6239391" y="1862081"/>
                  <a:pt x="6011946" y="1759868"/>
                  <a:pt x="5792897" y="1647747"/>
                </a:cubicBezTo>
                <a:cubicBezTo>
                  <a:pt x="5817125" y="1702679"/>
                  <a:pt x="5838127" y="1759942"/>
                  <a:pt x="5842751" y="1816112"/>
                </a:cubicBezTo>
                <a:cubicBezTo>
                  <a:pt x="5844184" y="1815832"/>
                  <a:pt x="5846161" y="1815162"/>
                  <a:pt x="5847424" y="1815776"/>
                </a:cubicBezTo>
                <a:cubicBezTo>
                  <a:pt x="6140442" y="1830791"/>
                  <a:pt x="6291873" y="2115536"/>
                  <a:pt x="6399821" y="2344799"/>
                </a:cubicBezTo>
                <a:cubicBezTo>
                  <a:pt x="6413837" y="2374329"/>
                  <a:pt x="6342916" y="2402075"/>
                  <a:pt x="6323232" y="2389634"/>
                </a:cubicBezTo>
                <a:cubicBezTo>
                  <a:pt x="6177906" y="2301146"/>
                  <a:pt x="6052833" y="2198747"/>
                  <a:pt x="5942958" y="2077708"/>
                </a:cubicBezTo>
                <a:cubicBezTo>
                  <a:pt x="5949243" y="2174636"/>
                  <a:pt x="5937179" y="2273417"/>
                  <a:pt x="5921559" y="2378596"/>
                </a:cubicBezTo>
                <a:cubicBezTo>
                  <a:pt x="5888539" y="2593290"/>
                  <a:pt x="5878937" y="2813146"/>
                  <a:pt x="5817651" y="3023919"/>
                </a:cubicBezTo>
                <a:cubicBezTo>
                  <a:pt x="5810408" y="3049005"/>
                  <a:pt x="5741174" y="3089270"/>
                  <a:pt x="5729634" y="3051849"/>
                </a:cubicBezTo>
                <a:cubicBezTo>
                  <a:pt x="5657096" y="2815984"/>
                  <a:pt x="5581632" y="2571559"/>
                  <a:pt x="5611018" y="2316769"/>
                </a:cubicBezTo>
                <a:cubicBezTo>
                  <a:pt x="5622715" y="2217484"/>
                  <a:pt x="5656813" y="2135538"/>
                  <a:pt x="5687608" y="2039972"/>
                </a:cubicBezTo>
                <a:cubicBezTo>
                  <a:pt x="5744741" y="1859679"/>
                  <a:pt x="5733310" y="1742061"/>
                  <a:pt x="5657554" y="1576445"/>
                </a:cubicBezTo>
                <a:cubicBezTo>
                  <a:pt x="5483232" y="1483028"/>
                  <a:pt x="5313009" y="1382833"/>
                  <a:pt x="5150475" y="1274012"/>
                </a:cubicBezTo>
                <a:cubicBezTo>
                  <a:pt x="5326569" y="1559959"/>
                  <a:pt x="5457991" y="1838600"/>
                  <a:pt x="5349142" y="2204405"/>
                </a:cubicBezTo>
                <a:cubicBezTo>
                  <a:pt x="5342604" y="2225928"/>
                  <a:pt x="5273881" y="2261245"/>
                  <a:pt x="5262214" y="2233836"/>
                </a:cubicBezTo>
                <a:cubicBezTo>
                  <a:pt x="5160759" y="2006724"/>
                  <a:pt x="5064863" y="1777114"/>
                  <a:pt x="4981539" y="1542201"/>
                </a:cubicBezTo>
                <a:cubicBezTo>
                  <a:pt x="4932755" y="1405876"/>
                  <a:pt x="4893729" y="1278486"/>
                  <a:pt x="4958461" y="1136957"/>
                </a:cubicBezTo>
                <a:cubicBezTo>
                  <a:pt x="4854219" y="1059900"/>
                  <a:pt x="4753195" y="978221"/>
                  <a:pt x="4655015" y="891426"/>
                </a:cubicBez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2" name="Rectangle 21">
            <a:extLst>
              <a:ext uri="{FF2B5EF4-FFF2-40B4-BE49-F238E27FC236}">
                <a16:creationId xmlns:a16="http://schemas.microsoft.com/office/drawing/2014/main" id="{A20AF199-99C2-4569-9CAF-24514AE5E8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457197"/>
            <a:ext cx="11277600" cy="5943606"/>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Başlık 8">
            <a:extLst>
              <a:ext uri="{FF2B5EF4-FFF2-40B4-BE49-F238E27FC236}">
                <a16:creationId xmlns:a16="http://schemas.microsoft.com/office/drawing/2014/main" id="{DF0B4E95-E618-481D-BD2D-C369F3263AF8}"/>
              </a:ext>
            </a:extLst>
          </p:cNvPr>
          <p:cNvSpPr txBox="1">
            <a:spLocks noGrp="1"/>
          </p:cNvSpPr>
          <p:nvPr>
            <p:ph type="ctrTitle"/>
          </p:nvPr>
        </p:nvSpPr>
        <p:spPr>
          <a:xfrm>
            <a:off x="790221" y="543317"/>
            <a:ext cx="10656711" cy="1025839"/>
          </a:xfrm>
          <a:prstGeom prst="roundRect">
            <a:avLst/>
          </a:prstGeom>
          <a:ln w="88900" cmpd="tri">
            <a:solidFill>
              <a:srgbClr val="FF0000"/>
            </a:solidFill>
          </a:ln>
        </p:spPr>
        <p:style>
          <a:lnRef idx="2">
            <a:schemeClr val="dk1"/>
          </a:lnRef>
          <a:fillRef idx="1">
            <a:schemeClr val="lt1"/>
          </a:fillRef>
          <a:effectRef idx="0">
            <a:schemeClr val="dk1"/>
          </a:effectRef>
          <a:fontRef idx="minor">
            <a:schemeClr val="dk1"/>
          </a:fontRef>
        </p:style>
        <p:txBody>
          <a:bodyPr vert="horz" lIns="91440" tIns="45720" rIns="91440" bIns="45720" rtlCol="0" anchor="ctr">
            <a:noAutofit/>
          </a:bodyPr>
          <a:lstStyle/>
          <a:p>
            <a:r>
              <a:rPr lang="tr-TR" sz="4000" b="1" dirty="0">
                <a:ln w="0"/>
                <a:solidFill>
                  <a:schemeClr val="tx1"/>
                </a:solidFill>
                <a:effectLst>
                  <a:outerShdw blurRad="38100" dist="25400" dir="5400000" algn="ctr" rotWithShape="0">
                    <a:srgbClr val="6E747A">
                      <a:alpha val="43000"/>
                    </a:srgbClr>
                  </a:outerShdw>
                </a:effectLst>
                <a:latin typeface="Algerian" panose="04020705040A02060702" pitchFamily="82" charset="0"/>
                <a:ea typeface="+mj-ea"/>
                <a:cs typeface="Times New Roman" panose="02020603050405020304" pitchFamily="18" charset="0"/>
              </a:rPr>
              <a:t>Geleneksel  ÖĞRENCİ BULUŞMALARI</a:t>
            </a:r>
          </a:p>
        </p:txBody>
      </p:sp>
      <p:sp>
        <p:nvSpPr>
          <p:cNvPr id="2" name="Başlık 8">
            <a:extLst>
              <a:ext uri="{FF2B5EF4-FFF2-40B4-BE49-F238E27FC236}">
                <a16:creationId xmlns:a16="http://schemas.microsoft.com/office/drawing/2014/main" id="{5E433742-A499-FA0F-2907-FBACB3735FE7}"/>
              </a:ext>
            </a:extLst>
          </p:cNvPr>
          <p:cNvSpPr txBox="1">
            <a:spLocks/>
          </p:cNvSpPr>
          <p:nvPr/>
        </p:nvSpPr>
        <p:spPr>
          <a:xfrm>
            <a:off x="679047" y="1930400"/>
            <a:ext cx="10971086" cy="4384283"/>
          </a:xfrm>
          <a:prstGeom prst="roundRect">
            <a:avLst/>
          </a:prstGeom>
          <a:ln w="57150">
            <a:solidFill>
              <a:srgbClr val="0070C0"/>
            </a:solidFill>
          </a:ln>
        </p:spPr>
        <p:style>
          <a:lnRef idx="2">
            <a:schemeClr val="dk1"/>
          </a:lnRef>
          <a:fillRef idx="1">
            <a:schemeClr val="lt1"/>
          </a:fillRef>
          <a:effectRef idx="0">
            <a:schemeClr val="dk1"/>
          </a:effectRef>
          <a:fontRef idx="minor">
            <a:schemeClr val="dk1"/>
          </a:fontRef>
        </p:style>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tr-TR" sz="3600" b="0" i="0" u="none" strike="noStrike" kern="1200" cap="none" spc="0" normalizeH="0" baseline="0" noProof="0" dirty="0">
                <a:ln w="0"/>
                <a:solidFill>
                  <a:prstClr val="black"/>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rPr>
              <a:t>Öğrenci Buluşmalarına katılmak isteyen öğrencilerimiz </a:t>
            </a:r>
            <a:r>
              <a:rPr kumimoji="0" lang="tr-TR" sz="3600" b="0"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rPr>
              <a:t>aşağıda bulunan link üzerinden </a:t>
            </a:r>
            <a:r>
              <a:rPr kumimoji="0" lang="tr-TR" sz="3600" b="0" i="0" u="none" strike="noStrike" kern="1200" cap="none" spc="0" normalizeH="0" baseline="0" noProof="0" dirty="0">
                <a:ln w="0"/>
                <a:solidFill>
                  <a:prstClr val="black"/>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rPr>
              <a:t>bilgilerini yazarak ve </a:t>
            </a:r>
            <a:r>
              <a:rPr kumimoji="0" lang="tr-TR" sz="3600" b="0"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rPr>
              <a:t>karekod ile giriş yaparak </a:t>
            </a:r>
            <a:r>
              <a:rPr kumimoji="0" lang="tr-TR" sz="3600" b="0" i="0" u="none" strike="noStrike" kern="1200" cap="none" spc="0" normalizeH="0" baseline="0" noProof="0" dirty="0">
                <a:ln w="0"/>
                <a:solidFill>
                  <a:prstClr val="black"/>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rPr>
              <a:t>toplantıya katılma taleplerini</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tr-TR" sz="3600" b="0" i="0" u="none" strike="noStrike" kern="1200" cap="none" spc="0" normalizeH="0" baseline="0" noProof="0" dirty="0">
                <a:ln w="0"/>
                <a:solidFill>
                  <a:prstClr val="black"/>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rPr>
              <a:t> Öğrenci İşleri Daire Başkanlığına iletebilirler.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tr-TR" sz="3600" b="0" i="0" u="none" strike="noStrike" kern="1200" cap="none" spc="0" normalizeH="0" baseline="0" noProof="0" dirty="0">
                <a:ln w="0"/>
                <a:solidFill>
                  <a:prstClr val="black"/>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rPr>
              <a:t>Katılmak isteyen öğrenciler arasından tüm akademik birimleri kapsayacak şekilde belirli sayıda öğrencimiz </a:t>
            </a:r>
            <a:r>
              <a:rPr kumimoji="0" lang="tr-TR" sz="36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rPr>
              <a:t>Kısa mesaj (sms) / E-posta (mail) ile</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tr-TR" sz="36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rPr>
              <a:t> davet edilecektir. </a:t>
            </a:r>
          </a:p>
        </p:txBody>
      </p:sp>
    </p:spTree>
    <p:extLst>
      <p:ext uri="{BB962C8B-B14F-4D97-AF65-F5344CB8AC3E}">
        <p14:creationId xmlns:p14="http://schemas.microsoft.com/office/powerpoint/2010/main" val="320511616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alpha val="96000"/>
          </a:schemeClr>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7427488-068E-4B55-AC8D-CD070B8CD4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6CEC401A-BC46-41FC-AD55-F7810C3CFA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
            <a:ext cx="12191999" cy="4267200"/>
            <a:chOff x="7467600" y="0"/>
            <a:chExt cx="4724400" cy="6858000"/>
          </a:xfrm>
        </p:grpSpPr>
        <p:sp>
          <p:nvSpPr>
            <p:cNvPr id="11" name="Rectangle 16">
              <a:extLst>
                <a:ext uri="{FF2B5EF4-FFF2-40B4-BE49-F238E27FC236}">
                  <a16:creationId xmlns:a16="http://schemas.microsoft.com/office/drawing/2014/main" id="{A287F808-5648-477A-80D6-A0F3BF6DF3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0A116CF9-DCF6-4F08-B01A-D5F353F83B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0" name="Freeform: Shape 19">
            <a:extLst>
              <a:ext uri="{FF2B5EF4-FFF2-40B4-BE49-F238E27FC236}">
                <a16:creationId xmlns:a16="http://schemas.microsoft.com/office/drawing/2014/main" id="{44D26783-C1CA-4BE1-9D40-3EA516AE3E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267200"/>
          </a:xfrm>
          <a:custGeom>
            <a:avLst/>
            <a:gdLst>
              <a:gd name="connsiteX0" fmla="*/ 2537169 w 12192000"/>
              <a:gd name="connsiteY0" fmla="*/ 4125568 h 4267200"/>
              <a:gd name="connsiteX1" fmla="*/ 3246267 w 12192000"/>
              <a:gd name="connsiteY1" fmla="*/ 4262961 h 4267200"/>
              <a:gd name="connsiteX2" fmla="*/ 3253970 w 12192000"/>
              <a:gd name="connsiteY2" fmla="*/ 4267200 h 4267200"/>
              <a:gd name="connsiteX3" fmla="*/ 3071791 w 12192000"/>
              <a:gd name="connsiteY3" fmla="*/ 4267200 h 4267200"/>
              <a:gd name="connsiteX4" fmla="*/ 2975095 w 12192000"/>
              <a:gd name="connsiteY4" fmla="*/ 4243356 h 4267200"/>
              <a:gd name="connsiteX5" fmla="*/ 2626982 w 12192000"/>
              <a:gd name="connsiteY5" fmla="*/ 4206450 h 4267200"/>
              <a:gd name="connsiteX6" fmla="*/ 2490617 w 12192000"/>
              <a:gd name="connsiteY6" fmla="*/ 4206951 h 4267200"/>
              <a:gd name="connsiteX7" fmla="*/ 2819869 w 12192000"/>
              <a:gd name="connsiteY7" fmla="*/ 4252936 h 4267200"/>
              <a:gd name="connsiteX8" fmla="*/ 2900997 w 12192000"/>
              <a:gd name="connsiteY8" fmla="*/ 4267200 h 4267200"/>
              <a:gd name="connsiteX9" fmla="*/ 2705858 w 12192000"/>
              <a:gd name="connsiteY9" fmla="*/ 4267200 h 4267200"/>
              <a:gd name="connsiteX10" fmla="*/ 2561467 w 12192000"/>
              <a:gd name="connsiteY10" fmla="*/ 4246270 h 4267200"/>
              <a:gd name="connsiteX11" fmla="*/ 2305292 w 12192000"/>
              <a:gd name="connsiteY11" fmla="*/ 4219492 h 4267200"/>
              <a:gd name="connsiteX12" fmla="*/ 2409349 w 12192000"/>
              <a:gd name="connsiteY12" fmla="*/ 4267200 h 4267200"/>
              <a:gd name="connsiteX13" fmla="*/ 2266705 w 12192000"/>
              <a:gd name="connsiteY13" fmla="*/ 4267200 h 4267200"/>
              <a:gd name="connsiteX14" fmla="*/ 2183576 w 12192000"/>
              <a:gd name="connsiteY14" fmla="*/ 4227150 h 4267200"/>
              <a:gd name="connsiteX15" fmla="*/ 2151029 w 12192000"/>
              <a:gd name="connsiteY15" fmla="*/ 4146947 h 4267200"/>
              <a:gd name="connsiteX16" fmla="*/ 2537169 w 12192000"/>
              <a:gd name="connsiteY16" fmla="*/ 4125568 h 4267200"/>
              <a:gd name="connsiteX17" fmla="*/ 9258094 w 12192000"/>
              <a:gd name="connsiteY17" fmla="*/ 3958602 h 4267200"/>
              <a:gd name="connsiteX18" fmla="*/ 8526712 w 12192000"/>
              <a:gd name="connsiteY18" fmla="*/ 4119804 h 4267200"/>
              <a:gd name="connsiteX19" fmla="*/ 9258094 w 12192000"/>
              <a:gd name="connsiteY19" fmla="*/ 3958602 h 4267200"/>
              <a:gd name="connsiteX20" fmla="*/ 9168987 w 12192000"/>
              <a:gd name="connsiteY20" fmla="*/ 3919232 h 4267200"/>
              <a:gd name="connsiteX21" fmla="*/ 8603910 w 12192000"/>
              <a:gd name="connsiteY21" fmla="*/ 4068895 h 4267200"/>
              <a:gd name="connsiteX22" fmla="*/ 9252382 w 12192000"/>
              <a:gd name="connsiteY22" fmla="*/ 3927759 h 4267200"/>
              <a:gd name="connsiteX23" fmla="*/ 9168987 w 12192000"/>
              <a:gd name="connsiteY23" fmla="*/ 3919232 h 4267200"/>
              <a:gd name="connsiteX24" fmla="*/ 1635889 w 12192000"/>
              <a:gd name="connsiteY24" fmla="*/ 3709494 h 4267200"/>
              <a:gd name="connsiteX25" fmla="*/ 1634800 w 12192000"/>
              <a:gd name="connsiteY25" fmla="*/ 3731111 h 4267200"/>
              <a:gd name="connsiteX26" fmla="*/ 1635889 w 12192000"/>
              <a:gd name="connsiteY26" fmla="*/ 3709494 h 4267200"/>
              <a:gd name="connsiteX27" fmla="*/ 3174829 w 12192000"/>
              <a:gd name="connsiteY27" fmla="*/ 3620110 h 4267200"/>
              <a:gd name="connsiteX28" fmla="*/ 3189263 w 12192000"/>
              <a:gd name="connsiteY28" fmla="*/ 3625726 h 4267200"/>
              <a:gd name="connsiteX29" fmla="*/ 3560912 w 12192000"/>
              <a:gd name="connsiteY29" fmla="*/ 4079863 h 4267200"/>
              <a:gd name="connsiteX30" fmla="*/ 3611854 w 12192000"/>
              <a:gd name="connsiteY30" fmla="*/ 4188366 h 4267200"/>
              <a:gd name="connsiteX31" fmla="*/ 3631583 w 12192000"/>
              <a:gd name="connsiteY31" fmla="*/ 4267200 h 4267200"/>
              <a:gd name="connsiteX32" fmla="*/ 3575699 w 12192000"/>
              <a:gd name="connsiteY32" fmla="*/ 4267200 h 4267200"/>
              <a:gd name="connsiteX33" fmla="*/ 3575567 w 12192000"/>
              <a:gd name="connsiteY33" fmla="*/ 4263588 h 4267200"/>
              <a:gd name="connsiteX34" fmla="*/ 3467355 w 12192000"/>
              <a:gd name="connsiteY34" fmla="*/ 3988130 h 4267200"/>
              <a:gd name="connsiteX35" fmla="*/ 3310753 w 12192000"/>
              <a:gd name="connsiteY35" fmla="*/ 3787140 h 4267200"/>
              <a:gd name="connsiteX36" fmla="*/ 3291335 w 12192000"/>
              <a:gd name="connsiteY36" fmla="*/ 3767420 h 4267200"/>
              <a:gd name="connsiteX37" fmla="*/ 3390805 w 12192000"/>
              <a:gd name="connsiteY37" fmla="*/ 3937163 h 4267200"/>
              <a:gd name="connsiteX38" fmla="*/ 3545740 w 12192000"/>
              <a:gd name="connsiteY38" fmla="*/ 4251102 h 4267200"/>
              <a:gd name="connsiteX39" fmla="*/ 3550709 w 12192000"/>
              <a:gd name="connsiteY39" fmla="*/ 4267200 h 4267200"/>
              <a:gd name="connsiteX40" fmla="*/ 3513586 w 12192000"/>
              <a:gd name="connsiteY40" fmla="*/ 4267200 h 4267200"/>
              <a:gd name="connsiteX41" fmla="*/ 3470728 w 12192000"/>
              <a:gd name="connsiteY41" fmla="*/ 4152456 h 4267200"/>
              <a:gd name="connsiteX42" fmla="*/ 3364433 w 12192000"/>
              <a:gd name="connsiteY42" fmla="*/ 3953121 h 4267200"/>
              <a:gd name="connsiteX43" fmla="*/ 3316479 w 12192000"/>
              <a:gd name="connsiteY43" fmla="*/ 3872136 h 4267200"/>
              <a:gd name="connsiteX44" fmla="*/ 3504482 w 12192000"/>
              <a:gd name="connsiteY44" fmla="*/ 4267200 h 4267200"/>
              <a:gd name="connsiteX45" fmla="*/ 3467547 w 12192000"/>
              <a:gd name="connsiteY45" fmla="*/ 4267200 h 4267200"/>
              <a:gd name="connsiteX46" fmla="*/ 3177952 w 12192000"/>
              <a:gd name="connsiteY46" fmla="*/ 3657386 h 4267200"/>
              <a:gd name="connsiteX47" fmla="*/ 3174829 w 12192000"/>
              <a:gd name="connsiteY47" fmla="*/ 3620110 h 4267200"/>
              <a:gd name="connsiteX48" fmla="*/ 11279315 w 12192000"/>
              <a:gd name="connsiteY48" fmla="*/ 3618448 h 4267200"/>
              <a:gd name="connsiteX49" fmla="*/ 11317765 w 12192000"/>
              <a:gd name="connsiteY49" fmla="*/ 3638405 h 4267200"/>
              <a:gd name="connsiteX50" fmla="*/ 11304886 w 12192000"/>
              <a:gd name="connsiteY50" fmla="*/ 4200582 h 4267200"/>
              <a:gd name="connsiteX51" fmla="*/ 11298904 w 12192000"/>
              <a:gd name="connsiteY51" fmla="*/ 4267200 h 4267200"/>
              <a:gd name="connsiteX52" fmla="*/ 11213088 w 12192000"/>
              <a:gd name="connsiteY52" fmla="*/ 4267200 h 4267200"/>
              <a:gd name="connsiteX53" fmla="*/ 11219157 w 12192000"/>
              <a:gd name="connsiteY53" fmla="*/ 4210725 h 4267200"/>
              <a:gd name="connsiteX54" fmla="*/ 11225213 w 12192000"/>
              <a:gd name="connsiteY54" fmla="*/ 3936722 h 4267200"/>
              <a:gd name="connsiteX55" fmla="*/ 11182914 w 12192000"/>
              <a:gd name="connsiteY55" fmla="*/ 4196771 h 4267200"/>
              <a:gd name="connsiteX56" fmla="*/ 11172266 w 12192000"/>
              <a:gd name="connsiteY56" fmla="*/ 4267200 h 4267200"/>
              <a:gd name="connsiteX57" fmla="*/ 11140975 w 12192000"/>
              <a:gd name="connsiteY57" fmla="*/ 4267200 h 4267200"/>
              <a:gd name="connsiteX58" fmla="*/ 11152239 w 12192000"/>
              <a:gd name="connsiteY58" fmla="*/ 4192628 h 4267200"/>
              <a:gd name="connsiteX59" fmla="*/ 11201005 w 12192000"/>
              <a:gd name="connsiteY59" fmla="*/ 3900089 h 4267200"/>
              <a:gd name="connsiteX60" fmla="*/ 11105754 w 12192000"/>
              <a:gd name="connsiteY60" fmla="*/ 4139192 h 4267200"/>
              <a:gd name="connsiteX61" fmla="*/ 11065821 w 12192000"/>
              <a:gd name="connsiteY61" fmla="*/ 4267200 h 4267200"/>
              <a:gd name="connsiteX62" fmla="*/ 10978133 w 12192000"/>
              <a:gd name="connsiteY62" fmla="*/ 4267200 h 4267200"/>
              <a:gd name="connsiteX63" fmla="*/ 11088889 w 12192000"/>
              <a:gd name="connsiteY63" fmla="*/ 3963916 h 4267200"/>
              <a:gd name="connsiteX64" fmla="*/ 11231212 w 12192000"/>
              <a:gd name="connsiteY64" fmla="*/ 3645474 h 4267200"/>
              <a:gd name="connsiteX65" fmla="*/ 11279315 w 12192000"/>
              <a:gd name="connsiteY65" fmla="*/ 3618448 h 4267200"/>
              <a:gd name="connsiteX66" fmla="*/ 10296877 w 12192000"/>
              <a:gd name="connsiteY66" fmla="*/ 3526602 h 4267200"/>
              <a:gd name="connsiteX67" fmla="*/ 10314210 w 12192000"/>
              <a:gd name="connsiteY67" fmla="*/ 3538353 h 4267200"/>
              <a:gd name="connsiteX68" fmla="*/ 10450858 w 12192000"/>
              <a:gd name="connsiteY68" fmla="*/ 3902477 h 4267200"/>
              <a:gd name="connsiteX69" fmla="*/ 10572255 w 12192000"/>
              <a:gd name="connsiteY69" fmla="*/ 4267200 h 4267200"/>
              <a:gd name="connsiteX70" fmla="*/ 10477642 w 12192000"/>
              <a:gd name="connsiteY70" fmla="*/ 4267200 h 4267200"/>
              <a:gd name="connsiteX71" fmla="*/ 10436479 w 12192000"/>
              <a:gd name="connsiteY71" fmla="*/ 4144570 h 4267200"/>
              <a:gd name="connsiteX72" fmla="*/ 10277529 w 12192000"/>
              <a:gd name="connsiteY72" fmla="*/ 3701307 h 4267200"/>
              <a:gd name="connsiteX73" fmla="*/ 10276797 w 12192000"/>
              <a:gd name="connsiteY73" fmla="*/ 3708672 h 4267200"/>
              <a:gd name="connsiteX74" fmla="*/ 10385906 w 12192000"/>
              <a:gd name="connsiteY74" fmla="*/ 4147031 h 4267200"/>
              <a:gd name="connsiteX75" fmla="*/ 10431445 w 12192000"/>
              <a:gd name="connsiteY75" fmla="*/ 4267200 h 4267200"/>
              <a:gd name="connsiteX76" fmla="*/ 10398237 w 12192000"/>
              <a:gd name="connsiteY76" fmla="*/ 4267200 h 4267200"/>
              <a:gd name="connsiteX77" fmla="*/ 10356661 w 12192000"/>
              <a:gd name="connsiteY77" fmla="*/ 4157302 h 4267200"/>
              <a:gd name="connsiteX78" fmla="*/ 10268559 w 12192000"/>
              <a:gd name="connsiteY78" fmla="*/ 3871054 h 4267200"/>
              <a:gd name="connsiteX79" fmla="*/ 10340065 w 12192000"/>
              <a:gd name="connsiteY79" fmla="*/ 4201637 h 4267200"/>
              <a:gd name="connsiteX80" fmla="*/ 10368861 w 12192000"/>
              <a:gd name="connsiteY80" fmla="*/ 4267200 h 4267200"/>
              <a:gd name="connsiteX81" fmla="*/ 10267862 w 12192000"/>
              <a:gd name="connsiteY81" fmla="*/ 4267200 h 4267200"/>
              <a:gd name="connsiteX82" fmla="*/ 10236210 w 12192000"/>
              <a:gd name="connsiteY82" fmla="*/ 4185635 h 4267200"/>
              <a:gd name="connsiteX83" fmla="*/ 10225980 w 12192000"/>
              <a:gd name="connsiteY83" fmla="*/ 3561061 h 4267200"/>
              <a:gd name="connsiteX84" fmla="*/ 10296877 w 12192000"/>
              <a:gd name="connsiteY84" fmla="*/ 3526602 h 4267200"/>
              <a:gd name="connsiteX85" fmla="*/ 3429186 w 12192000"/>
              <a:gd name="connsiteY85" fmla="*/ 3458784 h 4267200"/>
              <a:gd name="connsiteX86" fmla="*/ 3446761 w 12192000"/>
              <a:gd name="connsiteY86" fmla="*/ 3461278 h 4267200"/>
              <a:gd name="connsiteX87" fmla="*/ 4419733 w 12192000"/>
              <a:gd name="connsiteY87" fmla="*/ 3963555 h 4267200"/>
              <a:gd name="connsiteX88" fmla="*/ 4659448 w 12192000"/>
              <a:gd name="connsiteY88" fmla="*/ 4172746 h 4267200"/>
              <a:gd name="connsiteX89" fmla="*/ 4719140 w 12192000"/>
              <a:gd name="connsiteY89" fmla="*/ 4267200 h 4267200"/>
              <a:gd name="connsiteX90" fmla="*/ 4641222 w 12192000"/>
              <a:gd name="connsiteY90" fmla="*/ 4267200 h 4267200"/>
              <a:gd name="connsiteX91" fmla="*/ 4599968 w 12192000"/>
              <a:gd name="connsiteY91" fmla="*/ 4207074 h 4267200"/>
              <a:gd name="connsiteX92" fmla="*/ 4136093 w 12192000"/>
              <a:gd name="connsiteY92" fmla="*/ 3858466 h 4267200"/>
              <a:gd name="connsiteX93" fmla="*/ 3670252 w 12192000"/>
              <a:gd name="connsiteY93" fmla="*/ 3622798 h 4267200"/>
              <a:gd name="connsiteX94" fmla="*/ 3817258 w 12192000"/>
              <a:gd name="connsiteY94" fmla="*/ 3723577 h 4267200"/>
              <a:gd name="connsiteX95" fmla="*/ 4000461 w 12192000"/>
              <a:gd name="connsiteY95" fmla="*/ 3855966 h 4267200"/>
              <a:gd name="connsiteX96" fmla="*/ 4088180 w 12192000"/>
              <a:gd name="connsiteY96" fmla="*/ 3929774 h 4267200"/>
              <a:gd name="connsiteX97" fmla="*/ 4184555 w 12192000"/>
              <a:gd name="connsiteY97" fmla="*/ 4010683 h 4267200"/>
              <a:gd name="connsiteX98" fmla="*/ 4399563 w 12192000"/>
              <a:gd name="connsiteY98" fmla="*/ 4158106 h 4267200"/>
              <a:gd name="connsiteX99" fmla="*/ 4546299 w 12192000"/>
              <a:gd name="connsiteY99" fmla="*/ 4254934 h 4267200"/>
              <a:gd name="connsiteX100" fmla="*/ 4561743 w 12192000"/>
              <a:gd name="connsiteY100" fmla="*/ 4267200 h 4267200"/>
              <a:gd name="connsiteX101" fmla="*/ 4509274 w 12192000"/>
              <a:gd name="connsiteY101" fmla="*/ 4267200 h 4267200"/>
              <a:gd name="connsiteX102" fmla="*/ 4383389 w 12192000"/>
              <a:gd name="connsiteY102" fmla="*/ 4184369 h 4267200"/>
              <a:gd name="connsiteX103" fmla="*/ 4165508 w 12192000"/>
              <a:gd name="connsiteY103" fmla="*/ 4035196 h 4267200"/>
              <a:gd name="connsiteX104" fmla="*/ 4068162 w 12192000"/>
              <a:gd name="connsiteY104" fmla="*/ 3953394 h 4267200"/>
              <a:gd name="connsiteX105" fmla="*/ 3981416 w 12192000"/>
              <a:gd name="connsiteY105" fmla="*/ 3880482 h 4267200"/>
              <a:gd name="connsiteX106" fmla="*/ 3800147 w 12192000"/>
              <a:gd name="connsiteY106" fmla="*/ 3749872 h 4267200"/>
              <a:gd name="connsiteX107" fmla="*/ 3655073 w 12192000"/>
              <a:gd name="connsiteY107" fmla="*/ 3650884 h 4267200"/>
              <a:gd name="connsiteX108" fmla="*/ 3989938 w 12192000"/>
              <a:gd name="connsiteY108" fmla="*/ 3991685 h 4267200"/>
              <a:gd name="connsiteX109" fmla="*/ 4393907 w 12192000"/>
              <a:gd name="connsiteY109" fmla="*/ 4261258 h 4267200"/>
              <a:gd name="connsiteX110" fmla="*/ 4408201 w 12192000"/>
              <a:gd name="connsiteY110" fmla="*/ 4267200 h 4267200"/>
              <a:gd name="connsiteX111" fmla="*/ 4250346 w 12192000"/>
              <a:gd name="connsiteY111" fmla="*/ 4267200 h 4267200"/>
              <a:gd name="connsiteX112" fmla="*/ 4245269 w 12192000"/>
              <a:gd name="connsiteY112" fmla="*/ 4265040 h 4267200"/>
              <a:gd name="connsiteX113" fmla="*/ 4036318 w 12192000"/>
              <a:gd name="connsiteY113" fmla="*/ 4147013 h 4267200"/>
              <a:gd name="connsiteX114" fmla="*/ 3432098 w 12192000"/>
              <a:gd name="connsiteY114" fmla="*/ 3537312 h 4267200"/>
              <a:gd name="connsiteX115" fmla="*/ 3429186 w 12192000"/>
              <a:gd name="connsiteY115" fmla="*/ 3458784 h 4267200"/>
              <a:gd name="connsiteX116" fmla="*/ 9334796 w 12192000"/>
              <a:gd name="connsiteY116" fmla="*/ 3456584 h 4267200"/>
              <a:gd name="connsiteX117" fmla="*/ 9651570 w 12192000"/>
              <a:gd name="connsiteY117" fmla="*/ 3826505 h 4267200"/>
              <a:gd name="connsiteX118" fmla="*/ 9334796 w 12192000"/>
              <a:gd name="connsiteY118" fmla="*/ 3456584 h 4267200"/>
              <a:gd name="connsiteX119" fmla="*/ 4440129 w 12192000"/>
              <a:gd name="connsiteY119" fmla="*/ 3448571 h 4267200"/>
              <a:gd name="connsiteX120" fmla="*/ 4856525 w 12192000"/>
              <a:gd name="connsiteY120" fmla="*/ 3915351 h 4267200"/>
              <a:gd name="connsiteX121" fmla="*/ 5059055 w 12192000"/>
              <a:gd name="connsiteY121" fmla="*/ 4108918 h 4267200"/>
              <a:gd name="connsiteX122" fmla="*/ 5290070 w 12192000"/>
              <a:gd name="connsiteY122" fmla="*/ 4263619 h 4267200"/>
              <a:gd name="connsiteX123" fmla="*/ 4834991 w 12192000"/>
              <a:gd name="connsiteY123" fmla="*/ 3830985 h 4267200"/>
              <a:gd name="connsiteX124" fmla="*/ 4440129 w 12192000"/>
              <a:gd name="connsiteY124" fmla="*/ 3448571 h 4267200"/>
              <a:gd name="connsiteX125" fmla="*/ 5425834 w 12192000"/>
              <a:gd name="connsiteY125" fmla="*/ 3162785 h 4267200"/>
              <a:gd name="connsiteX126" fmla="*/ 5401644 w 12192000"/>
              <a:gd name="connsiteY126" fmla="*/ 3617847 h 4267200"/>
              <a:gd name="connsiteX127" fmla="*/ 5467256 w 12192000"/>
              <a:gd name="connsiteY127" fmla="*/ 4175494 h 4267200"/>
              <a:gd name="connsiteX128" fmla="*/ 5448069 w 12192000"/>
              <a:gd name="connsiteY128" fmla="*/ 3567554 h 4267200"/>
              <a:gd name="connsiteX129" fmla="*/ 1318687 w 12192000"/>
              <a:gd name="connsiteY129" fmla="*/ 3113840 h 4267200"/>
              <a:gd name="connsiteX130" fmla="*/ 1066793 w 12192000"/>
              <a:gd name="connsiteY130" fmla="*/ 3212171 h 4267200"/>
              <a:gd name="connsiteX131" fmla="*/ 993319 w 12192000"/>
              <a:gd name="connsiteY131" fmla="*/ 3247648 h 4267200"/>
              <a:gd name="connsiteX132" fmla="*/ 853081 w 12192000"/>
              <a:gd name="connsiteY132" fmla="*/ 3312410 h 4267200"/>
              <a:gd name="connsiteX133" fmla="*/ 805957 w 12192000"/>
              <a:gd name="connsiteY133" fmla="*/ 3330443 h 4267200"/>
              <a:gd name="connsiteX134" fmla="*/ 1318687 w 12192000"/>
              <a:gd name="connsiteY134" fmla="*/ 3113840 h 4267200"/>
              <a:gd name="connsiteX135" fmla="*/ 5453702 w 12192000"/>
              <a:gd name="connsiteY135" fmla="*/ 3090882 h 4267200"/>
              <a:gd name="connsiteX136" fmla="*/ 5480135 w 12192000"/>
              <a:gd name="connsiteY136" fmla="*/ 3565802 h 4267200"/>
              <a:gd name="connsiteX137" fmla="*/ 5499023 w 12192000"/>
              <a:gd name="connsiteY137" fmla="*/ 4166310 h 4267200"/>
              <a:gd name="connsiteX138" fmla="*/ 5547022 w 12192000"/>
              <a:gd name="connsiteY138" fmla="*/ 3607838 h 4267200"/>
              <a:gd name="connsiteX139" fmla="*/ 5515964 w 12192000"/>
              <a:gd name="connsiteY139" fmla="*/ 3378541 h 4267200"/>
              <a:gd name="connsiteX140" fmla="*/ 5453702 w 12192000"/>
              <a:gd name="connsiteY140" fmla="*/ 3090882 h 4267200"/>
              <a:gd name="connsiteX141" fmla="*/ 9790480 w 12192000"/>
              <a:gd name="connsiteY141" fmla="*/ 3078533 h 4267200"/>
              <a:gd name="connsiteX142" fmla="*/ 9763295 w 12192000"/>
              <a:gd name="connsiteY142" fmla="*/ 3245370 h 4267200"/>
              <a:gd name="connsiteX143" fmla="*/ 9736458 w 12192000"/>
              <a:gd name="connsiteY143" fmla="*/ 3758413 h 4267200"/>
              <a:gd name="connsiteX144" fmla="*/ 9763499 w 12192000"/>
              <a:gd name="connsiteY144" fmla="*/ 3528057 h 4267200"/>
              <a:gd name="connsiteX145" fmla="*/ 9793906 w 12192000"/>
              <a:gd name="connsiteY145" fmla="*/ 3231157 h 4267200"/>
              <a:gd name="connsiteX146" fmla="*/ 9791874 w 12192000"/>
              <a:gd name="connsiteY146" fmla="*/ 3142788 h 4267200"/>
              <a:gd name="connsiteX147" fmla="*/ 9790480 w 12192000"/>
              <a:gd name="connsiteY147" fmla="*/ 3078533 h 4267200"/>
              <a:gd name="connsiteX148" fmla="*/ 1238695 w 12192000"/>
              <a:gd name="connsiteY148" fmla="*/ 3076820 h 4267200"/>
              <a:gd name="connsiteX149" fmla="*/ 716371 w 12192000"/>
              <a:gd name="connsiteY149" fmla="*/ 3293249 h 4267200"/>
              <a:gd name="connsiteX150" fmla="*/ 579522 w 12192000"/>
              <a:gd name="connsiteY150" fmla="*/ 3371759 h 4267200"/>
              <a:gd name="connsiteX151" fmla="*/ 600288 w 12192000"/>
              <a:gd name="connsiteY151" fmla="*/ 3365555 h 4267200"/>
              <a:gd name="connsiteX152" fmla="*/ 840692 w 12192000"/>
              <a:gd name="connsiteY152" fmla="*/ 3284921 h 4267200"/>
              <a:gd name="connsiteX153" fmla="*/ 979248 w 12192000"/>
              <a:gd name="connsiteY153" fmla="*/ 3221003 h 4267200"/>
              <a:gd name="connsiteX154" fmla="*/ 1053282 w 12192000"/>
              <a:gd name="connsiteY154" fmla="*/ 3185247 h 4267200"/>
              <a:gd name="connsiteX155" fmla="*/ 1320603 w 12192000"/>
              <a:gd name="connsiteY155" fmla="*/ 3081281 h 4267200"/>
              <a:gd name="connsiteX156" fmla="*/ 1238695 w 12192000"/>
              <a:gd name="connsiteY156" fmla="*/ 3076820 h 4267200"/>
              <a:gd name="connsiteX157" fmla="*/ 5425627 w 12192000"/>
              <a:gd name="connsiteY157" fmla="*/ 2954192 h 4267200"/>
              <a:gd name="connsiteX158" fmla="*/ 5470770 w 12192000"/>
              <a:gd name="connsiteY158" fmla="*/ 3005435 h 4267200"/>
              <a:gd name="connsiteX159" fmla="*/ 5567647 w 12192000"/>
              <a:gd name="connsiteY159" fmla="*/ 4190286 h 4267200"/>
              <a:gd name="connsiteX160" fmla="*/ 5545854 w 12192000"/>
              <a:gd name="connsiteY160" fmla="*/ 4267200 h 4267200"/>
              <a:gd name="connsiteX161" fmla="*/ 5391871 w 12192000"/>
              <a:gd name="connsiteY161" fmla="*/ 4267200 h 4267200"/>
              <a:gd name="connsiteX162" fmla="*/ 5318171 w 12192000"/>
              <a:gd name="connsiteY162" fmla="*/ 4175818 h 4267200"/>
              <a:gd name="connsiteX163" fmla="*/ 4943646 w 12192000"/>
              <a:gd name="connsiteY163" fmla="*/ 3822916 h 4267200"/>
              <a:gd name="connsiteX164" fmla="*/ 4594837 w 12192000"/>
              <a:gd name="connsiteY164" fmla="*/ 3532274 h 4267200"/>
              <a:gd name="connsiteX165" fmla="*/ 4441737 w 12192000"/>
              <a:gd name="connsiteY165" fmla="*/ 3399734 h 4267200"/>
              <a:gd name="connsiteX166" fmla="*/ 4431236 w 12192000"/>
              <a:gd name="connsiteY166" fmla="*/ 3400954 h 4267200"/>
              <a:gd name="connsiteX167" fmla="*/ 4557150 w 12192000"/>
              <a:gd name="connsiteY167" fmla="*/ 3510023 h 4267200"/>
              <a:gd name="connsiteX168" fmla="*/ 4856936 w 12192000"/>
              <a:gd name="connsiteY168" fmla="*/ 3809146 h 4267200"/>
              <a:gd name="connsiteX169" fmla="*/ 5111996 w 12192000"/>
              <a:gd name="connsiteY169" fmla="*/ 4065759 h 4267200"/>
              <a:gd name="connsiteX170" fmla="*/ 5246890 w 12192000"/>
              <a:gd name="connsiteY170" fmla="*/ 4187633 h 4267200"/>
              <a:gd name="connsiteX171" fmla="*/ 5347266 w 12192000"/>
              <a:gd name="connsiteY171" fmla="*/ 4267200 h 4267200"/>
              <a:gd name="connsiteX172" fmla="*/ 5164092 w 12192000"/>
              <a:gd name="connsiteY172" fmla="*/ 4267200 h 4267200"/>
              <a:gd name="connsiteX173" fmla="*/ 5108945 w 12192000"/>
              <a:gd name="connsiteY173" fmla="*/ 4232176 h 4267200"/>
              <a:gd name="connsiteX174" fmla="*/ 4294126 w 12192000"/>
              <a:gd name="connsiteY174" fmla="*/ 3303048 h 4267200"/>
              <a:gd name="connsiteX175" fmla="*/ 4305321 w 12192000"/>
              <a:gd name="connsiteY175" fmla="*/ 3256953 h 4267200"/>
              <a:gd name="connsiteX176" fmla="*/ 4949299 w 12192000"/>
              <a:gd name="connsiteY176" fmla="*/ 3766336 h 4267200"/>
              <a:gd name="connsiteX177" fmla="*/ 5291452 w 12192000"/>
              <a:gd name="connsiteY177" fmla="*/ 4076801 h 4267200"/>
              <a:gd name="connsiteX178" fmla="*/ 5434998 w 12192000"/>
              <a:gd name="connsiteY178" fmla="*/ 4254100 h 4267200"/>
              <a:gd name="connsiteX179" fmla="*/ 5351015 w 12192000"/>
              <a:gd name="connsiteY179" fmla="*/ 3760989 h 4267200"/>
              <a:gd name="connsiteX180" fmla="*/ 5413780 w 12192000"/>
              <a:gd name="connsiteY180" fmla="*/ 2966265 h 4267200"/>
              <a:gd name="connsiteX181" fmla="*/ 5425627 w 12192000"/>
              <a:gd name="connsiteY181" fmla="*/ 2954192 h 4267200"/>
              <a:gd name="connsiteX182" fmla="*/ 8380397 w 12192000"/>
              <a:gd name="connsiteY182" fmla="*/ 2896659 h 4267200"/>
              <a:gd name="connsiteX183" fmla="*/ 8634801 w 12192000"/>
              <a:gd name="connsiteY183" fmla="*/ 3304169 h 4267200"/>
              <a:gd name="connsiteX184" fmla="*/ 8971448 w 12192000"/>
              <a:gd name="connsiteY184" fmla="*/ 3675946 h 4267200"/>
              <a:gd name="connsiteX185" fmla="*/ 8820691 w 12192000"/>
              <a:gd name="connsiteY185" fmla="*/ 3486482 h 4267200"/>
              <a:gd name="connsiteX186" fmla="*/ 8807612 w 12192000"/>
              <a:gd name="connsiteY186" fmla="*/ 3467256 h 4267200"/>
              <a:gd name="connsiteX187" fmla="*/ 8556796 w 12192000"/>
              <a:gd name="connsiteY187" fmla="*/ 3116474 h 4267200"/>
              <a:gd name="connsiteX188" fmla="*/ 8427018 w 12192000"/>
              <a:gd name="connsiteY188" fmla="*/ 2948853 h 4267200"/>
              <a:gd name="connsiteX189" fmla="*/ 8380397 w 12192000"/>
              <a:gd name="connsiteY189" fmla="*/ 2896659 h 4267200"/>
              <a:gd name="connsiteX190" fmla="*/ 9831020 w 12192000"/>
              <a:gd name="connsiteY190" fmla="*/ 2871730 h 4267200"/>
              <a:gd name="connsiteX191" fmla="*/ 9827707 w 12192000"/>
              <a:gd name="connsiteY191" fmla="*/ 2915231 h 4267200"/>
              <a:gd name="connsiteX192" fmla="*/ 9820699 w 12192000"/>
              <a:gd name="connsiteY192" fmla="*/ 3051540 h 4267200"/>
              <a:gd name="connsiteX193" fmla="*/ 9822525 w 12192000"/>
              <a:gd name="connsiteY193" fmla="*/ 3140814 h 4267200"/>
              <a:gd name="connsiteX194" fmla="*/ 9824704 w 12192000"/>
              <a:gd name="connsiteY194" fmla="*/ 3230628 h 4267200"/>
              <a:gd name="connsiteX195" fmla="*/ 9793821 w 12192000"/>
              <a:gd name="connsiteY195" fmla="*/ 3531652 h 4267200"/>
              <a:gd name="connsiteX196" fmla="*/ 9767436 w 12192000"/>
              <a:gd name="connsiteY196" fmla="*/ 3750864 h 4267200"/>
              <a:gd name="connsiteX197" fmla="*/ 9814477 w 12192000"/>
              <a:gd name="connsiteY197" fmla="*/ 3662531 h 4267200"/>
              <a:gd name="connsiteX198" fmla="*/ 9831020 w 12192000"/>
              <a:gd name="connsiteY198" fmla="*/ 2871730 h 4267200"/>
              <a:gd name="connsiteX199" fmla="*/ 8380521 w 12192000"/>
              <a:gd name="connsiteY199" fmla="*/ 2850596 h 4267200"/>
              <a:gd name="connsiteX200" fmla="*/ 8451446 w 12192000"/>
              <a:gd name="connsiteY200" fmla="*/ 2928627 h 4267200"/>
              <a:gd name="connsiteX201" fmla="*/ 8582269 w 12192000"/>
              <a:gd name="connsiteY201" fmla="*/ 3097880 h 4267200"/>
              <a:gd name="connsiteX202" fmla="*/ 8833783 w 12192000"/>
              <a:gd name="connsiteY202" fmla="*/ 3449753 h 4267200"/>
              <a:gd name="connsiteX203" fmla="*/ 8846863 w 12192000"/>
              <a:gd name="connsiteY203" fmla="*/ 3468981 h 4267200"/>
              <a:gd name="connsiteX204" fmla="*/ 8960046 w 12192000"/>
              <a:gd name="connsiteY204" fmla="*/ 3620389 h 4267200"/>
              <a:gd name="connsiteX205" fmla="*/ 8380521 w 12192000"/>
              <a:gd name="connsiteY205" fmla="*/ 2850596 h 4267200"/>
              <a:gd name="connsiteX206" fmla="*/ 9854151 w 12192000"/>
              <a:gd name="connsiteY206" fmla="*/ 2642862 h 4267200"/>
              <a:gd name="connsiteX207" fmla="*/ 9871341 w 12192000"/>
              <a:gd name="connsiteY207" fmla="*/ 2659697 h 4267200"/>
              <a:gd name="connsiteX208" fmla="*/ 9966678 w 12192000"/>
              <a:gd name="connsiteY208" fmla="*/ 3423399 h 4267200"/>
              <a:gd name="connsiteX209" fmla="*/ 9880832 w 12192000"/>
              <a:gd name="connsiteY209" fmla="*/ 3700562 h 4267200"/>
              <a:gd name="connsiteX210" fmla="*/ 9896024 w 12192000"/>
              <a:gd name="connsiteY210" fmla="*/ 4178295 h 4267200"/>
              <a:gd name="connsiteX211" fmla="*/ 10028060 w 12192000"/>
              <a:gd name="connsiteY211" fmla="*/ 4267200 h 4267200"/>
              <a:gd name="connsiteX212" fmla="*/ 9651813 w 12192000"/>
              <a:gd name="connsiteY212" fmla="*/ 4267200 h 4267200"/>
              <a:gd name="connsiteX213" fmla="*/ 9814527 w 12192000"/>
              <a:gd name="connsiteY213" fmla="*/ 4248048 h 4267200"/>
              <a:gd name="connsiteX214" fmla="*/ 9615182 w 12192000"/>
              <a:gd name="connsiteY214" fmla="*/ 4220499 h 4267200"/>
              <a:gd name="connsiteX215" fmla="*/ 9465210 w 12192000"/>
              <a:gd name="connsiteY215" fmla="*/ 4242240 h 4267200"/>
              <a:gd name="connsiteX216" fmla="*/ 9387108 w 12192000"/>
              <a:gd name="connsiteY216" fmla="*/ 4267200 h 4267200"/>
              <a:gd name="connsiteX217" fmla="*/ 9268441 w 12192000"/>
              <a:gd name="connsiteY217" fmla="*/ 4267200 h 4267200"/>
              <a:gd name="connsiteX218" fmla="*/ 9307676 w 12192000"/>
              <a:gd name="connsiteY218" fmla="*/ 4251276 h 4267200"/>
              <a:gd name="connsiteX219" fmla="*/ 9761570 w 12192000"/>
              <a:gd name="connsiteY219" fmla="*/ 4182283 h 4267200"/>
              <a:gd name="connsiteX220" fmla="*/ 9368237 w 12192000"/>
              <a:gd name="connsiteY220" fmla="*/ 3949470 h 4267200"/>
              <a:gd name="connsiteX221" fmla="*/ 9354614 w 12192000"/>
              <a:gd name="connsiteY221" fmla="*/ 3951288 h 4267200"/>
              <a:gd name="connsiteX222" fmla="*/ 8364351 w 12192000"/>
              <a:gd name="connsiteY222" fmla="*/ 4159267 h 4267200"/>
              <a:gd name="connsiteX223" fmla="*/ 8386567 w 12192000"/>
              <a:gd name="connsiteY223" fmla="*/ 4119760 h 4267200"/>
              <a:gd name="connsiteX224" fmla="*/ 9231713 w 12192000"/>
              <a:gd name="connsiteY224" fmla="*/ 3873539 h 4267200"/>
              <a:gd name="connsiteX225" fmla="*/ 9023301 w 12192000"/>
              <a:gd name="connsiteY225" fmla="*/ 3763109 h 4267200"/>
              <a:gd name="connsiteX226" fmla="*/ 9010556 w 12192000"/>
              <a:gd name="connsiteY226" fmla="*/ 3758998 h 4267200"/>
              <a:gd name="connsiteX227" fmla="*/ 8604324 w 12192000"/>
              <a:gd name="connsiteY227" fmla="*/ 3417171 h 4267200"/>
              <a:gd name="connsiteX228" fmla="*/ 8218577 w 12192000"/>
              <a:gd name="connsiteY228" fmla="*/ 2770227 h 4267200"/>
              <a:gd name="connsiteX229" fmla="*/ 8222774 w 12192000"/>
              <a:gd name="connsiteY229" fmla="*/ 2749954 h 4267200"/>
              <a:gd name="connsiteX230" fmla="*/ 8297623 w 12192000"/>
              <a:gd name="connsiteY230" fmla="*/ 2731935 h 4267200"/>
              <a:gd name="connsiteX231" fmla="*/ 9090618 w 12192000"/>
              <a:gd name="connsiteY231" fmla="*/ 3716225 h 4267200"/>
              <a:gd name="connsiteX232" fmla="*/ 9762441 w 12192000"/>
              <a:gd name="connsiteY232" fmla="*/ 4093587 h 4267200"/>
              <a:gd name="connsiteX233" fmla="*/ 9717826 w 12192000"/>
              <a:gd name="connsiteY233" fmla="*/ 3916719 h 4267200"/>
              <a:gd name="connsiteX234" fmla="*/ 9713123 w 12192000"/>
              <a:gd name="connsiteY234" fmla="*/ 3916663 h 4267200"/>
              <a:gd name="connsiteX235" fmla="*/ 9175594 w 12192000"/>
              <a:gd name="connsiteY235" fmla="*/ 3326950 h 4267200"/>
              <a:gd name="connsiteX236" fmla="*/ 9253941 w 12192000"/>
              <a:gd name="connsiteY236" fmla="*/ 3287566 h 4267200"/>
              <a:gd name="connsiteX237" fmla="*/ 9625671 w 12192000"/>
              <a:gd name="connsiteY237" fmla="*/ 3639960 h 4267200"/>
              <a:gd name="connsiteX238" fmla="*/ 9656881 w 12192000"/>
              <a:gd name="connsiteY238" fmla="*/ 3333361 h 4267200"/>
              <a:gd name="connsiteX239" fmla="*/ 9782066 w 12192000"/>
              <a:gd name="connsiteY239" fmla="*/ 2680771 h 4267200"/>
              <a:gd name="connsiteX240" fmla="*/ 9854151 w 12192000"/>
              <a:gd name="connsiteY240" fmla="*/ 2642862 h 4267200"/>
              <a:gd name="connsiteX241" fmla="*/ 11114299 w 12192000"/>
              <a:gd name="connsiteY241" fmla="*/ 2390555 h 4267200"/>
              <a:gd name="connsiteX242" fmla="*/ 11113373 w 12192000"/>
              <a:gd name="connsiteY242" fmla="*/ 2392739 h 4267200"/>
              <a:gd name="connsiteX243" fmla="*/ 11117197 w 12192000"/>
              <a:gd name="connsiteY243" fmla="*/ 2394358 h 4267200"/>
              <a:gd name="connsiteX244" fmla="*/ 11114299 w 12192000"/>
              <a:gd name="connsiteY244" fmla="*/ 2390555 h 4267200"/>
              <a:gd name="connsiteX245" fmla="*/ 10506276 w 12192000"/>
              <a:gd name="connsiteY245" fmla="*/ 2118977 h 4267200"/>
              <a:gd name="connsiteX246" fmla="*/ 10431542 w 12192000"/>
              <a:gd name="connsiteY246" fmla="*/ 2525128 h 4267200"/>
              <a:gd name="connsiteX247" fmla="*/ 10391375 w 12192000"/>
              <a:gd name="connsiteY247" fmla="*/ 2667145 h 4267200"/>
              <a:gd name="connsiteX248" fmla="*/ 10355047 w 12192000"/>
              <a:gd name="connsiteY248" fmla="*/ 2832031 h 4267200"/>
              <a:gd name="connsiteX249" fmla="*/ 10336080 w 12192000"/>
              <a:gd name="connsiteY249" fmla="*/ 2927011 h 4267200"/>
              <a:gd name="connsiteX250" fmla="*/ 10389394 w 12192000"/>
              <a:gd name="connsiteY250" fmla="*/ 2782834 h 4267200"/>
              <a:gd name="connsiteX251" fmla="*/ 10506276 w 12192000"/>
              <a:gd name="connsiteY251" fmla="*/ 2118977 h 4267200"/>
              <a:gd name="connsiteX252" fmla="*/ 11538179 w 12192000"/>
              <a:gd name="connsiteY252" fmla="*/ 2090376 h 4267200"/>
              <a:gd name="connsiteX253" fmla="*/ 11577479 w 12192000"/>
              <a:gd name="connsiteY253" fmla="*/ 2228695 h 4267200"/>
              <a:gd name="connsiteX254" fmla="*/ 11586754 w 12192000"/>
              <a:gd name="connsiteY254" fmla="*/ 2266098 h 4267200"/>
              <a:gd name="connsiteX255" fmla="*/ 11609011 w 12192000"/>
              <a:gd name="connsiteY255" fmla="*/ 2353427 h 4267200"/>
              <a:gd name="connsiteX256" fmla="*/ 11761579 w 12192000"/>
              <a:gd name="connsiteY256" fmla="*/ 2703223 h 4267200"/>
              <a:gd name="connsiteX257" fmla="*/ 11877711 w 12192000"/>
              <a:gd name="connsiteY257" fmla="*/ 2947465 h 4267200"/>
              <a:gd name="connsiteX258" fmla="*/ 11538179 w 12192000"/>
              <a:gd name="connsiteY258" fmla="*/ 2090376 h 4267200"/>
              <a:gd name="connsiteX259" fmla="*/ 6604735 w 12192000"/>
              <a:gd name="connsiteY259" fmla="*/ 2041381 h 4267200"/>
              <a:gd name="connsiteX260" fmla="*/ 7204487 w 12192000"/>
              <a:gd name="connsiteY260" fmla="*/ 2742112 h 4267200"/>
              <a:gd name="connsiteX261" fmla="*/ 7131592 w 12192000"/>
              <a:gd name="connsiteY261" fmla="*/ 2672096 h 4267200"/>
              <a:gd name="connsiteX262" fmla="*/ 6996344 w 12192000"/>
              <a:gd name="connsiteY262" fmla="*/ 2518310 h 4267200"/>
              <a:gd name="connsiteX263" fmla="*/ 6735495 w 12192000"/>
              <a:gd name="connsiteY263" fmla="*/ 2196890 h 4267200"/>
              <a:gd name="connsiteX264" fmla="*/ 6721901 w 12192000"/>
              <a:gd name="connsiteY264" fmla="*/ 2179274 h 4267200"/>
              <a:gd name="connsiteX265" fmla="*/ 6604735 w 12192000"/>
              <a:gd name="connsiteY265" fmla="*/ 2041381 h 4267200"/>
              <a:gd name="connsiteX266" fmla="*/ 11488421 w 12192000"/>
              <a:gd name="connsiteY266" fmla="*/ 2034549 h 4267200"/>
              <a:gd name="connsiteX267" fmla="*/ 11840356 w 12192000"/>
              <a:gd name="connsiteY267" fmla="*/ 2932293 h 4267200"/>
              <a:gd name="connsiteX268" fmla="*/ 11736331 w 12192000"/>
              <a:gd name="connsiteY268" fmla="*/ 2715710 h 4267200"/>
              <a:gd name="connsiteX269" fmla="*/ 11581560 w 12192000"/>
              <a:gd name="connsiteY269" fmla="*/ 2360474 h 4267200"/>
              <a:gd name="connsiteX270" fmla="*/ 11558442 w 12192000"/>
              <a:gd name="connsiteY270" fmla="*/ 2272139 h 4267200"/>
              <a:gd name="connsiteX271" fmla="*/ 11549169 w 12192000"/>
              <a:gd name="connsiteY271" fmla="*/ 2234734 h 4267200"/>
              <a:gd name="connsiteX272" fmla="*/ 11488421 w 12192000"/>
              <a:gd name="connsiteY272" fmla="*/ 2034549 h 4267200"/>
              <a:gd name="connsiteX273" fmla="*/ 10468916 w 12192000"/>
              <a:gd name="connsiteY273" fmla="*/ 2032338 h 4267200"/>
              <a:gd name="connsiteX274" fmla="*/ 10421480 w 12192000"/>
              <a:gd name="connsiteY274" fmla="*/ 2185446 h 4267200"/>
              <a:gd name="connsiteX275" fmla="*/ 10351264 w 12192000"/>
              <a:gd name="connsiteY275" fmla="*/ 2591574 h 4267200"/>
              <a:gd name="connsiteX276" fmla="*/ 10294485 w 12192000"/>
              <a:gd name="connsiteY276" fmla="*/ 2991809 h 4267200"/>
              <a:gd name="connsiteX277" fmla="*/ 10327850 w 12192000"/>
              <a:gd name="connsiteY277" fmla="*/ 2826310 h 4267200"/>
              <a:gd name="connsiteX278" fmla="*/ 10364099 w 12192000"/>
              <a:gd name="connsiteY278" fmla="*/ 2660098 h 4267200"/>
              <a:gd name="connsiteX279" fmla="*/ 10404725 w 12192000"/>
              <a:gd name="connsiteY279" fmla="*/ 2516991 h 4267200"/>
              <a:gd name="connsiteX280" fmla="*/ 10478071 w 12192000"/>
              <a:gd name="connsiteY280" fmla="*/ 2114122 h 4267200"/>
              <a:gd name="connsiteX281" fmla="*/ 10468916 w 12192000"/>
              <a:gd name="connsiteY281" fmla="*/ 2032338 h 4267200"/>
              <a:gd name="connsiteX282" fmla="*/ 10573132 w 12192000"/>
              <a:gd name="connsiteY282" fmla="*/ 1991479 h 4267200"/>
              <a:gd name="connsiteX283" fmla="*/ 11066880 w 12192000"/>
              <a:gd name="connsiteY283" fmla="*/ 2371770 h 4267200"/>
              <a:gd name="connsiteX284" fmla="*/ 10573132 w 12192000"/>
              <a:gd name="connsiteY284" fmla="*/ 1991479 h 4267200"/>
              <a:gd name="connsiteX285" fmla="*/ 6591670 w 12192000"/>
              <a:gd name="connsiteY285" fmla="*/ 1988277 h 4267200"/>
              <a:gd name="connsiteX286" fmla="*/ 6747349 w 12192000"/>
              <a:gd name="connsiteY286" fmla="*/ 2160069 h 4267200"/>
              <a:gd name="connsiteX287" fmla="*/ 6760943 w 12192000"/>
              <a:gd name="connsiteY287" fmla="*/ 2177686 h 4267200"/>
              <a:gd name="connsiteX288" fmla="*/ 7021065 w 12192000"/>
              <a:gd name="connsiteY288" fmla="*/ 2498102 h 4267200"/>
              <a:gd name="connsiteX289" fmla="*/ 7155223 w 12192000"/>
              <a:gd name="connsiteY289" fmla="*/ 2650386 h 4267200"/>
              <a:gd name="connsiteX290" fmla="*/ 7203167 w 12192000"/>
              <a:gd name="connsiteY290" fmla="*/ 2697288 h 4267200"/>
              <a:gd name="connsiteX291" fmla="*/ 6937703 w 12192000"/>
              <a:gd name="connsiteY291" fmla="*/ 2321981 h 4267200"/>
              <a:gd name="connsiteX292" fmla="*/ 6591670 w 12192000"/>
              <a:gd name="connsiteY292" fmla="*/ 1988277 h 4267200"/>
              <a:gd name="connsiteX293" fmla="*/ 5798671 w 12192000"/>
              <a:gd name="connsiteY293" fmla="*/ 1981601 h 4267200"/>
              <a:gd name="connsiteX294" fmla="*/ 5754709 w 12192000"/>
              <a:gd name="connsiteY294" fmla="*/ 2071454 h 4267200"/>
              <a:gd name="connsiteX295" fmla="*/ 5763044 w 12192000"/>
              <a:gd name="connsiteY295" fmla="*/ 2842206 h 4267200"/>
              <a:gd name="connsiteX296" fmla="*/ 5764974 w 12192000"/>
              <a:gd name="connsiteY296" fmla="*/ 2799609 h 4267200"/>
              <a:gd name="connsiteX297" fmla="*/ 5767665 w 12192000"/>
              <a:gd name="connsiteY297" fmla="*/ 2666409 h 4267200"/>
              <a:gd name="connsiteX298" fmla="*/ 5763055 w 12192000"/>
              <a:gd name="connsiteY298" fmla="*/ 2579705 h 4267200"/>
              <a:gd name="connsiteX299" fmla="*/ 5758079 w 12192000"/>
              <a:gd name="connsiteY299" fmla="*/ 2492508 h 4267200"/>
              <a:gd name="connsiteX300" fmla="*/ 5779325 w 12192000"/>
              <a:gd name="connsiteY300" fmla="*/ 2197069 h 4267200"/>
              <a:gd name="connsiteX301" fmla="*/ 5798671 w 12192000"/>
              <a:gd name="connsiteY301" fmla="*/ 1981601 h 4267200"/>
              <a:gd name="connsiteX302" fmla="*/ 5829202 w 12192000"/>
              <a:gd name="connsiteY302" fmla="*/ 1971679 h 4267200"/>
              <a:gd name="connsiteX303" fmla="*/ 5809558 w 12192000"/>
              <a:gd name="connsiteY303" fmla="*/ 2198043 h 4267200"/>
              <a:gd name="connsiteX304" fmla="*/ 5788653 w 12192000"/>
              <a:gd name="connsiteY304" fmla="*/ 2489430 h 4267200"/>
              <a:gd name="connsiteX305" fmla="*/ 5793439 w 12192000"/>
              <a:gd name="connsiteY305" fmla="*/ 2575235 h 4267200"/>
              <a:gd name="connsiteX306" fmla="*/ 5796837 w 12192000"/>
              <a:gd name="connsiteY306" fmla="*/ 2637633 h 4267200"/>
              <a:gd name="connsiteX307" fmla="*/ 5818614 w 12192000"/>
              <a:gd name="connsiteY307" fmla="*/ 2473055 h 4267200"/>
              <a:gd name="connsiteX308" fmla="*/ 5829202 w 12192000"/>
              <a:gd name="connsiteY308" fmla="*/ 1971679 h 4267200"/>
              <a:gd name="connsiteX309" fmla="*/ 10578769 w 12192000"/>
              <a:gd name="connsiteY309" fmla="*/ 1962963 h 4267200"/>
              <a:gd name="connsiteX310" fmla="*/ 11073823 w 12192000"/>
              <a:gd name="connsiteY310" fmla="*/ 2338658 h 4267200"/>
              <a:gd name="connsiteX311" fmla="*/ 10578769 w 12192000"/>
              <a:gd name="connsiteY311" fmla="*/ 1962963 h 4267200"/>
              <a:gd name="connsiteX312" fmla="*/ 5911389 w 12192000"/>
              <a:gd name="connsiteY312" fmla="*/ 1898371 h 4267200"/>
              <a:gd name="connsiteX313" fmla="*/ 6237627 w 12192000"/>
              <a:gd name="connsiteY313" fmla="*/ 2231921 h 4267200"/>
              <a:gd name="connsiteX314" fmla="*/ 5911389 w 12192000"/>
              <a:gd name="connsiteY314" fmla="*/ 1898371 h 4267200"/>
              <a:gd name="connsiteX315" fmla="*/ 6944437 w 12192000"/>
              <a:gd name="connsiteY315" fmla="*/ 1575402 h 4267200"/>
              <a:gd name="connsiteX316" fmla="*/ 6304730 w 12192000"/>
              <a:gd name="connsiteY316" fmla="*/ 1766654 h 4267200"/>
              <a:gd name="connsiteX317" fmla="*/ 6944437 w 12192000"/>
              <a:gd name="connsiteY317" fmla="*/ 1575402 h 4267200"/>
              <a:gd name="connsiteX318" fmla="*/ 7019523 w 12192000"/>
              <a:gd name="connsiteY318" fmla="*/ 1519450 h 4267200"/>
              <a:gd name="connsiteX319" fmla="*/ 6298091 w 12192000"/>
              <a:gd name="connsiteY319" fmla="*/ 1737122 h 4267200"/>
              <a:gd name="connsiteX320" fmla="*/ 7019523 w 12192000"/>
              <a:gd name="connsiteY320" fmla="*/ 1519450 h 4267200"/>
              <a:gd name="connsiteX321" fmla="*/ 2399523 w 12192000"/>
              <a:gd name="connsiteY321" fmla="*/ 1428234 h 4267200"/>
              <a:gd name="connsiteX322" fmla="*/ 2224982 w 12192000"/>
              <a:gd name="connsiteY322" fmla="*/ 1826201 h 4267200"/>
              <a:gd name="connsiteX323" fmla="*/ 2096099 w 12192000"/>
              <a:gd name="connsiteY323" fmla="*/ 2345900 h 4267200"/>
              <a:gd name="connsiteX324" fmla="*/ 2283317 w 12192000"/>
              <a:gd name="connsiteY324" fmla="*/ 1796925 h 4267200"/>
              <a:gd name="connsiteX325" fmla="*/ 2448558 w 12192000"/>
              <a:gd name="connsiteY325" fmla="*/ 1373435 h 4267200"/>
              <a:gd name="connsiteX326" fmla="*/ 2312521 w 12192000"/>
              <a:gd name="connsiteY326" fmla="*/ 1806140 h 4267200"/>
              <a:gd name="connsiteX327" fmla="*/ 2127533 w 12192000"/>
              <a:gd name="connsiteY327" fmla="*/ 2348380 h 4267200"/>
              <a:gd name="connsiteX328" fmla="*/ 2358080 w 12192000"/>
              <a:gd name="connsiteY328" fmla="*/ 1866134 h 4267200"/>
              <a:gd name="connsiteX329" fmla="*/ 2407436 w 12192000"/>
              <a:gd name="connsiteY329" fmla="*/ 1651070 h 4267200"/>
              <a:gd name="connsiteX330" fmla="*/ 2448558 w 12192000"/>
              <a:gd name="connsiteY330" fmla="*/ 1373435 h 4267200"/>
              <a:gd name="connsiteX331" fmla="*/ 278707 w 12192000"/>
              <a:gd name="connsiteY331" fmla="*/ 1352270 h 4267200"/>
              <a:gd name="connsiteX332" fmla="*/ 321570 w 12192000"/>
              <a:gd name="connsiteY332" fmla="*/ 1861610 h 4267200"/>
              <a:gd name="connsiteX333" fmla="*/ 294281 w 12192000"/>
              <a:gd name="connsiteY333" fmla="*/ 1440658 h 4267200"/>
              <a:gd name="connsiteX334" fmla="*/ 1423821 w 12192000"/>
              <a:gd name="connsiteY334" fmla="*/ 1351958 h 4267200"/>
              <a:gd name="connsiteX335" fmla="*/ 1638521 w 12192000"/>
              <a:gd name="connsiteY335" fmla="*/ 1908470 h 4267200"/>
              <a:gd name="connsiteX336" fmla="*/ 1754199 w 12192000"/>
              <a:gd name="connsiteY336" fmla="*/ 2149284 h 4267200"/>
              <a:gd name="connsiteX337" fmla="*/ 1908359 w 12192000"/>
              <a:gd name="connsiteY337" fmla="*/ 2364988 h 4267200"/>
              <a:gd name="connsiteX338" fmla="*/ 1647661 w 12192000"/>
              <a:gd name="connsiteY338" fmla="*/ 1825945 h 4267200"/>
              <a:gd name="connsiteX339" fmla="*/ 1423821 w 12192000"/>
              <a:gd name="connsiteY339" fmla="*/ 1351958 h 4267200"/>
              <a:gd name="connsiteX340" fmla="*/ 9518298 w 12192000"/>
              <a:gd name="connsiteY340" fmla="*/ 1338235 h 4267200"/>
              <a:gd name="connsiteX341" fmla="*/ 9838009 w 12192000"/>
              <a:gd name="connsiteY341" fmla="*/ 2272553 h 4267200"/>
              <a:gd name="connsiteX342" fmla="*/ 9805906 w 12192000"/>
              <a:gd name="connsiteY342" fmla="*/ 2159819 h 4267200"/>
              <a:gd name="connsiteX343" fmla="*/ 9801623 w 12192000"/>
              <a:gd name="connsiteY343" fmla="*/ 2142555 h 4267200"/>
              <a:gd name="connsiteX344" fmla="*/ 9628671 w 12192000"/>
              <a:gd name="connsiteY344" fmla="*/ 1617375 h 4267200"/>
              <a:gd name="connsiteX345" fmla="*/ 9598299 w 12192000"/>
              <a:gd name="connsiteY345" fmla="*/ 1544643 h 4267200"/>
              <a:gd name="connsiteX346" fmla="*/ 9518298 w 12192000"/>
              <a:gd name="connsiteY346" fmla="*/ 1338235 h 4267200"/>
              <a:gd name="connsiteX347" fmla="*/ 1431890 w 12192000"/>
              <a:gd name="connsiteY347" fmla="*/ 1306475 h 4267200"/>
              <a:gd name="connsiteX348" fmla="*/ 1507597 w 12192000"/>
              <a:gd name="connsiteY348" fmla="*/ 1446132 h 4267200"/>
              <a:gd name="connsiteX349" fmla="*/ 1674586 w 12192000"/>
              <a:gd name="connsiteY349" fmla="*/ 1813832 h 4267200"/>
              <a:gd name="connsiteX350" fmla="*/ 1815950 w 12192000"/>
              <a:gd name="connsiteY350" fmla="*/ 2128564 h 4267200"/>
              <a:gd name="connsiteX351" fmla="*/ 1984242 w 12192000"/>
              <a:gd name="connsiteY351" fmla="*/ 2430829 h 4267200"/>
              <a:gd name="connsiteX352" fmla="*/ 2014023 w 12192000"/>
              <a:gd name="connsiteY352" fmla="*/ 2450995 h 4267200"/>
              <a:gd name="connsiteX353" fmla="*/ 1747337 w 12192000"/>
              <a:gd name="connsiteY353" fmla="*/ 1855264 h 4267200"/>
              <a:gd name="connsiteX354" fmla="*/ 1533749 w 12192000"/>
              <a:gd name="connsiteY354" fmla="*/ 1478656 h 4267200"/>
              <a:gd name="connsiteX355" fmla="*/ 1431890 w 12192000"/>
              <a:gd name="connsiteY355" fmla="*/ 1306475 h 4267200"/>
              <a:gd name="connsiteX356" fmla="*/ 5052692 w 12192000"/>
              <a:gd name="connsiteY356" fmla="*/ 1292994 h 4267200"/>
              <a:gd name="connsiteX357" fmla="*/ 5200661 w 12192000"/>
              <a:gd name="connsiteY357" fmla="*/ 1635186 h 4267200"/>
              <a:gd name="connsiteX358" fmla="*/ 5297138 w 12192000"/>
              <a:gd name="connsiteY358" fmla="*/ 1906351 h 4267200"/>
              <a:gd name="connsiteX359" fmla="*/ 5052692 w 12192000"/>
              <a:gd name="connsiteY359" fmla="*/ 1292994 h 4267200"/>
              <a:gd name="connsiteX360" fmla="*/ 9528078 w 12192000"/>
              <a:gd name="connsiteY360" fmla="*/ 1278636 h 4267200"/>
              <a:gd name="connsiteX361" fmla="*/ 9623946 w 12192000"/>
              <a:gd name="connsiteY361" fmla="*/ 1534260 h 4267200"/>
              <a:gd name="connsiteX362" fmla="*/ 9654858 w 12192000"/>
              <a:gd name="connsiteY362" fmla="*/ 1607218 h 4267200"/>
              <a:gd name="connsiteX363" fmla="*/ 9826304 w 12192000"/>
              <a:gd name="connsiteY363" fmla="*/ 2125320 h 4267200"/>
              <a:gd name="connsiteX364" fmla="*/ 9701198 w 12192000"/>
              <a:gd name="connsiteY364" fmla="*/ 1646797 h 4267200"/>
              <a:gd name="connsiteX365" fmla="*/ 9528078 w 12192000"/>
              <a:gd name="connsiteY365" fmla="*/ 1278636 h 4267200"/>
              <a:gd name="connsiteX366" fmla="*/ 5009948 w 12192000"/>
              <a:gd name="connsiteY366" fmla="*/ 1273619 h 4267200"/>
              <a:gd name="connsiteX367" fmla="*/ 5121777 w 12192000"/>
              <a:gd name="connsiteY367" fmla="*/ 1654213 h 4267200"/>
              <a:gd name="connsiteX368" fmla="*/ 5293545 w 12192000"/>
              <a:gd name="connsiteY368" fmla="*/ 2072247 h 4267200"/>
              <a:gd name="connsiteX369" fmla="*/ 5294042 w 12192000"/>
              <a:gd name="connsiteY369" fmla="*/ 2065019 h 4267200"/>
              <a:gd name="connsiteX370" fmla="*/ 5171936 w 12192000"/>
              <a:gd name="connsiteY370" fmla="*/ 1647613 h 4267200"/>
              <a:gd name="connsiteX371" fmla="*/ 5009948 w 12192000"/>
              <a:gd name="connsiteY371" fmla="*/ 1273619 h 4267200"/>
              <a:gd name="connsiteX372" fmla="*/ 655236 w 12192000"/>
              <a:gd name="connsiteY372" fmla="*/ 1268632 h 4267200"/>
              <a:gd name="connsiteX373" fmla="*/ 839521 w 12192000"/>
              <a:gd name="connsiteY373" fmla="*/ 1685315 h 4267200"/>
              <a:gd name="connsiteX374" fmla="*/ 1109416 w 12192000"/>
              <a:gd name="connsiteY374" fmla="*/ 2061663 h 4267200"/>
              <a:gd name="connsiteX375" fmla="*/ 1298300 w 12192000"/>
              <a:gd name="connsiteY375" fmla="*/ 2247742 h 4267200"/>
              <a:gd name="connsiteX376" fmla="*/ 1125871 w 12192000"/>
              <a:gd name="connsiteY376" fmla="*/ 1989513 h 4267200"/>
              <a:gd name="connsiteX377" fmla="*/ 981574 w 12192000"/>
              <a:gd name="connsiteY377" fmla="*/ 1783157 h 4267200"/>
              <a:gd name="connsiteX378" fmla="*/ 922198 w 12192000"/>
              <a:gd name="connsiteY378" fmla="*/ 1677437 h 4267200"/>
              <a:gd name="connsiteX379" fmla="*/ 869293 w 12192000"/>
              <a:gd name="connsiteY379" fmla="*/ 1583214 h 4267200"/>
              <a:gd name="connsiteX380" fmla="*/ 751431 w 12192000"/>
              <a:gd name="connsiteY380" fmla="*/ 1405731 h 4267200"/>
              <a:gd name="connsiteX381" fmla="*/ 6516292 w 12192000"/>
              <a:gd name="connsiteY381" fmla="*/ 1263064 h 4267200"/>
              <a:gd name="connsiteX382" fmla="*/ 5736320 w 12192000"/>
              <a:gd name="connsiteY382" fmla="*/ 1501803 h 4267200"/>
              <a:gd name="connsiteX383" fmla="*/ 6516292 w 12192000"/>
              <a:gd name="connsiteY383" fmla="*/ 1263064 h 4267200"/>
              <a:gd name="connsiteX384" fmla="*/ 291466 w 12192000"/>
              <a:gd name="connsiteY384" fmla="*/ 1250369 h 4267200"/>
              <a:gd name="connsiteX385" fmla="*/ 323180 w 12192000"/>
              <a:gd name="connsiteY385" fmla="*/ 1435283 h 4267200"/>
              <a:gd name="connsiteX386" fmla="*/ 349381 w 12192000"/>
              <a:gd name="connsiteY386" fmla="*/ 1875041 h 4267200"/>
              <a:gd name="connsiteX387" fmla="*/ 374363 w 12192000"/>
              <a:gd name="connsiteY387" fmla="*/ 1506494 h 4267200"/>
              <a:gd name="connsiteX388" fmla="*/ 302168 w 12192000"/>
              <a:gd name="connsiteY388" fmla="*/ 1274495 h 4267200"/>
              <a:gd name="connsiteX389" fmla="*/ 291466 w 12192000"/>
              <a:gd name="connsiteY389" fmla="*/ 1250369 h 4267200"/>
              <a:gd name="connsiteX390" fmla="*/ 678222 w 12192000"/>
              <a:gd name="connsiteY390" fmla="*/ 1248670 h 4267200"/>
              <a:gd name="connsiteX391" fmla="*/ 775536 w 12192000"/>
              <a:gd name="connsiteY391" fmla="*/ 1388015 h 4267200"/>
              <a:gd name="connsiteX392" fmla="*/ 894529 w 12192000"/>
              <a:gd name="connsiteY392" fmla="*/ 1567739 h 4267200"/>
              <a:gd name="connsiteX393" fmla="*/ 948000 w 12192000"/>
              <a:gd name="connsiteY393" fmla="*/ 1663088 h 4267200"/>
              <a:gd name="connsiteX394" fmla="*/ 1006812 w 12192000"/>
              <a:gd name="connsiteY394" fmla="*/ 1767683 h 4267200"/>
              <a:gd name="connsiteX395" fmla="*/ 1149133 w 12192000"/>
              <a:gd name="connsiteY395" fmla="*/ 1971513 h 4267200"/>
              <a:gd name="connsiteX396" fmla="*/ 1333952 w 12192000"/>
              <a:gd name="connsiteY396" fmla="*/ 2251620 h 4267200"/>
              <a:gd name="connsiteX397" fmla="*/ 1337329 w 12192000"/>
              <a:gd name="connsiteY397" fmla="*/ 2258350 h 4267200"/>
              <a:gd name="connsiteX398" fmla="*/ 1014726 w 12192000"/>
              <a:gd name="connsiteY398" fmla="*/ 1615556 h 4267200"/>
              <a:gd name="connsiteX399" fmla="*/ 678222 w 12192000"/>
              <a:gd name="connsiteY399" fmla="*/ 1248670 h 4267200"/>
              <a:gd name="connsiteX400" fmla="*/ 9441752 w 12192000"/>
              <a:gd name="connsiteY400" fmla="*/ 1245311 h 4267200"/>
              <a:gd name="connsiteX401" fmla="*/ 9278979 w 12192000"/>
              <a:gd name="connsiteY401" fmla="*/ 1406236 h 4267200"/>
              <a:gd name="connsiteX402" fmla="*/ 9235540 w 12192000"/>
              <a:gd name="connsiteY402" fmla="*/ 1546869 h 4267200"/>
              <a:gd name="connsiteX403" fmla="*/ 9264074 w 12192000"/>
              <a:gd name="connsiteY403" fmla="*/ 1557016 h 4267200"/>
              <a:gd name="connsiteX404" fmla="*/ 9441752 w 12192000"/>
              <a:gd name="connsiteY404" fmla="*/ 1245311 h 4267200"/>
              <a:gd name="connsiteX405" fmla="*/ 6691602 w 12192000"/>
              <a:gd name="connsiteY405" fmla="*/ 1140573 h 4267200"/>
              <a:gd name="connsiteX406" fmla="*/ 6571100 w 12192000"/>
              <a:gd name="connsiteY406" fmla="*/ 1183662 h 4267200"/>
              <a:gd name="connsiteX407" fmla="*/ 6241687 w 12192000"/>
              <a:gd name="connsiteY407" fmla="*/ 1257600 h 4267200"/>
              <a:gd name="connsiteX408" fmla="*/ 5693009 w 12192000"/>
              <a:gd name="connsiteY408" fmla="*/ 1478256 h 4267200"/>
              <a:gd name="connsiteX409" fmla="*/ 6548420 w 12192000"/>
              <a:gd name="connsiteY409" fmla="*/ 1214599 h 4267200"/>
              <a:gd name="connsiteX410" fmla="*/ 6605473 w 12192000"/>
              <a:gd name="connsiteY410" fmla="*/ 1184686 h 4267200"/>
              <a:gd name="connsiteX411" fmla="*/ 6691602 w 12192000"/>
              <a:gd name="connsiteY411" fmla="*/ 1140573 h 4267200"/>
              <a:gd name="connsiteX412" fmla="*/ 4002475 w 12192000"/>
              <a:gd name="connsiteY412" fmla="*/ 1037802 h 4267200"/>
              <a:gd name="connsiteX413" fmla="*/ 4000324 w 12192000"/>
              <a:gd name="connsiteY413" fmla="*/ 1039362 h 4267200"/>
              <a:gd name="connsiteX414" fmla="*/ 4002862 w 12192000"/>
              <a:gd name="connsiteY414" fmla="*/ 1042866 h 4267200"/>
              <a:gd name="connsiteX415" fmla="*/ 4002475 w 12192000"/>
              <a:gd name="connsiteY415" fmla="*/ 1037802 h 4267200"/>
              <a:gd name="connsiteX416" fmla="*/ 506322 w 12192000"/>
              <a:gd name="connsiteY416" fmla="*/ 1020997 h 4267200"/>
              <a:gd name="connsiteX417" fmla="*/ 533068 w 12192000"/>
              <a:gd name="connsiteY417" fmla="*/ 1029409 h 4267200"/>
              <a:gd name="connsiteX418" fmla="*/ 1232525 w 12192000"/>
              <a:gd name="connsiteY418" fmla="*/ 1804675 h 4267200"/>
              <a:gd name="connsiteX419" fmla="*/ 1388858 w 12192000"/>
              <a:gd name="connsiteY419" fmla="*/ 2368011 h 4267200"/>
              <a:gd name="connsiteX420" fmla="*/ 1384098 w 12192000"/>
              <a:gd name="connsiteY420" fmla="*/ 2378125 h 4267200"/>
              <a:gd name="connsiteX421" fmla="*/ 1425393 w 12192000"/>
              <a:gd name="connsiteY421" fmla="*/ 2589124 h 4267200"/>
              <a:gd name="connsiteX422" fmla="*/ 1424001 w 12192000"/>
              <a:gd name="connsiteY422" fmla="*/ 2597541 h 4267200"/>
              <a:gd name="connsiteX423" fmla="*/ 2152729 w 12192000"/>
              <a:gd name="connsiteY423" fmla="*/ 2864487 h 4267200"/>
              <a:gd name="connsiteX424" fmla="*/ 2020609 w 12192000"/>
              <a:gd name="connsiteY424" fmla="*/ 2539671 h 4267200"/>
              <a:gd name="connsiteX425" fmla="*/ 2018920 w 12192000"/>
              <a:gd name="connsiteY425" fmla="*/ 2536309 h 4267200"/>
              <a:gd name="connsiteX426" fmla="*/ 1342441 w 12192000"/>
              <a:gd name="connsiteY426" fmla="*/ 1173017 h 4267200"/>
              <a:gd name="connsiteX427" fmla="*/ 1367925 w 12192000"/>
              <a:gd name="connsiteY427" fmla="*/ 1135648 h 4267200"/>
              <a:gd name="connsiteX428" fmla="*/ 1771401 w 12192000"/>
              <a:gd name="connsiteY428" fmla="*/ 1806673 h 4267200"/>
              <a:gd name="connsiteX429" fmla="*/ 1972385 w 12192000"/>
              <a:gd name="connsiteY429" fmla="*/ 2198735 h 4267200"/>
              <a:gd name="connsiteX430" fmla="*/ 2040892 w 12192000"/>
              <a:gd name="connsiteY430" fmla="*/ 2405205 h 4267200"/>
              <a:gd name="connsiteX431" fmla="*/ 2131689 w 12192000"/>
              <a:gd name="connsiteY431" fmla="*/ 1936926 h 4267200"/>
              <a:gd name="connsiteX432" fmla="*/ 2454820 w 12192000"/>
              <a:gd name="connsiteY432" fmla="*/ 1248808 h 4267200"/>
              <a:gd name="connsiteX433" fmla="*/ 2492512 w 12192000"/>
              <a:gd name="connsiteY433" fmla="*/ 1302920 h 4267200"/>
              <a:gd name="connsiteX434" fmla="*/ 2081216 w 12192000"/>
              <a:gd name="connsiteY434" fmla="*/ 2527513 h 4267200"/>
              <a:gd name="connsiteX435" fmla="*/ 2081211 w 12192000"/>
              <a:gd name="connsiteY435" fmla="*/ 2528916 h 4267200"/>
              <a:gd name="connsiteX436" fmla="*/ 2199067 w 12192000"/>
              <a:gd name="connsiteY436" fmla="*/ 2884061 h 4267200"/>
              <a:gd name="connsiteX437" fmla="*/ 3192586 w 12192000"/>
              <a:gd name="connsiteY437" fmla="*/ 3411496 h 4267200"/>
              <a:gd name="connsiteX438" fmla="*/ 3182620 w 12192000"/>
              <a:gd name="connsiteY438" fmla="*/ 3483279 h 4267200"/>
              <a:gd name="connsiteX439" fmla="*/ 2435119 w 12192000"/>
              <a:gd name="connsiteY439" fmla="*/ 3080173 h 4267200"/>
              <a:gd name="connsiteX440" fmla="*/ 2410152 w 12192000"/>
              <a:gd name="connsiteY440" fmla="*/ 3063751 h 4267200"/>
              <a:gd name="connsiteX441" fmla="*/ 2408099 w 12192000"/>
              <a:gd name="connsiteY441" fmla="*/ 3064403 h 4267200"/>
              <a:gd name="connsiteX442" fmla="*/ 2407218 w 12192000"/>
              <a:gd name="connsiteY442" fmla="*/ 3070324 h 4267200"/>
              <a:gd name="connsiteX443" fmla="*/ 2380138 w 12192000"/>
              <a:gd name="connsiteY443" fmla="*/ 3099341 h 4267200"/>
              <a:gd name="connsiteX444" fmla="*/ 1765923 w 12192000"/>
              <a:gd name="connsiteY444" fmla="*/ 3581043 h 4267200"/>
              <a:gd name="connsiteX445" fmla="*/ 1702258 w 12192000"/>
              <a:gd name="connsiteY445" fmla="*/ 3612286 h 4267200"/>
              <a:gd name="connsiteX446" fmla="*/ 1538370 w 12192000"/>
              <a:gd name="connsiteY446" fmla="*/ 3811804 h 4267200"/>
              <a:gd name="connsiteX447" fmla="*/ 1325720 w 12192000"/>
              <a:gd name="connsiteY447" fmla="*/ 4125411 h 4267200"/>
              <a:gd name="connsiteX448" fmla="*/ 1206279 w 12192000"/>
              <a:gd name="connsiteY448" fmla="*/ 4267200 h 4267200"/>
              <a:gd name="connsiteX449" fmla="*/ 1115040 w 12192000"/>
              <a:gd name="connsiteY449" fmla="*/ 4267200 h 4267200"/>
              <a:gd name="connsiteX450" fmla="*/ 1258195 w 12192000"/>
              <a:gd name="connsiteY450" fmla="*/ 4099624 h 4267200"/>
              <a:gd name="connsiteX451" fmla="*/ 1423113 w 12192000"/>
              <a:gd name="connsiteY451" fmla="*/ 3874565 h 4267200"/>
              <a:gd name="connsiteX452" fmla="*/ 1260565 w 12192000"/>
              <a:gd name="connsiteY452" fmla="*/ 4031982 h 4267200"/>
              <a:gd name="connsiteX453" fmla="*/ 1073327 w 12192000"/>
              <a:gd name="connsiteY453" fmla="*/ 4218727 h 4267200"/>
              <a:gd name="connsiteX454" fmla="*/ 1032294 w 12192000"/>
              <a:gd name="connsiteY454" fmla="*/ 4267200 h 4267200"/>
              <a:gd name="connsiteX455" fmla="*/ 993830 w 12192000"/>
              <a:gd name="connsiteY455" fmla="*/ 4267200 h 4267200"/>
              <a:gd name="connsiteX456" fmla="*/ 1051860 w 12192000"/>
              <a:gd name="connsiteY456" fmla="*/ 4198693 h 4267200"/>
              <a:gd name="connsiteX457" fmla="*/ 1240607 w 12192000"/>
              <a:gd name="connsiteY457" fmla="*/ 4010401 h 4267200"/>
              <a:gd name="connsiteX458" fmla="*/ 1310106 w 12192000"/>
              <a:gd name="connsiteY458" fmla="*/ 3943217 h 4267200"/>
              <a:gd name="connsiteX459" fmla="*/ 952103 w 12192000"/>
              <a:gd name="connsiteY459" fmla="*/ 4265972 h 4267200"/>
              <a:gd name="connsiteX460" fmla="*/ 951207 w 12192000"/>
              <a:gd name="connsiteY460" fmla="*/ 4267200 h 4267200"/>
              <a:gd name="connsiteX461" fmla="*/ 862760 w 12192000"/>
              <a:gd name="connsiteY461" fmla="*/ 4267200 h 4267200"/>
              <a:gd name="connsiteX462" fmla="*/ 909145 w 12192000"/>
              <a:gd name="connsiteY462" fmla="*/ 4199225 h 4267200"/>
              <a:gd name="connsiteX463" fmla="*/ 1214067 w 12192000"/>
              <a:gd name="connsiteY463" fmla="*/ 3908561 h 4267200"/>
              <a:gd name="connsiteX464" fmla="*/ 640967 w 12192000"/>
              <a:gd name="connsiteY464" fmla="*/ 4105601 h 4267200"/>
              <a:gd name="connsiteX465" fmla="*/ 372807 w 12192000"/>
              <a:gd name="connsiteY465" fmla="*/ 4243651 h 4267200"/>
              <a:gd name="connsiteX466" fmla="*/ 332830 w 12192000"/>
              <a:gd name="connsiteY466" fmla="*/ 4267200 h 4267200"/>
              <a:gd name="connsiteX467" fmla="*/ 168301 w 12192000"/>
              <a:gd name="connsiteY467" fmla="*/ 4267200 h 4267200"/>
              <a:gd name="connsiteX468" fmla="*/ 278002 w 12192000"/>
              <a:gd name="connsiteY468" fmla="*/ 4201399 h 4267200"/>
              <a:gd name="connsiteX469" fmla="*/ 527241 w 12192000"/>
              <a:gd name="connsiteY469" fmla="*/ 4065078 h 4267200"/>
              <a:gd name="connsiteX470" fmla="*/ 1510397 w 12192000"/>
              <a:gd name="connsiteY470" fmla="*/ 3684705 h 4267200"/>
              <a:gd name="connsiteX471" fmla="*/ 1146550 w 12192000"/>
              <a:gd name="connsiteY471" fmla="*/ 3802012 h 4267200"/>
              <a:gd name="connsiteX472" fmla="*/ 698834 w 12192000"/>
              <a:gd name="connsiteY472" fmla="*/ 3952272 h 4267200"/>
              <a:gd name="connsiteX473" fmla="*/ 192528 w 12192000"/>
              <a:gd name="connsiteY473" fmla="*/ 4236299 h 4267200"/>
              <a:gd name="connsiteX474" fmla="*/ 148586 w 12192000"/>
              <a:gd name="connsiteY474" fmla="*/ 4267200 h 4267200"/>
              <a:gd name="connsiteX475" fmla="*/ 98116 w 12192000"/>
              <a:gd name="connsiteY475" fmla="*/ 4267200 h 4267200"/>
              <a:gd name="connsiteX476" fmla="*/ 169669 w 12192000"/>
              <a:gd name="connsiteY476" fmla="*/ 4216852 h 4267200"/>
              <a:gd name="connsiteX477" fmla="*/ 687572 w 12192000"/>
              <a:gd name="connsiteY477" fmla="*/ 3925629 h 4267200"/>
              <a:gd name="connsiteX478" fmla="*/ 1138365 w 12192000"/>
              <a:gd name="connsiteY478" fmla="*/ 3774515 h 4267200"/>
              <a:gd name="connsiteX479" fmla="*/ 1505579 w 12192000"/>
              <a:gd name="connsiteY479" fmla="*/ 3655526 h 4267200"/>
              <a:gd name="connsiteX480" fmla="*/ 1313114 w 12192000"/>
              <a:gd name="connsiteY480" fmla="*/ 3655216 h 4267200"/>
              <a:gd name="connsiteX481" fmla="*/ 1109304 w 12192000"/>
              <a:gd name="connsiteY481" fmla="*/ 3669030 h 4267200"/>
              <a:gd name="connsiteX482" fmla="*/ 258951 w 12192000"/>
              <a:gd name="connsiteY482" fmla="*/ 4111994 h 4267200"/>
              <a:gd name="connsiteX483" fmla="*/ 80807 w 12192000"/>
              <a:gd name="connsiteY483" fmla="*/ 4267200 h 4267200"/>
              <a:gd name="connsiteX484" fmla="*/ 0 w 12192000"/>
              <a:gd name="connsiteY484" fmla="*/ 4267200 h 4267200"/>
              <a:gd name="connsiteX485" fmla="*/ 0 w 12192000"/>
              <a:gd name="connsiteY485" fmla="*/ 4233763 h 4267200"/>
              <a:gd name="connsiteX486" fmla="*/ 36881 w 12192000"/>
              <a:gd name="connsiteY486" fmla="*/ 4200118 h 4267200"/>
              <a:gd name="connsiteX487" fmla="*/ 910534 w 12192000"/>
              <a:gd name="connsiteY487" fmla="*/ 3629753 h 4267200"/>
              <a:gd name="connsiteX488" fmla="*/ 1578717 w 12192000"/>
              <a:gd name="connsiteY488" fmla="*/ 3575982 h 4267200"/>
              <a:gd name="connsiteX489" fmla="*/ 2338780 w 12192000"/>
              <a:gd name="connsiteY489" fmla="*/ 3033725 h 4267200"/>
              <a:gd name="connsiteX490" fmla="*/ 1807991 w 12192000"/>
              <a:gd name="connsiteY490" fmla="*/ 2807184 h 4267200"/>
              <a:gd name="connsiteX491" fmla="*/ 1416358 w 12192000"/>
              <a:gd name="connsiteY491" fmla="*/ 3112571 h 4267200"/>
              <a:gd name="connsiteX492" fmla="*/ 939066 w 12192000"/>
              <a:gd name="connsiteY492" fmla="*/ 3378798 h 4267200"/>
              <a:gd name="connsiteX493" fmla="*/ 115099 w 12192000"/>
              <a:gd name="connsiteY493" fmla="*/ 3607650 h 4267200"/>
              <a:gd name="connsiteX494" fmla="*/ 97284 w 12192000"/>
              <a:gd name="connsiteY494" fmla="*/ 3520393 h 4267200"/>
              <a:gd name="connsiteX495" fmla="*/ 922050 w 12192000"/>
              <a:gd name="connsiteY495" fmla="*/ 3074867 h 4267200"/>
              <a:gd name="connsiteX496" fmla="*/ 1405265 w 12192000"/>
              <a:gd name="connsiteY496" fmla="*/ 3016319 h 4267200"/>
              <a:gd name="connsiteX497" fmla="*/ 1407512 w 12192000"/>
              <a:gd name="connsiteY497" fmla="*/ 3018001 h 4267200"/>
              <a:gd name="connsiteX498" fmla="*/ 1726266 w 12192000"/>
              <a:gd name="connsiteY498" fmla="*/ 2777274 h 4267200"/>
              <a:gd name="connsiteX499" fmla="*/ 625390 w 12192000"/>
              <a:gd name="connsiteY499" fmla="*/ 2514541 h 4267200"/>
              <a:gd name="connsiteX500" fmla="*/ 619799 w 12192000"/>
              <a:gd name="connsiteY500" fmla="*/ 2527180 h 4267200"/>
              <a:gd name="connsiteX501" fmla="*/ 310030 w 12192000"/>
              <a:gd name="connsiteY501" fmla="*/ 2771818 h 4267200"/>
              <a:gd name="connsiteX502" fmla="*/ 173877 w 12192000"/>
              <a:gd name="connsiteY502" fmla="*/ 2937056 h 4267200"/>
              <a:gd name="connsiteX503" fmla="*/ 77889 w 12192000"/>
              <a:gd name="connsiteY503" fmla="*/ 3138440 h 4267200"/>
              <a:gd name="connsiteX504" fmla="*/ 0 w 12192000"/>
              <a:gd name="connsiteY504" fmla="*/ 3271395 h 4267200"/>
              <a:gd name="connsiteX505" fmla="*/ 0 w 12192000"/>
              <a:gd name="connsiteY505" fmla="*/ 3153002 h 4267200"/>
              <a:gd name="connsiteX506" fmla="*/ 2386 w 12192000"/>
              <a:gd name="connsiteY506" fmla="*/ 3149203 h 4267200"/>
              <a:gd name="connsiteX507" fmla="*/ 89753 w 12192000"/>
              <a:gd name="connsiteY507" fmla="*/ 2987702 h 4267200"/>
              <a:gd name="connsiteX508" fmla="*/ 76869 w 12192000"/>
              <a:gd name="connsiteY508" fmla="*/ 3005404 h 4267200"/>
              <a:gd name="connsiteX509" fmla="*/ 32049 w 12192000"/>
              <a:gd name="connsiteY509" fmla="*/ 3065814 h 4267200"/>
              <a:gd name="connsiteX510" fmla="*/ 0 w 12192000"/>
              <a:gd name="connsiteY510" fmla="*/ 3108744 h 4267200"/>
              <a:gd name="connsiteX511" fmla="*/ 0 w 12192000"/>
              <a:gd name="connsiteY511" fmla="*/ 3058059 h 4267200"/>
              <a:gd name="connsiteX512" fmla="*/ 7610 w 12192000"/>
              <a:gd name="connsiteY512" fmla="*/ 3047889 h 4267200"/>
              <a:gd name="connsiteX513" fmla="*/ 52419 w 12192000"/>
              <a:gd name="connsiteY513" fmla="*/ 2987479 h 4267200"/>
              <a:gd name="connsiteX514" fmla="*/ 59142 w 12192000"/>
              <a:gd name="connsiteY514" fmla="*/ 2978488 h 4267200"/>
              <a:gd name="connsiteX515" fmla="*/ 0 w 12192000"/>
              <a:gd name="connsiteY515" fmla="*/ 3015334 h 4267200"/>
              <a:gd name="connsiteX516" fmla="*/ 0 w 12192000"/>
              <a:gd name="connsiteY516" fmla="*/ 2914286 h 4267200"/>
              <a:gd name="connsiteX517" fmla="*/ 36383 w 12192000"/>
              <a:gd name="connsiteY517" fmla="*/ 2901128 h 4267200"/>
              <a:gd name="connsiteX518" fmla="*/ 156329 w 12192000"/>
              <a:gd name="connsiteY518" fmla="*/ 2840533 h 4267200"/>
              <a:gd name="connsiteX519" fmla="*/ 358355 w 12192000"/>
              <a:gd name="connsiteY519" fmla="*/ 2620471 h 4267200"/>
              <a:gd name="connsiteX520" fmla="*/ 510577 w 12192000"/>
              <a:gd name="connsiteY520" fmla="*/ 2501244 h 4267200"/>
              <a:gd name="connsiteX521" fmla="*/ 211967 w 12192000"/>
              <a:gd name="connsiteY521" fmla="*/ 2479171 h 4267200"/>
              <a:gd name="connsiteX522" fmla="*/ 0 w 12192000"/>
              <a:gd name="connsiteY522" fmla="*/ 2476398 h 4267200"/>
              <a:gd name="connsiteX523" fmla="*/ 0 w 12192000"/>
              <a:gd name="connsiteY523" fmla="*/ 2389189 h 4267200"/>
              <a:gd name="connsiteX524" fmla="*/ 103062 w 12192000"/>
              <a:gd name="connsiteY524" fmla="*/ 2389518 h 4267200"/>
              <a:gd name="connsiteX525" fmla="*/ 510734 w 12192000"/>
              <a:gd name="connsiteY525" fmla="*/ 2416201 h 4267200"/>
              <a:gd name="connsiteX526" fmla="*/ 279257 w 12192000"/>
              <a:gd name="connsiteY526" fmla="*/ 2092102 h 4267200"/>
              <a:gd name="connsiteX527" fmla="*/ 65265 w 12192000"/>
              <a:gd name="connsiteY527" fmla="*/ 2006049 h 4267200"/>
              <a:gd name="connsiteX528" fmla="*/ 0 w 12192000"/>
              <a:gd name="connsiteY528" fmla="*/ 1982532 h 4267200"/>
              <a:gd name="connsiteX529" fmla="*/ 0 w 12192000"/>
              <a:gd name="connsiteY529" fmla="*/ 1912789 h 4267200"/>
              <a:gd name="connsiteX530" fmla="*/ 97460 w 12192000"/>
              <a:gd name="connsiteY530" fmla="*/ 1953725 h 4267200"/>
              <a:gd name="connsiteX531" fmla="*/ 221272 w 12192000"/>
              <a:gd name="connsiteY531" fmla="*/ 1980766 h 4267200"/>
              <a:gd name="connsiteX532" fmla="*/ 116765 w 12192000"/>
              <a:gd name="connsiteY532" fmla="*/ 1911033 h 4267200"/>
              <a:gd name="connsiteX533" fmla="*/ 16405 w 12192000"/>
              <a:gd name="connsiteY533" fmla="*/ 1803412 h 4267200"/>
              <a:gd name="connsiteX534" fmla="*/ 0 w 12192000"/>
              <a:gd name="connsiteY534" fmla="*/ 1784777 h 4267200"/>
              <a:gd name="connsiteX535" fmla="*/ 0 w 12192000"/>
              <a:gd name="connsiteY535" fmla="*/ 1740082 h 4267200"/>
              <a:gd name="connsiteX536" fmla="*/ 39394 w 12192000"/>
              <a:gd name="connsiteY536" fmla="*/ 1784856 h 4267200"/>
              <a:gd name="connsiteX537" fmla="*/ 135813 w 12192000"/>
              <a:gd name="connsiteY537" fmla="*/ 1888838 h 4267200"/>
              <a:gd name="connsiteX538" fmla="*/ 242575 w 12192000"/>
              <a:gd name="connsiteY538" fmla="*/ 1958841 h 4267200"/>
              <a:gd name="connsiteX539" fmla="*/ 82197 w 12192000"/>
              <a:gd name="connsiteY539" fmla="*/ 1754826 h 4267200"/>
              <a:gd name="connsiteX540" fmla="*/ 0 w 12192000"/>
              <a:gd name="connsiteY540" fmla="*/ 1679650 h 4267200"/>
              <a:gd name="connsiteX541" fmla="*/ 0 w 12192000"/>
              <a:gd name="connsiteY541" fmla="*/ 1602463 h 4267200"/>
              <a:gd name="connsiteX542" fmla="*/ 84689 w 12192000"/>
              <a:gd name="connsiteY542" fmla="*/ 1677442 h 4267200"/>
              <a:gd name="connsiteX543" fmla="*/ 298437 w 12192000"/>
              <a:gd name="connsiteY543" fmla="*/ 1968019 h 4267200"/>
              <a:gd name="connsiteX544" fmla="*/ 227269 w 12192000"/>
              <a:gd name="connsiteY544" fmla="*/ 1114064 h 4267200"/>
              <a:gd name="connsiteX545" fmla="*/ 248003 w 12192000"/>
              <a:gd name="connsiteY545" fmla="*/ 1089613 h 4267200"/>
              <a:gd name="connsiteX546" fmla="*/ 427020 w 12192000"/>
              <a:gd name="connsiteY546" fmla="*/ 1619803 h 4267200"/>
              <a:gd name="connsiteX547" fmla="*/ 340345 w 12192000"/>
              <a:gd name="connsiteY547" fmla="*/ 2027739 h 4267200"/>
              <a:gd name="connsiteX548" fmla="*/ 360865 w 12192000"/>
              <a:gd name="connsiteY548" fmla="*/ 2044827 h 4267200"/>
              <a:gd name="connsiteX549" fmla="*/ 560414 w 12192000"/>
              <a:gd name="connsiteY549" fmla="*/ 2421457 h 4267200"/>
              <a:gd name="connsiteX550" fmla="*/ 1359703 w 12192000"/>
              <a:gd name="connsiteY550" fmla="*/ 2578554 h 4267200"/>
              <a:gd name="connsiteX551" fmla="*/ 1359422 w 12192000"/>
              <a:gd name="connsiteY551" fmla="*/ 2577994 h 4267200"/>
              <a:gd name="connsiteX552" fmla="*/ 828701 w 12192000"/>
              <a:gd name="connsiteY552" fmla="*/ 1839520 h 4267200"/>
              <a:gd name="connsiteX553" fmla="*/ 494427 w 12192000"/>
              <a:gd name="connsiteY553" fmla="*/ 1092333 h 4267200"/>
              <a:gd name="connsiteX554" fmla="*/ 506322 w 12192000"/>
              <a:gd name="connsiteY554" fmla="*/ 1020997 h 4267200"/>
              <a:gd name="connsiteX555" fmla="*/ 4570198 w 12192000"/>
              <a:gd name="connsiteY555" fmla="*/ 978081 h 4267200"/>
              <a:gd name="connsiteX556" fmla="*/ 4523691 w 12192000"/>
              <a:gd name="connsiteY556" fmla="*/ 1127776 h 4267200"/>
              <a:gd name="connsiteX557" fmla="*/ 4509875 w 12192000"/>
              <a:gd name="connsiteY557" fmla="*/ 1167552 h 4267200"/>
              <a:gd name="connsiteX558" fmla="*/ 4478168 w 12192000"/>
              <a:gd name="connsiteY558" fmla="*/ 1260735 h 4267200"/>
              <a:gd name="connsiteX559" fmla="*/ 4409309 w 12192000"/>
              <a:gd name="connsiteY559" fmla="*/ 1666996 h 4267200"/>
              <a:gd name="connsiteX560" fmla="*/ 4370031 w 12192000"/>
              <a:gd name="connsiteY560" fmla="*/ 1955666 h 4267200"/>
              <a:gd name="connsiteX561" fmla="*/ 4570198 w 12192000"/>
              <a:gd name="connsiteY561" fmla="*/ 978081 h 4267200"/>
              <a:gd name="connsiteX562" fmla="*/ 12149131 w 12192000"/>
              <a:gd name="connsiteY562" fmla="*/ 959050 h 4267200"/>
              <a:gd name="connsiteX563" fmla="*/ 12105664 w 12192000"/>
              <a:gd name="connsiteY563" fmla="*/ 1006960 h 4267200"/>
              <a:gd name="connsiteX564" fmla="*/ 11883102 w 12192000"/>
              <a:gd name="connsiteY564" fmla="*/ 1184424 h 4267200"/>
              <a:gd name="connsiteX565" fmla="*/ 11665174 w 12192000"/>
              <a:gd name="connsiteY565" fmla="*/ 1317493 h 4267200"/>
              <a:gd name="connsiteX566" fmla="*/ 11590337 w 12192000"/>
              <a:gd name="connsiteY566" fmla="*/ 1348256 h 4267200"/>
              <a:gd name="connsiteX567" fmla="*/ 11492588 w 12192000"/>
              <a:gd name="connsiteY567" fmla="*/ 1390573 h 4267200"/>
              <a:gd name="connsiteX568" fmla="*/ 11888865 w 12192000"/>
              <a:gd name="connsiteY568" fmla="*/ 1220988 h 4267200"/>
              <a:gd name="connsiteX569" fmla="*/ 12149131 w 12192000"/>
              <a:gd name="connsiteY569" fmla="*/ 959050 h 4267200"/>
              <a:gd name="connsiteX570" fmla="*/ 4557898 w 12192000"/>
              <a:gd name="connsiteY570" fmla="*/ 900011 h 4267200"/>
              <a:gd name="connsiteX571" fmla="*/ 4344840 w 12192000"/>
              <a:gd name="connsiteY571" fmla="*/ 1922038 h 4267200"/>
              <a:gd name="connsiteX572" fmla="*/ 4378710 w 12192000"/>
              <a:gd name="connsiteY572" fmla="*/ 1665516 h 4267200"/>
              <a:gd name="connsiteX573" fmla="*/ 4448798 w 12192000"/>
              <a:gd name="connsiteY573" fmla="*/ 1253024 h 4267200"/>
              <a:gd name="connsiteX574" fmla="*/ 4480315 w 12192000"/>
              <a:gd name="connsiteY574" fmla="*/ 1158454 h 4267200"/>
              <a:gd name="connsiteX575" fmla="*/ 4494133 w 12192000"/>
              <a:gd name="connsiteY575" fmla="*/ 1118676 h 4267200"/>
              <a:gd name="connsiteX576" fmla="*/ 4557898 w 12192000"/>
              <a:gd name="connsiteY576" fmla="*/ 900011 h 4267200"/>
              <a:gd name="connsiteX577" fmla="*/ 5870151 w 12192000"/>
              <a:gd name="connsiteY577" fmla="*/ 898890 h 4267200"/>
              <a:gd name="connsiteX578" fmla="*/ 5861335 w 12192000"/>
              <a:gd name="connsiteY578" fmla="*/ 899177 h 4267200"/>
              <a:gd name="connsiteX579" fmla="*/ 5843702 w 12192000"/>
              <a:gd name="connsiteY579" fmla="*/ 899748 h 4267200"/>
              <a:gd name="connsiteX580" fmla="*/ 5651107 w 12192000"/>
              <a:gd name="connsiteY580" fmla="*/ 920306 h 4267200"/>
              <a:gd name="connsiteX581" fmla="*/ 5459407 w 12192000"/>
              <a:gd name="connsiteY581" fmla="*/ 940975 h 4267200"/>
              <a:gd name="connsiteX582" fmla="*/ 5374846 w 12192000"/>
              <a:gd name="connsiteY582" fmla="*/ 941988 h 4267200"/>
              <a:gd name="connsiteX583" fmla="*/ 5256105 w 12192000"/>
              <a:gd name="connsiteY583" fmla="*/ 945632 h 4267200"/>
              <a:gd name="connsiteX584" fmla="*/ 5107071 w 12192000"/>
              <a:gd name="connsiteY584" fmla="*/ 969720 h 4267200"/>
              <a:gd name="connsiteX585" fmla="*/ 4998681 w 12192000"/>
              <a:gd name="connsiteY585" fmla="*/ 988771 h 4267200"/>
              <a:gd name="connsiteX586" fmla="*/ 5870151 w 12192000"/>
              <a:gd name="connsiteY586" fmla="*/ 898890 h 4267200"/>
              <a:gd name="connsiteX587" fmla="*/ 12190084 w 12192000"/>
              <a:gd name="connsiteY587" fmla="*/ 854709 h 4267200"/>
              <a:gd name="connsiteX588" fmla="*/ 12162947 w 12192000"/>
              <a:gd name="connsiteY588" fmla="*/ 879275 h 4267200"/>
              <a:gd name="connsiteX589" fmla="*/ 11721478 w 12192000"/>
              <a:gd name="connsiteY589" fmla="*/ 1216434 h 4267200"/>
              <a:gd name="connsiteX590" fmla="*/ 11680712 w 12192000"/>
              <a:gd name="connsiteY590" fmla="*/ 1239730 h 4267200"/>
              <a:gd name="connsiteX591" fmla="*/ 11505347 w 12192000"/>
              <a:gd name="connsiteY591" fmla="*/ 1352837 h 4267200"/>
              <a:gd name="connsiteX592" fmla="*/ 11580962 w 12192000"/>
              <a:gd name="connsiteY592" fmla="*/ 1321759 h 4267200"/>
              <a:gd name="connsiteX593" fmla="*/ 11654234 w 12192000"/>
              <a:gd name="connsiteY593" fmla="*/ 1291618 h 4267200"/>
              <a:gd name="connsiteX594" fmla="*/ 11867274 w 12192000"/>
              <a:gd name="connsiteY594" fmla="*/ 1160983 h 4267200"/>
              <a:gd name="connsiteX595" fmla="*/ 12086035 w 12192000"/>
              <a:gd name="connsiteY595" fmla="*/ 986418 h 4267200"/>
              <a:gd name="connsiteX596" fmla="*/ 12190084 w 12192000"/>
              <a:gd name="connsiteY596" fmla="*/ 854709 h 4267200"/>
              <a:gd name="connsiteX597" fmla="*/ 5504425 w 12192000"/>
              <a:gd name="connsiteY597" fmla="*/ 848067 h 4267200"/>
              <a:gd name="connsiteX598" fmla="*/ 4968849 w 12192000"/>
              <a:gd name="connsiteY598" fmla="*/ 962318 h 4267200"/>
              <a:gd name="connsiteX599" fmla="*/ 5104039 w 12192000"/>
              <a:gd name="connsiteY599" fmla="*/ 940634 h 4267200"/>
              <a:gd name="connsiteX600" fmla="*/ 5256311 w 12192000"/>
              <a:gd name="connsiteY600" fmla="*/ 916490 h 4267200"/>
              <a:gd name="connsiteX601" fmla="*/ 5377381 w 12192000"/>
              <a:gd name="connsiteY601" fmla="*/ 912671 h 4267200"/>
              <a:gd name="connsiteX602" fmla="*/ 5460148 w 12192000"/>
              <a:gd name="connsiteY602" fmla="*/ 911442 h 4267200"/>
              <a:gd name="connsiteX603" fmla="*/ 5648971 w 12192000"/>
              <a:gd name="connsiteY603" fmla="*/ 891331 h 4267200"/>
              <a:gd name="connsiteX604" fmla="*/ 5844807 w 12192000"/>
              <a:gd name="connsiteY604" fmla="*/ 870718 h 4267200"/>
              <a:gd name="connsiteX605" fmla="*/ 5862975 w 12192000"/>
              <a:gd name="connsiteY605" fmla="*/ 869756 h 4267200"/>
              <a:gd name="connsiteX606" fmla="*/ 5920887 w 12192000"/>
              <a:gd name="connsiteY606" fmla="*/ 865929 h 4267200"/>
              <a:gd name="connsiteX607" fmla="*/ 5504425 w 12192000"/>
              <a:gd name="connsiteY607" fmla="*/ 848067 h 4267200"/>
              <a:gd name="connsiteX608" fmla="*/ 8924104 w 12192000"/>
              <a:gd name="connsiteY608" fmla="*/ 777000 h 4267200"/>
              <a:gd name="connsiteX609" fmla="*/ 8921999 w 12192000"/>
              <a:gd name="connsiteY609" fmla="*/ 794136 h 4267200"/>
              <a:gd name="connsiteX610" fmla="*/ 8916066 w 12192000"/>
              <a:gd name="connsiteY610" fmla="*/ 843129 h 4267200"/>
              <a:gd name="connsiteX611" fmla="*/ 8909852 w 12192000"/>
              <a:gd name="connsiteY611" fmla="*/ 1005313 h 4267200"/>
              <a:gd name="connsiteX612" fmla="*/ 8936982 w 12192000"/>
              <a:gd name="connsiteY612" fmla="*/ 1614896 h 4267200"/>
              <a:gd name="connsiteX613" fmla="*/ 8939706 w 12192000"/>
              <a:gd name="connsiteY613" fmla="*/ 1632791 h 4267200"/>
              <a:gd name="connsiteX614" fmla="*/ 8946691 w 12192000"/>
              <a:gd name="connsiteY614" fmla="*/ 1680170 h 4267200"/>
              <a:gd name="connsiteX615" fmla="*/ 8947643 w 12192000"/>
              <a:gd name="connsiteY615" fmla="*/ 1649028 h 4267200"/>
              <a:gd name="connsiteX616" fmla="*/ 8931687 w 12192000"/>
              <a:gd name="connsiteY616" fmla="*/ 871628 h 4267200"/>
              <a:gd name="connsiteX617" fmla="*/ 8929804 w 12192000"/>
              <a:gd name="connsiteY617" fmla="*/ 850229 h 4267200"/>
              <a:gd name="connsiteX618" fmla="*/ 8924104 w 12192000"/>
              <a:gd name="connsiteY618" fmla="*/ 777000 h 4267200"/>
              <a:gd name="connsiteX619" fmla="*/ 8951219 w 12192000"/>
              <a:gd name="connsiteY619" fmla="*/ 764662 h 4267200"/>
              <a:gd name="connsiteX620" fmla="*/ 8957270 w 12192000"/>
              <a:gd name="connsiteY620" fmla="*/ 847698 h 4267200"/>
              <a:gd name="connsiteX621" fmla="*/ 8959153 w 12192000"/>
              <a:gd name="connsiteY621" fmla="*/ 869097 h 4267200"/>
              <a:gd name="connsiteX622" fmla="*/ 8976081 w 12192000"/>
              <a:gd name="connsiteY622" fmla="*/ 1619865 h 4267200"/>
              <a:gd name="connsiteX623" fmla="*/ 8951219 w 12192000"/>
              <a:gd name="connsiteY623" fmla="*/ 764662 h 4267200"/>
              <a:gd name="connsiteX624" fmla="*/ 8898081 w 12192000"/>
              <a:gd name="connsiteY624" fmla="*/ 630137 h 4267200"/>
              <a:gd name="connsiteX625" fmla="*/ 8910095 w 12192000"/>
              <a:gd name="connsiteY625" fmla="*/ 1626691 h 4267200"/>
              <a:gd name="connsiteX626" fmla="*/ 8908822 w 12192000"/>
              <a:gd name="connsiteY626" fmla="*/ 1619067 h 4267200"/>
              <a:gd name="connsiteX627" fmla="*/ 8881669 w 12192000"/>
              <a:gd name="connsiteY627" fmla="*/ 1004967 h 4267200"/>
              <a:gd name="connsiteX628" fmla="*/ 8888265 w 12192000"/>
              <a:gd name="connsiteY628" fmla="*/ 840369 h 4267200"/>
              <a:gd name="connsiteX629" fmla="*/ 8894429 w 12192000"/>
              <a:gd name="connsiteY629" fmla="*/ 790831 h 4267200"/>
              <a:gd name="connsiteX630" fmla="*/ 8898081 w 12192000"/>
              <a:gd name="connsiteY630" fmla="*/ 630137 h 4267200"/>
              <a:gd name="connsiteX631" fmla="*/ 11491396 w 12192000"/>
              <a:gd name="connsiteY631" fmla="*/ 623931 h 4267200"/>
              <a:gd name="connsiteX632" fmla="*/ 11413329 w 12192000"/>
              <a:gd name="connsiteY632" fmla="*/ 662344 h 4267200"/>
              <a:gd name="connsiteX633" fmla="*/ 10966547 w 12192000"/>
              <a:gd name="connsiteY633" fmla="*/ 818916 h 4267200"/>
              <a:gd name="connsiteX634" fmla="*/ 10498883 w 12192000"/>
              <a:gd name="connsiteY634" fmla="*/ 1111507 h 4267200"/>
              <a:gd name="connsiteX635" fmla="*/ 10671292 w 12192000"/>
              <a:gd name="connsiteY635" fmla="*/ 1035777 h 4267200"/>
              <a:gd name="connsiteX636" fmla="*/ 10685894 w 12192000"/>
              <a:gd name="connsiteY636" fmla="*/ 1027151 h 4267200"/>
              <a:gd name="connsiteX637" fmla="*/ 11104337 w 12192000"/>
              <a:gd name="connsiteY637" fmla="*/ 817377 h 4267200"/>
              <a:gd name="connsiteX638" fmla="*/ 11491396 w 12192000"/>
              <a:gd name="connsiteY638" fmla="*/ 623931 h 4267200"/>
              <a:gd name="connsiteX639" fmla="*/ 10779304 w 12192000"/>
              <a:gd name="connsiteY639" fmla="*/ 584486 h 4267200"/>
              <a:gd name="connsiteX640" fmla="*/ 10658378 w 12192000"/>
              <a:gd name="connsiteY640" fmla="*/ 772788 h 4267200"/>
              <a:gd name="connsiteX641" fmla="*/ 10475581 w 12192000"/>
              <a:gd name="connsiteY641" fmla="*/ 1070739 h 4267200"/>
              <a:gd name="connsiteX642" fmla="*/ 10735178 w 12192000"/>
              <a:gd name="connsiteY642" fmla="*/ 693281 h 4267200"/>
              <a:gd name="connsiteX643" fmla="*/ 10132488 w 12192000"/>
              <a:gd name="connsiteY643" fmla="*/ 518596 h 4267200"/>
              <a:gd name="connsiteX644" fmla="*/ 9879465 w 12192000"/>
              <a:gd name="connsiteY644" fmla="*/ 567273 h 4267200"/>
              <a:gd name="connsiteX645" fmla="*/ 9364243 w 12192000"/>
              <a:gd name="connsiteY645" fmla="*/ 809468 h 4267200"/>
              <a:gd name="connsiteX646" fmla="*/ 9366655 w 12192000"/>
              <a:gd name="connsiteY646" fmla="*/ 809848 h 4267200"/>
              <a:gd name="connsiteX647" fmla="*/ 9914233 w 12192000"/>
              <a:gd name="connsiteY647" fmla="*/ 596159 h 4267200"/>
              <a:gd name="connsiteX648" fmla="*/ 10264524 w 12192000"/>
              <a:gd name="connsiteY648" fmla="*/ 501747 h 4267200"/>
              <a:gd name="connsiteX649" fmla="*/ 9922837 w 12192000"/>
              <a:gd name="connsiteY649" fmla="*/ 622979 h 4267200"/>
              <a:gd name="connsiteX650" fmla="*/ 9416908 w 12192000"/>
              <a:gd name="connsiteY650" fmla="*/ 818889 h 4267200"/>
              <a:gd name="connsiteX651" fmla="*/ 9418234 w 12192000"/>
              <a:gd name="connsiteY651" fmla="*/ 818810 h 4267200"/>
              <a:gd name="connsiteX652" fmla="*/ 10264524 w 12192000"/>
              <a:gd name="connsiteY652" fmla="*/ 501747 h 4267200"/>
              <a:gd name="connsiteX653" fmla="*/ 10802699 w 12192000"/>
              <a:gd name="connsiteY653" fmla="*/ 488163 h 4267200"/>
              <a:gd name="connsiteX654" fmla="*/ 10618739 w 12192000"/>
              <a:gd name="connsiteY654" fmla="*/ 734118 h 4267200"/>
              <a:gd name="connsiteX655" fmla="*/ 10604580 w 12192000"/>
              <a:gd name="connsiteY655" fmla="*/ 753877 h 4267200"/>
              <a:gd name="connsiteX656" fmla="*/ 10529643 w 12192000"/>
              <a:gd name="connsiteY656" fmla="*/ 867004 h 4267200"/>
              <a:gd name="connsiteX657" fmla="*/ 10462194 w 12192000"/>
              <a:gd name="connsiteY657" fmla="*/ 1035452 h 4267200"/>
              <a:gd name="connsiteX658" fmla="*/ 10635117 w 12192000"/>
              <a:gd name="connsiteY658" fmla="*/ 757788 h 4267200"/>
              <a:gd name="connsiteX659" fmla="*/ 10802699 w 12192000"/>
              <a:gd name="connsiteY659" fmla="*/ 488163 h 4267200"/>
              <a:gd name="connsiteX660" fmla="*/ 10359107 w 12192000"/>
              <a:gd name="connsiteY660" fmla="*/ 485136 h 4267200"/>
              <a:gd name="connsiteX661" fmla="*/ 9515108 w 12192000"/>
              <a:gd name="connsiteY661" fmla="*/ 825701 h 4267200"/>
              <a:gd name="connsiteX662" fmla="*/ 10359107 w 12192000"/>
              <a:gd name="connsiteY662" fmla="*/ 485136 h 4267200"/>
              <a:gd name="connsiteX663" fmla="*/ 11886089 w 12192000"/>
              <a:gd name="connsiteY663" fmla="*/ 483936 h 4267200"/>
              <a:gd name="connsiteX664" fmla="*/ 11622890 w 12192000"/>
              <a:gd name="connsiteY664" fmla="*/ 661575 h 4267200"/>
              <a:gd name="connsiteX665" fmla="*/ 11038640 w 12192000"/>
              <a:gd name="connsiteY665" fmla="*/ 996875 h 4267200"/>
              <a:gd name="connsiteX666" fmla="*/ 10561310 w 12192000"/>
              <a:gd name="connsiteY666" fmla="*/ 1145020 h 4267200"/>
              <a:gd name="connsiteX667" fmla="*/ 10675127 w 12192000"/>
              <a:gd name="connsiteY667" fmla="*/ 1163586 h 4267200"/>
              <a:gd name="connsiteX668" fmla="*/ 11120351 w 12192000"/>
              <a:gd name="connsiteY668" fmla="*/ 990907 h 4267200"/>
              <a:gd name="connsiteX669" fmla="*/ 11648506 w 12192000"/>
              <a:gd name="connsiteY669" fmla="*/ 680145 h 4267200"/>
              <a:gd name="connsiteX670" fmla="*/ 11886089 w 12192000"/>
              <a:gd name="connsiteY670" fmla="*/ 483936 h 4267200"/>
              <a:gd name="connsiteX671" fmla="*/ 3607114 w 12192000"/>
              <a:gd name="connsiteY671" fmla="*/ 467441 h 4267200"/>
              <a:gd name="connsiteX672" fmla="*/ 3296242 w 12192000"/>
              <a:gd name="connsiteY672" fmla="*/ 807991 h 4267200"/>
              <a:gd name="connsiteX673" fmla="*/ 3174674 w 12192000"/>
              <a:gd name="connsiteY673" fmla="*/ 919759 h 4267200"/>
              <a:gd name="connsiteX674" fmla="*/ 3042978 w 12192000"/>
              <a:gd name="connsiteY674" fmla="*/ 1054894 h 4267200"/>
              <a:gd name="connsiteX675" fmla="*/ 2968914 w 12192000"/>
              <a:gd name="connsiteY675" fmla="*/ 1133756 h 4267200"/>
              <a:gd name="connsiteX676" fmla="*/ 3103823 w 12192000"/>
              <a:gd name="connsiteY676" fmla="*/ 1026814 h 4267200"/>
              <a:gd name="connsiteX677" fmla="*/ 3607114 w 12192000"/>
              <a:gd name="connsiteY677" fmla="*/ 467441 h 4267200"/>
              <a:gd name="connsiteX678" fmla="*/ 10784544 w 12192000"/>
              <a:gd name="connsiteY678" fmla="*/ 465669 h 4267200"/>
              <a:gd name="connsiteX679" fmla="*/ 10426419 w 12192000"/>
              <a:gd name="connsiteY679" fmla="*/ 1062158 h 4267200"/>
              <a:gd name="connsiteX680" fmla="*/ 10471732 w 12192000"/>
              <a:gd name="connsiteY680" fmla="*/ 921679 h 4267200"/>
              <a:gd name="connsiteX681" fmla="*/ 10504824 w 12192000"/>
              <a:gd name="connsiteY681" fmla="*/ 852631 h 4267200"/>
              <a:gd name="connsiteX682" fmla="*/ 10582237 w 12192000"/>
              <a:gd name="connsiteY682" fmla="*/ 736692 h 4267200"/>
              <a:gd name="connsiteX683" fmla="*/ 10596401 w 12192000"/>
              <a:gd name="connsiteY683" fmla="*/ 716935 h 4267200"/>
              <a:gd name="connsiteX684" fmla="*/ 10784544 w 12192000"/>
              <a:gd name="connsiteY684" fmla="*/ 465669 h 4267200"/>
              <a:gd name="connsiteX685" fmla="*/ 11916494 w 12192000"/>
              <a:gd name="connsiteY685" fmla="*/ 422768 h 4267200"/>
              <a:gd name="connsiteX686" fmla="*/ 11703185 w 12192000"/>
              <a:gd name="connsiteY686" fmla="*/ 528178 h 4267200"/>
              <a:gd name="connsiteX687" fmla="*/ 11680755 w 12192000"/>
              <a:gd name="connsiteY687" fmla="*/ 543149 h 4267200"/>
              <a:gd name="connsiteX688" fmla="*/ 11116818 w 12192000"/>
              <a:gd name="connsiteY688" fmla="*/ 842623 h 4267200"/>
              <a:gd name="connsiteX689" fmla="*/ 10700164 w 12192000"/>
              <a:gd name="connsiteY689" fmla="*/ 1051220 h 4267200"/>
              <a:gd name="connsiteX690" fmla="*/ 10685570 w 12192000"/>
              <a:gd name="connsiteY690" fmla="*/ 1059849 h 4267200"/>
              <a:gd name="connsiteX691" fmla="*/ 10584288 w 12192000"/>
              <a:gd name="connsiteY691" fmla="*/ 1113543 h 4267200"/>
              <a:gd name="connsiteX692" fmla="*/ 11026698 w 12192000"/>
              <a:gd name="connsiteY692" fmla="*/ 971858 h 4267200"/>
              <a:gd name="connsiteX693" fmla="*/ 11607604 w 12192000"/>
              <a:gd name="connsiteY693" fmla="*/ 638368 h 4267200"/>
              <a:gd name="connsiteX694" fmla="*/ 11919452 w 12192000"/>
              <a:gd name="connsiteY694" fmla="*/ 423380 h 4267200"/>
              <a:gd name="connsiteX695" fmla="*/ 11916494 w 12192000"/>
              <a:gd name="connsiteY695" fmla="*/ 422768 h 4267200"/>
              <a:gd name="connsiteX696" fmla="*/ 8148168 w 12192000"/>
              <a:gd name="connsiteY696" fmla="*/ 416949 h 4267200"/>
              <a:gd name="connsiteX697" fmla="*/ 7862052 w 12192000"/>
              <a:gd name="connsiteY697" fmla="*/ 694330 h 4267200"/>
              <a:gd name="connsiteX698" fmla="*/ 7808002 w 12192000"/>
              <a:gd name="connsiteY698" fmla="*/ 759654 h 4267200"/>
              <a:gd name="connsiteX699" fmla="*/ 8295299 w 12192000"/>
              <a:gd name="connsiteY699" fmla="*/ 416143 h 4267200"/>
              <a:gd name="connsiteX700" fmla="*/ 8309124 w 12192000"/>
              <a:gd name="connsiteY700" fmla="*/ 534021 h 4267200"/>
              <a:gd name="connsiteX701" fmla="*/ 8293154 w 12192000"/>
              <a:gd name="connsiteY701" fmla="*/ 672115 h 4267200"/>
              <a:gd name="connsiteX702" fmla="*/ 8279099 w 12192000"/>
              <a:gd name="connsiteY702" fmla="*/ 769176 h 4267200"/>
              <a:gd name="connsiteX703" fmla="*/ 8309186 w 12192000"/>
              <a:gd name="connsiteY703" fmla="*/ 1060039 h 4267200"/>
              <a:gd name="connsiteX704" fmla="*/ 8410512 w 12192000"/>
              <a:gd name="connsiteY704" fmla="*/ 1511108 h 4267200"/>
              <a:gd name="connsiteX705" fmla="*/ 8351657 w 12192000"/>
              <a:gd name="connsiteY705" fmla="*/ 521768 h 4267200"/>
              <a:gd name="connsiteX706" fmla="*/ 8295299 w 12192000"/>
              <a:gd name="connsiteY706" fmla="*/ 416143 h 4267200"/>
              <a:gd name="connsiteX707" fmla="*/ 8266483 w 12192000"/>
              <a:gd name="connsiteY707" fmla="*/ 414244 h 4267200"/>
              <a:gd name="connsiteX708" fmla="*/ 8343425 w 12192000"/>
              <a:gd name="connsiteY708" fmla="*/ 1357811 h 4267200"/>
              <a:gd name="connsiteX709" fmla="*/ 8282114 w 12192000"/>
              <a:gd name="connsiteY709" fmla="*/ 1064671 h 4267200"/>
              <a:gd name="connsiteX710" fmla="*/ 8251298 w 12192000"/>
              <a:gd name="connsiteY710" fmla="*/ 766414 h 4267200"/>
              <a:gd name="connsiteX711" fmla="*/ 8265729 w 12192000"/>
              <a:gd name="connsiteY711" fmla="*/ 666939 h 4267200"/>
              <a:gd name="connsiteX712" fmla="*/ 8281494 w 12192000"/>
              <a:gd name="connsiteY712" fmla="*/ 533909 h 4267200"/>
              <a:gd name="connsiteX713" fmla="*/ 8266483 w 12192000"/>
              <a:gd name="connsiteY713" fmla="*/ 414244 h 4267200"/>
              <a:gd name="connsiteX714" fmla="*/ 8140802 w 12192000"/>
              <a:gd name="connsiteY714" fmla="*/ 388720 h 4267200"/>
              <a:gd name="connsiteX715" fmla="*/ 7860379 w 12192000"/>
              <a:gd name="connsiteY715" fmla="*/ 596411 h 4267200"/>
              <a:gd name="connsiteX716" fmla="*/ 7737688 w 12192000"/>
              <a:gd name="connsiteY716" fmla="*/ 790400 h 4267200"/>
              <a:gd name="connsiteX717" fmla="*/ 7726885 w 12192000"/>
              <a:gd name="connsiteY717" fmla="*/ 812869 h 4267200"/>
              <a:gd name="connsiteX718" fmla="*/ 7840490 w 12192000"/>
              <a:gd name="connsiteY718" fmla="*/ 676832 h 4267200"/>
              <a:gd name="connsiteX719" fmla="*/ 8140802 w 12192000"/>
              <a:gd name="connsiteY719" fmla="*/ 388720 h 4267200"/>
              <a:gd name="connsiteX720" fmla="*/ 3744487 w 12192000"/>
              <a:gd name="connsiteY720" fmla="*/ 383136 h 4267200"/>
              <a:gd name="connsiteX721" fmla="*/ 3970213 w 12192000"/>
              <a:gd name="connsiteY721" fmla="*/ 995559 h 4267200"/>
              <a:gd name="connsiteX722" fmla="*/ 3744487 w 12192000"/>
              <a:gd name="connsiteY722" fmla="*/ 383136 h 4267200"/>
              <a:gd name="connsiteX723" fmla="*/ 3624562 w 12192000"/>
              <a:gd name="connsiteY723" fmla="*/ 367041 h 4267200"/>
              <a:gd name="connsiteX724" fmla="*/ 3489712 w 12192000"/>
              <a:gd name="connsiteY724" fmla="*/ 485386 h 4267200"/>
              <a:gd name="connsiteX725" fmla="*/ 3182994 w 12192000"/>
              <a:gd name="connsiteY725" fmla="*/ 828265 h 4267200"/>
              <a:gd name="connsiteX726" fmla="*/ 2892114 w 12192000"/>
              <a:gd name="connsiteY726" fmla="*/ 1172635 h 4267200"/>
              <a:gd name="connsiteX727" fmla="*/ 3021459 w 12192000"/>
              <a:gd name="connsiteY727" fmla="*/ 1035385 h 4267200"/>
              <a:gd name="connsiteX728" fmla="*/ 3153873 w 12192000"/>
              <a:gd name="connsiteY728" fmla="*/ 898971 h 4267200"/>
              <a:gd name="connsiteX729" fmla="*/ 3276511 w 12192000"/>
              <a:gd name="connsiteY729" fmla="*/ 786423 h 4267200"/>
              <a:gd name="connsiteX730" fmla="*/ 3584154 w 12192000"/>
              <a:gd name="connsiteY730" fmla="*/ 448218 h 4267200"/>
              <a:gd name="connsiteX731" fmla="*/ 3624562 w 12192000"/>
              <a:gd name="connsiteY731" fmla="*/ 367041 h 4267200"/>
              <a:gd name="connsiteX732" fmla="*/ 3766672 w 12192000"/>
              <a:gd name="connsiteY732" fmla="*/ 359429 h 4267200"/>
              <a:gd name="connsiteX733" fmla="*/ 3996338 w 12192000"/>
              <a:gd name="connsiteY733" fmla="*/ 968237 h 4267200"/>
              <a:gd name="connsiteX734" fmla="*/ 3766672 w 12192000"/>
              <a:gd name="connsiteY734" fmla="*/ 359429 h 4267200"/>
              <a:gd name="connsiteX735" fmla="*/ 5805386 w 12192000"/>
              <a:gd name="connsiteY735" fmla="*/ 239240 h 4267200"/>
              <a:gd name="connsiteX736" fmla="*/ 5736947 w 12192000"/>
              <a:gd name="connsiteY736" fmla="*/ 261367 h 4267200"/>
              <a:gd name="connsiteX737" fmla="*/ 5427012 w 12192000"/>
              <a:gd name="connsiteY737" fmla="*/ 311272 h 4267200"/>
              <a:gd name="connsiteX738" fmla="*/ 5147818 w 12192000"/>
              <a:gd name="connsiteY738" fmla="*/ 322112 h 4267200"/>
              <a:gd name="connsiteX739" fmla="*/ 5060854 w 12192000"/>
              <a:gd name="connsiteY739" fmla="*/ 311882 h 4267200"/>
              <a:gd name="connsiteX740" fmla="*/ 4945989 w 12192000"/>
              <a:gd name="connsiteY740" fmla="*/ 300516 h 4267200"/>
              <a:gd name="connsiteX741" fmla="*/ 5410479 w 12192000"/>
              <a:gd name="connsiteY741" fmla="*/ 348434 h 4267200"/>
              <a:gd name="connsiteX742" fmla="*/ 5805386 w 12192000"/>
              <a:gd name="connsiteY742" fmla="*/ 239240 h 4267200"/>
              <a:gd name="connsiteX743" fmla="*/ 5905192 w 12192000"/>
              <a:gd name="connsiteY743" fmla="*/ 163079 h 4267200"/>
              <a:gd name="connsiteX744" fmla="*/ 5865655 w 12192000"/>
              <a:gd name="connsiteY744" fmla="*/ 171901 h 4267200"/>
              <a:gd name="connsiteX745" fmla="*/ 5259740 w 12192000"/>
              <a:gd name="connsiteY745" fmla="*/ 257013 h 4267200"/>
              <a:gd name="connsiteX746" fmla="*/ 5208466 w 12192000"/>
              <a:gd name="connsiteY746" fmla="*/ 257550 h 4267200"/>
              <a:gd name="connsiteX747" fmla="*/ 4980204 w 12192000"/>
              <a:gd name="connsiteY747" fmla="*/ 271903 h 4267200"/>
              <a:gd name="connsiteX748" fmla="*/ 5068068 w 12192000"/>
              <a:gd name="connsiteY748" fmla="*/ 282244 h 4267200"/>
              <a:gd name="connsiteX749" fmla="*/ 5153231 w 12192000"/>
              <a:gd name="connsiteY749" fmla="*/ 292240 h 4267200"/>
              <a:gd name="connsiteX750" fmla="*/ 5426491 w 12192000"/>
              <a:gd name="connsiteY750" fmla="*/ 281128 h 4267200"/>
              <a:gd name="connsiteX751" fmla="*/ 5731212 w 12192000"/>
              <a:gd name="connsiteY751" fmla="*/ 231951 h 4267200"/>
              <a:gd name="connsiteX752" fmla="*/ 5905192 w 12192000"/>
              <a:gd name="connsiteY752" fmla="*/ 163079 h 4267200"/>
              <a:gd name="connsiteX753" fmla="*/ 5944437 w 12192000"/>
              <a:gd name="connsiteY753" fmla="*/ 113829 h 4267200"/>
              <a:gd name="connsiteX754" fmla="*/ 5825032 w 12192000"/>
              <a:gd name="connsiteY754" fmla="*/ 146405 h 4267200"/>
              <a:gd name="connsiteX755" fmla="*/ 4955599 w 12192000"/>
              <a:gd name="connsiteY755" fmla="*/ 247008 h 4267200"/>
              <a:gd name="connsiteX756" fmla="*/ 5210104 w 12192000"/>
              <a:gd name="connsiteY756" fmla="*/ 228123 h 4267200"/>
              <a:gd name="connsiteX757" fmla="*/ 5261015 w 12192000"/>
              <a:gd name="connsiteY757" fmla="*/ 227087 h 4267200"/>
              <a:gd name="connsiteX758" fmla="*/ 5861181 w 12192000"/>
              <a:gd name="connsiteY758" fmla="*/ 143093 h 4267200"/>
              <a:gd name="connsiteX759" fmla="*/ 5961252 w 12192000"/>
              <a:gd name="connsiteY759" fmla="*/ 114820 h 4267200"/>
              <a:gd name="connsiteX760" fmla="*/ 5944437 w 12192000"/>
              <a:gd name="connsiteY760" fmla="*/ 113829 h 4267200"/>
              <a:gd name="connsiteX761" fmla="*/ 9095810 w 12192000"/>
              <a:gd name="connsiteY761" fmla="*/ 0 h 4267200"/>
              <a:gd name="connsiteX762" fmla="*/ 9215999 w 12192000"/>
              <a:gd name="connsiteY762" fmla="*/ 0 h 4267200"/>
              <a:gd name="connsiteX763" fmla="*/ 9250991 w 12192000"/>
              <a:gd name="connsiteY763" fmla="*/ 17650 h 4267200"/>
              <a:gd name="connsiteX764" fmla="*/ 9551793 w 12192000"/>
              <a:gd name="connsiteY764" fmla="*/ 69947 h 4267200"/>
              <a:gd name="connsiteX765" fmla="*/ 10211701 w 12192000"/>
              <a:gd name="connsiteY765" fmla="*/ 15192 h 4267200"/>
              <a:gd name="connsiteX766" fmla="*/ 9665014 w 12192000"/>
              <a:gd name="connsiteY766" fmla="*/ 41266 h 4267200"/>
              <a:gd name="connsiteX767" fmla="*/ 9382567 w 12192000"/>
              <a:gd name="connsiteY767" fmla="*/ 18583 h 4267200"/>
              <a:gd name="connsiteX768" fmla="*/ 9283159 w 12192000"/>
              <a:gd name="connsiteY768" fmla="*/ 0 h 4267200"/>
              <a:gd name="connsiteX769" fmla="*/ 9469266 w 12192000"/>
              <a:gd name="connsiteY769" fmla="*/ 0 h 4267200"/>
              <a:gd name="connsiteX770" fmla="*/ 9504117 w 12192000"/>
              <a:gd name="connsiteY770" fmla="*/ 4274 h 4267200"/>
              <a:gd name="connsiteX771" fmla="*/ 9667223 w 12192000"/>
              <a:gd name="connsiteY771" fmla="*/ 13232 h 4267200"/>
              <a:gd name="connsiteX772" fmla="*/ 9887703 w 12192000"/>
              <a:gd name="connsiteY772" fmla="*/ 12601 h 4267200"/>
              <a:gd name="connsiteX773" fmla="*/ 10088930 w 12192000"/>
              <a:gd name="connsiteY773" fmla="*/ 0 h 4267200"/>
              <a:gd name="connsiteX774" fmla="*/ 10544171 w 12192000"/>
              <a:gd name="connsiteY774" fmla="*/ 0 h 4267200"/>
              <a:gd name="connsiteX775" fmla="*/ 10392396 w 12192000"/>
              <a:gd name="connsiteY775" fmla="*/ 36772 h 4267200"/>
              <a:gd name="connsiteX776" fmla="*/ 9413803 w 12192000"/>
              <a:gd name="connsiteY776" fmla="*/ 131277 h 4267200"/>
              <a:gd name="connsiteX777" fmla="*/ 9174626 w 12192000"/>
              <a:gd name="connsiteY777" fmla="*/ 44983 h 4267200"/>
              <a:gd name="connsiteX778" fmla="*/ 8474998 w 12192000"/>
              <a:gd name="connsiteY778" fmla="*/ 0 h 4267200"/>
              <a:gd name="connsiteX779" fmla="*/ 8573502 w 12192000"/>
              <a:gd name="connsiteY779" fmla="*/ 0 h 4267200"/>
              <a:gd name="connsiteX780" fmla="*/ 8659539 w 12192000"/>
              <a:gd name="connsiteY780" fmla="*/ 117664 h 4267200"/>
              <a:gd name="connsiteX781" fmla="*/ 9248507 w 12192000"/>
              <a:gd name="connsiteY781" fmla="*/ 743734 h 4267200"/>
              <a:gd name="connsiteX782" fmla="*/ 9309457 w 12192000"/>
              <a:gd name="connsiteY782" fmla="*/ 795932 h 4267200"/>
              <a:gd name="connsiteX783" fmla="*/ 9785496 w 12192000"/>
              <a:gd name="connsiteY783" fmla="*/ 530713 h 4267200"/>
              <a:gd name="connsiteX784" fmla="*/ 10482828 w 12192000"/>
              <a:gd name="connsiteY784" fmla="*/ 399738 h 4267200"/>
              <a:gd name="connsiteX785" fmla="*/ 10468382 w 12192000"/>
              <a:gd name="connsiteY785" fmla="*/ 461219 h 4267200"/>
              <a:gd name="connsiteX786" fmla="*/ 9430790 w 12192000"/>
              <a:gd name="connsiteY786" fmla="*/ 895589 h 4267200"/>
              <a:gd name="connsiteX787" fmla="*/ 10019780 w 12192000"/>
              <a:gd name="connsiteY787" fmla="*/ 1298815 h 4267200"/>
              <a:gd name="connsiteX788" fmla="*/ 10372218 w 12192000"/>
              <a:gd name="connsiteY788" fmla="*/ 1146081 h 4267200"/>
              <a:gd name="connsiteX789" fmla="*/ 10896429 w 12192000"/>
              <a:gd name="connsiteY789" fmla="*/ 310883 h 4267200"/>
              <a:gd name="connsiteX790" fmla="*/ 10919735 w 12192000"/>
              <a:gd name="connsiteY790" fmla="*/ 318176 h 4267200"/>
              <a:gd name="connsiteX791" fmla="*/ 10637064 w 12192000"/>
              <a:gd name="connsiteY791" fmla="*/ 935661 h 4267200"/>
              <a:gd name="connsiteX792" fmla="*/ 10516995 w 12192000"/>
              <a:gd name="connsiteY792" fmla="*/ 1070245 h 4267200"/>
              <a:gd name="connsiteX793" fmla="*/ 10868835 w 12192000"/>
              <a:gd name="connsiteY793" fmla="*/ 815534 h 4267200"/>
              <a:gd name="connsiteX794" fmla="*/ 11704547 w 12192000"/>
              <a:gd name="connsiteY794" fmla="*/ 465665 h 4267200"/>
              <a:gd name="connsiteX795" fmla="*/ 12033562 w 12192000"/>
              <a:gd name="connsiteY795" fmla="*/ 350012 h 4267200"/>
              <a:gd name="connsiteX796" fmla="*/ 12025537 w 12192000"/>
              <a:gd name="connsiteY796" fmla="*/ 382666 h 4267200"/>
              <a:gd name="connsiteX797" fmla="*/ 11088649 w 12192000"/>
              <a:gd name="connsiteY797" fmla="*/ 1056676 h 4267200"/>
              <a:gd name="connsiteX798" fmla="*/ 10561600 w 12192000"/>
              <a:gd name="connsiteY798" fmla="*/ 1229477 h 4267200"/>
              <a:gd name="connsiteX799" fmla="*/ 10280797 w 12192000"/>
              <a:gd name="connsiteY799" fmla="*/ 1263181 h 4267200"/>
              <a:gd name="connsiteX800" fmla="*/ 10083376 w 12192000"/>
              <a:gd name="connsiteY800" fmla="*/ 1334114 h 4267200"/>
              <a:gd name="connsiteX801" fmla="*/ 10832582 w 12192000"/>
              <a:gd name="connsiteY801" fmla="*/ 1687356 h 4267200"/>
              <a:gd name="connsiteX802" fmla="*/ 10839263 w 12192000"/>
              <a:gd name="connsiteY802" fmla="*/ 1683743 h 4267200"/>
              <a:gd name="connsiteX803" fmla="*/ 11350910 w 12192000"/>
              <a:gd name="connsiteY803" fmla="*/ 1443899 h 4267200"/>
              <a:gd name="connsiteX804" fmla="*/ 11360346 w 12192000"/>
              <a:gd name="connsiteY804" fmla="*/ 1429225 h 4267200"/>
              <a:gd name="connsiteX805" fmla="*/ 12167580 w 12192000"/>
              <a:gd name="connsiteY805" fmla="*/ 789523 h 4267200"/>
              <a:gd name="connsiteX806" fmla="*/ 12192000 w 12192000"/>
              <a:gd name="connsiteY806" fmla="*/ 769876 h 4267200"/>
              <a:gd name="connsiteX807" fmla="*/ 12192000 w 12192000"/>
              <a:gd name="connsiteY807" fmla="*/ 802845 h 4267200"/>
              <a:gd name="connsiteX808" fmla="*/ 12173558 w 12192000"/>
              <a:gd name="connsiteY808" fmla="*/ 821317 h 4267200"/>
              <a:gd name="connsiteX809" fmla="*/ 12117398 w 12192000"/>
              <a:gd name="connsiteY809" fmla="*/ 877374 h 4267200"/>
              <a:gd name="connsiteX810" fmla="*/ 11472926 w 12192000"/>
              <a:gd name="connsiteY810" fmla="*/ 1344259 h 4267200"/>
              <a:gd name="connsiteX811" fmla="*/ 11666978 w 12192000"/>
              <a:gd name="connsiteY811" fmla="*/ 1215889 h 4267200"/>
              <a:gd name="connsiteX812" fmla="*/ 11707200 w 12192000"/>
              <a:gd name="connsiteY812" fmla="*/ 1192361 h 4267200"/>
              <a:gd name="connsiteX813" fmla="*/ 12144637 w 12192000"/>
              <a:gd name="connsiteY813" fmla="*/ 858646 h 4267200"/>
              <a:gd name="connsiteX814" fmla="*/ 12192000 w 12192000"/>
              <a:gd name="connsiteY814" fmla="*/ 810414 h 4267200"/>
              <a:gd name="connsiteX815" fmla="*/ 12192000 w 12192000"/>
              <a:gd name="connsiteY815" fmla="*/ 916439 h 4267200"/>
              <a:gd name="connsiteX816" fmla="*/ 12150630 w 12192000"/>
              <a:gd name="connsiteY816" fmla="*/ 982925 h 4267200"/>
              <a:gd name="connsiteX817" fmla="*/ 11389484 w 12192000"/>
              <a:gd name="connsiteY817" fmla="*/ 1469889 h 4267200"/>
              <a:gd name="connsiteX818" fmla="*/ 10923736 w 12192000"/>
              <a:gd name="connsiteY818" fmla="*/ 1721439 h 4267200"/>
              <a:gd name="connsiteX819" fmla="*/ 11091913 w 12192000"/>
              <a:gd name="connsiteY819" fmla="*/ 1780406 h 4267200"/>
              <a:gd name="connsiteX820" fmla="*/ 11771238 w 12192000"/>
              <a:gd name="connsiteY820" fmla="*/ 1944400 h 4267200"/>
              <a:gd name="connsiteX821" fmla="*/ 11783166 w 12192000"/>
              <a:gd name="connsiteY821" fmla="*/ 1931422 h 4267200"/>
              <a:gd name="connsiteX822" fmla="*/ 12131988 w 12192000"/>
              <a:gd name="connsiteY822" fmla="*/ 1574357 h 4267200"/>
              <a:gd name="connsiteX823" fmla="*/ 12192000 w 12192000"/>
              <a:gd name="connsiteY823" fmla="*/ 1537429 h 4267200"/>
              <a:gd name="connsiteX824" fmla="*/ 12192000 w 12192000"/>
              <a:gd name="connsiteY824" fmla="*/ 1589108 h 4267200"/>
              <a:gd name="connsiteX825" fmla="*/ 12112105 w 12192000"/>
              <a:gd name="connsiteY825" fmla="*/ 1640352 h 4267200"/>
              <a:gd name="connsiteX826" fmla="*/ 11849203 w 12192000"/>
              <a:gd name="connsiteY826" fmla="*/ 1900149 h 4267200"/>
              <a:gd name="connsiteX827" fmla="*/ 11946326 w 12192000"/>
              <a:gd name="connsiteY827" fmla="*/ 1822808 h 4267200"/>
              <a:gd name="connsiteX828" fmla="*/ 12055863 w 12192000"/>
              <a:gd name="connsiteY828" fmla="*/ 1735914 h 4267200"/>
              <a:gd name="connsiteX829" fmla="*/ 12150816 w 12192000"/>
              <a:gd name="connsiteY829" fmla="*/ 1678902 h 4267200"/>
              <a:gd name="connsiteX830" fmla="*/ 12192000 w 12192000"/>
              <a:gd name="connsiteY830" fmla="*/ 1655121 h 4267200"/>
              <a:gd name="connsiteX831" fmla="*/ 12192000 w 12192000"/>
              <a:gd name="connsiteY831" fmla="*/ 1686869 h 4267200"/>
              <a:gd name="connsiteX832" fmla="*/ 12163772 w 12192000"/>
              <a:gd name="connsiteY832" fmla="*/ 1703058 h 4267200"/>
              <a:gd name="connsiteX833" fmla="*/ 12070597 w 12192000"/>
              <a:gd name="connsiteY833" fmla="*/ 1758893 h 4267200"/>
              <a:gd name="connsiteX834" fmla="*/ 11963621 w 12192000"/>
              <a:gd name="connsiteY834" fmla="*/ 1844299 h 4267200"/>
              <a:gd name="connsiteX835" fmla="*/ 11886604 w 12192000"/>
              <a:gd name="connsiteY835" fmla="*/ 1907617 h 4267200"/>
              <a:gd name="connsiteX836" fmla="*/ 12153575 w 12192000"/>
              <a:gd name="connsiteY836" fmla="*/ 1786372 h 4267200"/>
              <a:gd name="connsiteX837" fmla="*/ 12192000 w 12192000"/>
              <a:gd name="connsiteY837" fmla="*/ 1759693 h 4267200"/>
              <a:gd name="connsiteX838" fmla="*/ 12192000 w 12192000"/>
              <a:gd name="connsiteY838" fmla="*/ 1809459 h 4267200"/>
              <a:gd name="connsiteX839" fmla="*/ 12121362 w 12192000"/>
              <a:gd name="connsiteY839" fmla="*/ 1857561 h 4267200"/>
              <a:gd name="connsiteX840" fmla="*/ 11895949 w 12192000"/>
              <a:gd name="connsiteY840" fmla="*/ 1963079 h 4267200"/>
              <a:gd name="connsiteX841" fmla="*/ 12192000 w 12192000"/>
              <a:gd name="connsiteY841" fmla="*/ 1990579 h 4267200"/>
              <a:gd name="connsiteX842" fmla="*/ 12192000 w 12192000"/>
              <a:gd name="connsiteY842" fmla="*/ 2065582 h 4267200"/>
              <a:gd name="connsiteX843" fmla="*/ 12153918 w 12192000"/>
              <a:gd name="connsiteY843" fmla="*/ 2063926 h 4267200"/>
              <a:gd name="connsiteX844" fmla="*/ 12192000 w 12192000"/>
              <a:gd name="connsiteY844" fmla="*/ 2085104 h 4267200"/>
              <a:gd name="connsiteX845" fmla="*/ 12192000 w 12192000"/>
              <a:gd name="connsiteY845" fmla="*/ 2178471 h 4267200"/>
              <a:gd name="connsiteX846" fmla="*/ 12085355 w 12192000"/>
              <a:gd name="connsiteY846" fmla="*/ 2122457 h 4267200"/>
              <a:gd name="connsiteX847" fmla="*/ 12192000 w 12192000"/>
              <a:gd name="connsiteY847" fmla="*/ 2196158 h 4267200"/>
              <a:gd name="connsiteX848" fmla="*/ 12192000 w 12192000"/>
              <a:gd name="connsiteY848" fmla="*/ 2230374 h 4267200"/>
              <a:gd name="connsiteX849" fmla="*/ 12041237 w 12192000"/>
              <a:gd name="connsiteY849" fmla="*/ 2126309 h 4267200"/>
              <a:gd name="connsiteX850" fmla="*/ 12174450 w 12192000"/>
              <a:gd name="connsiteY850" fmla="*/ 2262541 h 4267200"/>
              <a:gd name="connsiteX851" fmla="*/ 12192000 w 12192000"/>
              <a:gd name="connsiteY851" fmla="*/ 2275857 h 4267200"/>
              <a:gd name="connsiteX852" fmla="*/ 12192000 w 12192000"/>
              <a:gd name="connsiteY852" fmla="*/ 2377131 h 4267200"/>
              <a:gd name="connsiteX853" fmla="*/ 12155801 w 12192000"/>
              <a:gd name="connsiteY853" fmla="*/ 2349925 h 4267200"/>
              <a:gd name="connsiteX854" fmla="*/ 11930164 w 12192000"/>
              <a:gd name="connsiteY854" fmla="*/ 2041945 h 4267200"/>
              <a:gd name="connsiteX855" fmla="*/ 11561767 w 12192000"/>
              <a:gd name="connsiteY855" fmla="*/ 1984479 h 4267200"/>
              <a:gd name="connsiteX856" fmla="*/ 11987997 w 12192000"/>
              <a:gd name="connsiteY856" fmla="*/ 3153822 h 4267200"/>
              <a:gd name="connsiteX857" fmla="*/ 11926558 w 12192000"/>
              <a:gd name="connsiteY857" fmla="*/ 3203134 h 4267200"/>
              <a:gd name="connsiteX858" fmla="*/ 11440430 w 12192000"/>
              <a:gd name="connsiteY858" fmla="*/ 1973028 h 4267200"/>
              <a:gd name="connsiteX859" fmla="*/ 11446754 w 12192000"/>
              <a:gd name="connsiteY859" fmla="*/ 1959605 h 4267200"/>
              <a:gd name="connsiteX860" fmla="*/ 11050651 w 12192000"/>
              <a:gd name="connsiteY860" fmla="*/ 1850495 h 4267200"/>
              <a:gd name="connsiteX861" fmla="*/ 10389960 w 12192000"/>
              <a:gd name="connsiteY861" fmla="*/ 1586232 h 4267200"/>
              <a:gd name="connsiteX862" fmla="*/ 10500699 w 12192000"/>
              <a:gd name="connsiteY862" fmla="*/ 1913175 h 4267200"/>
              <a:gd name="connsiteX863" fmla="*/ 10507814 w 12192000"/>
              <a:gd name="connsiteY863" fmla="*/ 1920694 h 4267200"/>
              <a:gd name="connsiteX864" fmla="*/ 10518908 w 12192000"/>
              <a:gd name="connsiteY864" fmla="*/ 1911226 h 4267200"/>
              <a:gd name="connsiteX865" fmla="*/ 11258935 w 12192000"/>
              <a:gd name="connsiteY865" fmla="*/ 2442781 h 4267200"/>
              <a:gd name="connsiteX866" fmla="*/ 11211663 w 12192000"/>
              <a:gd name="connsiteY866" fmla="*/ 2510325 h 4267200"/>
              <a:gd name="connsiteX867" fmla="*/ 10571295 w 12192000"/>
              <a:gd name="connsiteY867" fmla="*/ 2105302 h 4267200"/>
              <a:gd name="connsiteX868" fmla="*/ 10435737 w 12192000"/>
              <a:gd name="connsiteY868" fmla="*/ 2805672 h 4267200"/>
              <a:gd name="connsiteX869" fmla="*/ 10206831 w 12192000"/>
              <a:gd name="connsiteY869" fmla="*/ 3151701 h 4267200"/>
              <a:gd name="connsiteX870" fmla="*/ 10196482 w 12192000"/>
              <a:gd name="connsiteY870" fmla="*/ 3135084 h 4267200"/>
              <a:gd name="connsiteX871" fmla="*/ 10381882 w 12192000"/>
              <a:gd name="connsiteY871" fmla="*/ 2155807 h 4267200"/>
              <a:gd name="connsiteX872" fmla="*/ 10439260 w 12192000"/>
              <a:gd name="connsiteY872" fmla="*/ 1962486 h 4267200"/>
              <a:gd name="connsiteX873" fmla="*/ 10439409 w 12192000"/>
              <a:gd name="connsiteY873" fmla="*/ 1960615 h 4267200"/>
              <a:gd name="connsiteX874" fmla="*/ 10439915 w 12192000"/>
              <a:gd name="connsiteY874" fmla="*/ 1951821 h 4267200"/>
              <a:gd name="connsiteX875" fmla="*/ 10314241 w 12192000"/>
              <a:gd name="connsiteY875" fmla="*/ 1556749 h 4267200"/>
              <a:gd name="connsiteX876" fmla="*/ 10315061 w 12192000"/>
              <a:gd name="connsiteY876" fmla="*/ 1548729 h 4267200"/>
              <a:gd name="connsiteX877" fmla="*/ 9526158 w 12192000"/>
              <a:gd name="connsiteY877" fmla="*/ 1071804 h 4267200"/>
              <a:gd name="connsiteX878" fmla="*/ 9758689 w 12192000"/>
              <a:gd name="connsiteY878" fmla="*/ 1585512 h 4267200"/>
              <a:gd name="connsiteX879" fmla="*/ 9941392 w 12192000"/>
              <a:gd name="connsiteY879" fmla="*/ 2432858 h 4267200"/>
              <a:gd name="connsiteX880" fmla="*/ 9887724 w 12192000"/>
              <a:gd name="connsiteY880" fmla="*/ 2495762 h 4267200"/>
              <a:gd name="connsiteX881" fmla="*/ 9587446 w 12192000"/>
              <a:gd name="connsiteY881" fmla="*/ 1872898 h 4267200"/>
              <a:gd name="connsiteX882" fmla="*/ 9462810 w 12192000"/>
              <a:gd name="connsiteY882" fmla="*/ 1288346 h 4267200"/>
              <a:gd name="connsiteX883" fmla="*/ 9318575 w 12192000"/>
              <a:gd name="connsiteY883" fmla="*/ 1540820 h 4267200"/>
              <a:gd name="connsiteX884" fmla="*/ 9191090 w 12192000"/>
              <a:gd name="connsiteY884" fmla="*/ 1688355 h 4267200"/>
              <a:gd name="connsiteX885" fmla="*/ 9177757 w 12192000"/>
              <a:gd name="connsiteY885" fmla="*/ 1683354 h 4267200"/>
              <a:gd name="connsiteX886" fmla="*/ 9274865 w 12192000"/>
              <a:gd name="connsiteY886" fmla="*/ 1336896 h 4267200"/>
              <a:gd name="connsiteX887" fmla="*/ 9478649 w 12192000"/>
              <a:gd name="connsiteY887" fmla="*/ 1173376 h 4267200"/>
              <a:gd name="connsiteX888" fmla="*/ 9482281 w 12192000"/>
              <a:gd name="connsiteY888" fmla="*/ 1167830 h 4267200"/>
              <a:gd name="connsiteX889" fmla="*/ 9438637 w 12192000"/>
              <a:gd name="connsiteY889" fmla="*/ 1015438 h 4267200"/>
              <a:gd name="connsiteX890" fmla="*/ 9439458 w 12192000"/>
              <a:gd name="connsiteY890" fmla="*/ 1007420 h 4267200"/>
              <a:gd name="connsiteX891" fmla="*/ 9197105 w 12192000"/>
              <a:gd name="connsiteY891" fmla="*/ 808882 h 4267200"/>
              <a:gd name="connsiteX892" fmla="*/ 8973607 w 12192000"/>
              <a:gd name="connsiteY892" fmla="*/ 597733 h 4267200"/>
              <a:gd name="connsiteX893" fmla="*/ 8967512 w 12192000"/>
              <a:gd name="connsiteY893" fmla="*/ 1795211 h 4267200"/>
              <a:gd name="connsiteX894" fmla="*/ 8912526 w 12192000"/>
              <a:gd name="connsiteY894" fmla="*/ 1841464 h 4267200"/>
              <a:gd name="connsiteX895" fmla="*/ 8893391 w 12192000"/>
              <a:gd name="connsiteY895" fmla="*/ 572788 h 4267200"/>
              <a:gd name="connsiteX896" fmla="*/ 8902990 w 12192000"/>
              <a:gd name="connsiteY896" fmla="*/ 560750 h 4267200"/>
              <a:gd name="connsiteX897" fmla="*/ 8919102 w 12192000"/>
              <a:gd name="connsiteY897" fmla="*/ 542471 h 4267200"/>
              <a:gd name="connsiteX898" fmla="*/ 8661728 w 12192000"/>
              <a:gd name="connsiteY898" fmla="*/ 250903 h 4267200"/>
              <a:gd name="connsiteX899" fmla="*/ 8357758 w 12192000"/>
              <a:gd name="connsiteY899" fmla="*/ 0 h 4267200"/>
              <a:gd name="connsiteX900" fmla="*/ 8405492 w 12192000"/>
              <a:gd name="connsiteY900" fmla="*/ 0 h 4267200"/>
              <a:gd name="connsiteX901" fmla="*/ 8392083 w 12192000"/>
              <a:gd name="connsiteY901" fmla="*/ 30495 h 4267200"/>
              <a:gd name="connsiteX902" fmla="*/ 8339888 w 12192000"/>
              <a:gd name="connsiteY902" fmla="*/ 306259 h 4267200"/>
              <a:gd name="connsiteX903" fmla="*/ 8473847 w 12192000"/>
              <a:gd name="connsiteY903" fmla="*/ 727373 h 4267200"/>
              <a:gd name="connsiteX904" fmla="*/ 8454081 w 12192000"/>
              <a:gd name="connsiteY904" fmla="*/ 1611960 h 4267200"/>
              <a:gd name="connsiteX905" fmla="*/ 8396000 w 12192000"/>
              <a:gd name="connsiteY905" fmla="*/ 1663986 h 4267200"/>
              <a:gd name="connsiteX906" fmla="*/ 8238881 w 12192000"/>
              <a:gd name="connsiteY906" fmla="*/ 368438 h 4267200"/>
              <a:gd name="connsiteX907" fmla="*/ 7668140 w 12192000"/>
              <a:gd name="connsiteY907" fmla="*/ 942511 h 4267200"/>
              <a:gd name="connsiteX908" fmla="*/ 7637853 w 12192000"/>
              <a:gd name="connsiteY908" fmla="*/ 942567 h 4267200"/>
              <a:gd name="connsiteX909" fmla="*/ 7909649 w 12192000"/>
              <a:gd name="connsiteY909" fmla="*/ 489150 h 4267200"/>
              <a:gd name="connsiteX910" fmla="*/ 8256182 w 12192000"/>
              <a:gd name="connsiteY910" fmla="*/ 301724 h 4267200"/>
              <a:gd name="connsiteX911" fmla="*/ 8255912 w 12192000"/>
              <a:gd name="connsiteY911" fmla="*/ 276498 h 4267200"/>
              <a:gd name="connsiteX912" fmla="*/ 8315225 w 12192000"/>
              <a:gd name="connsiteY912" fmla="*/ 89075 h 4267200"/>
              <a:gd name="connsiteX913" fmla="*/ 7497388 w 12192000"/>
              <a:gd name="connsiteY913" fmla="*/ 0 h 4267200"/>
              <a:gd name="connsiteX914" fmla="*/ 7560921 w 12192000"/>
              <a:gd name="connsiteY914" fmla="*/ 0 h 4267200"/>
              <a:gd name="connsiteX915" fmla="*/ 7546742 w 12192000"/>
              <a:gd name="connsiteY915" fmla="*/ 68966 h 4267200"/>
              <a:gd name="connsiteX916" fmla="*/ 7488853 w 12192000"/>
              <a:gd name="connsiteY916" fmla="*/ 535687 h 4267200"/>
              <a:gd name="connsiteX917" fmla="*/ 7529509 w 12192000"/>
              <a:gd name="connsiteY917" fmla="*/ 380358 h 4267200"/>
              <a:gd name="connsiteX918" fmla="*/ 7585939 w 12192000"/>
              <a:gd name="connsiteY918" fmla="*/ 184712 h 4267200"/>
              <a:gd name="connsiteX919" fmla="*/ 7621792 w 12192000"/>
              <a:gd name="connsiteY919" fmla="*/ 87864 h 4267200"/>
              <a:gd name="connsiteX920" fmla="*/ 7654204 w 12192000"/>
              <a:gd name="connsiteY920" fmla="*/ 0 h 4267200"/>
              <a:gd name="connsiteX921" fmla="*/ 7683986 w 12192000"/>
              <a:gd name="connsiteY921" fmla="*/ 0 h 4267200"/>
              <a:gd name="connsiteX922" fmla="*/ 7647914 w 12192000"/>
              <a:gd name="connsiteY922" fmla="*/ 97640 h 4267200"/>
              <a:gd name="connsiteX923" fmla="*/ 7612524 w 12192000"/>
              <a:gd name="connsiteY923" fmla="*/ 193392 h 4267200"/>
              <a:gd name="connsiteX924" fmla="*/ 7557013 w 12192000"/>
              <a:gd name="connsiteY924" fmla="*/ 386853 h 4267200"/>
              <a:gd name="connsiteX925" fmla="*/ 7517286 w 12192000"/>
              <a:gd name="connsiteY925" fmla="*/ 539999 h 4267200"/>
              <a:gd name="connsiteX926" fmla="*/ 7704204 w 12192000"/>
              <a:gd name="connsiteY926" fmla="*/ 152292 h 4267200"/>
              <a:gd name="connsiteX927" fmla="*/ 7756975 w 12192000"/>
              <a:gd name="connsiteY927" fmla="*/ 0 h 4267200"/>
              <a:gd name="connsiteX928" fmla="*/ 7837329 w 12192000"/>
              <a:gd name="connsiteY928" fmla="*/ 0 h 4267200"/>
              <a:gd name="connsiteX929" fmla="*/ 7821760 w 12192000"/>
              <a:gd name="connsiteY929" fmla="*/ 65656 h 4267200"/>
              <a:gd name="connsiteX930" fmla="*/ 7488925 w 12192000"/>
              <a:gd name="connsiteY930" fmla="*/ 763628 h 4267200"/>
              <a:gd name="connsiteX931" fmla="*/ 7419999 w 12192000"/>
              <a:gd name="connsiteY931" fmla="*/ 774360 h 4267200"/>
              <a:gd name="connsiteX932" fmla="*/ 7487820 w 12192000"/>
              <a:gd name="connsiteY932" fmla="*/ 37416 h 4267200"/>
              <a:gd name="connsiteX933" fmla="*/ 3882765 w 12192000"/>
              <a:gd name="connsiteY933" fmla="*/ 0 h 4267200"/>
              <a:gd name="connsiteX934" fmla="*/ 3995099 w 12192000"/>
              <a:gd name="connsiteY934" fmla="*/ 0 h 4267200"/>
              <a:gd name="connsiteX935" fmla="*/ 4163818 w 12192000"/>
              <a:gd name="connsiteY935" fmla="*/ 234104 h 4267200"/>
              <a:gd name="connsiteX936" fmla="*/ 4172099 w 12192000"/>
              <a:gd name="connsiteY936" fmla="*/ 234207 h 4267200"/>
              <a:gd name="connsiteX937" fmla="*/ 4784282 w 12192000"/>
              <a:gd name="connsiteY937" fmla="*/ 276561 h 4267200"/>
              <a:gd name="connsiteX938" fmla="*/ 4801687 w 12192000"/>
              <a:gd name="connsiteY938" fmla="*/ 267764 h 4267200"/>
              <a:gd name="connsiteX939" fmla="*/ 6082788 w 12192000"/>
              <a:gd name="connsiteY939" fmla="*/ 64119 h 4267200"/>
              <a:gd name="connsiteX940" fmla="*/ 6099442 w 12192000"/>
              <a:gd name="connsiteY940" fmla="*/ 82568 h 4267200"/>
              <a:gd name="connsiteX941" fmla="*/ 4804137 w 12192000"/>
              <a:gd name="connsiteY941" fmla="*/ 320931 h 4267200"/>
              <a:gd name="connsiteX942" fmla="*/ 4227047 w 12192000"/>
              <a:gd name="connsiteY942" fmla="*/ 313415 h 4267200"/>
              <a:gd name="connsiteX943" fmla="*/ 4346041 w 12192000"/>
              <a:gd name="connsiteY943" fmla="*/ 456086 h 4267200"/>
              <a:gd name="connsiteX944" fmla="*/ 4870967 w 12192000"/>
              <a:gd name="connsiteY944" fmla="*/ 963061 h 4267200"/>
              <a:gd name="connsiteX945" fmla="*/ 4889647 w 12192000"/>
              <a:gd name="connsiteY945" fmla="*/ 957147 h 4267200"/>
              <a:gd name="connsiteX946" fmla="*/ 5422504 w 12192000"/>
              <a:gd name="connsiteY946" fmla="*/ 805191 h 4267200"/>
              <a:gd name="connsiteX947" fmla="*/ 6087656 w 12192000"/>
              <a:gd name="connsiteY947" fmla="*/ 826703 h 4267200"/>
              <a:gd name="connsiteX948" fmla="*/ 6058717 w 12192000"/>
              <a:gd name="connsiteY948" fmla="*/ 865992 h 4267200"/>
              <a:gd name="connsiteX949" fmla="*/ 4974153 w 12192000"/>
              <a:gd name="connsiteY949" fmla="*/ 1045456 h 4267200"/>
              <a:gd name="connsiteX950" fmla="*/ 5627835 w 12192000"/>
              <a:gd name="connsiteY950" fmla="*/ 1472077 h 4267200"/>
              <a:gd name="connsiteX951" fmla="*/ 5629817 w 12192000"/>
              <a:gd name="connsiteY951" fmla="*/ 1471412 h 4267200"/>
              <a:gd name="connsiteX952" fmla="*/ 5634124 w 12192000"/>
              <a:gd name="connsiteY952" fmla="*/ 1470572 h 4267200"/>
              <a:gd name="connsiteX953" fmla="*/ 5755832 w 12192000"/>
              <a:gd name="connsiteY953" fmla="*/ 1383886 h 4267200"/>
              <a:gd name="connsiteX954" fmla="*/ 6014186 w 12192000"/>
              <a:gd name="connsiteY954" fmla="*/ 1279799 h 4267200"/>
              <a:gd name="connsiteX955" fmla="*/ 6901619 w 12192000"/>
              <a:gd name="connsiteY955" fmla="*/ 1047874 h 4267200"/>
              <a:gd name="connsiteX956" fmla="*/ 6931566 w 12192000"/>
              <a:gd name="connsiteY956" fmla="*/ 1062034 h 4267200"/>
              <a:gd name="connsiteX957" fmla="*/ 5790982 w 12192000"/>
              <a:gd name="connsiteY957" fmla="*/ 1561380 h 4267200"/>
              <a:gd name="connsiteX958" fmla="*/ 6188971 w 12192000"/>
              <a:gd name="connsiteY958" fmla="*/ 1755168 h 4267200"/>
              <a:gd name="connsiteX959" fmla="*/ 6202446 w 12192000"/>
              <a:gd name="connsiteY959" fmla="*/ 1752268 h 4267200"/>
              <a:gd name="connsiteX960" fmla="*/ 7179560 w 12192000"/>
              <a:gd name="connsiteY960" fmla="*/ 1467551 h 4267200"/>
              <a:gd name="connsiteX961" fmla="*/ 7158730 w 12192000"/>
              <a:gd name="connsiteY961" fmla="*/ 1507835 h 4267200"/>
              <a:gd name="connsiteX962" fmla="*/ 6326959 w 12192000"/>
              <a:gd name="connsiteY962" fmla="*/ 1817686 h 4267200"/>
              <a:gd name="connsiteX963" fmla="*/ 6537433 w 12192000"/>
              <a:gd name="connsiteY963" fmla="*/ 1907790 h 4267200"/>
              <a:gd name="connsiteX964" fmla="*/ 6550221 w 12192000"/>
              <a:gd name="connsiteY964" fmla="*/ 1910729 h 4267200"/>
              <a:gd name="connsiteX965" fmla="*/ 6964438 w 12192000"/>
              <a:gd name="connsiteY965" fmla="*/ 2209505 h 4267200"/>
              <a:gd name="connsiteX966" fmla="*/ 7367862 w 12192000"/>
              <a:gd name="connsiteY966" fmla="*/ 2806833 h 4267200"/>
              <a:gd name="connsiteX967" fmla="*/ 7364329 w 12192000"/>
              <a:gd name="connsiteY967" fmla="*/ 2826907 h 4267200"/>
              <a:gd name="connsiteX968" fmla="*/ 7290545 w 12192000"/>
              <a:gd name="connsiteY968" fmla="*/ 2850663 h 4267200"/>
              <a:gd name="connsiteX969" fmla="*/ 6472036 w 12192000"/>
              <a:gd name="connsiteY969" fmla="*/ 1959003 h 4267200"/>
              <a:gd name="connsiteX970" fmla="*/ 5792897 w 12192000"/>
              <a:gd name="connsiteY970" fmla="*/ 1647747 h 4267200"/>
              <a:gd name="connsiteX971" fmla="*/ 5842751 w 12192000"/>
              <a:gd name="connsiteY971" fmla="*/ 1816112 h 4267200"/>
              <a:gd name="connsiteX972" fmla="*/ 5847424 w 12192000"/>
              <a:gd name="connsiteY972" fmla="*/ 1815776 h 4267200"/>
              <a:gd name="connsiteX973" fmla="*/ 6399821 w 12192000"/>
              <a:gd name="connsiteY973" fmla="*/ 2344799 h 4267200"/>
              <a:gd name="connsiteX974" fmla="*/ 6323232 w 12192000"/>
              <a:gd name="connsiteY974" fmla="*/ 2389634 h 4267200"/>
              <a:gd name="connsiteX975" fmla="*/ 5942958 w 12192000"/>
              <a:gd name="connsiteY975" fmla="*/ 2077708 h 4267200"/>
              <a:gd name="connsiteX976" fmla="*/ 5921559 w 12192000"/>
              <a:gd name="connsiteY976" fmla="*/ 2378596 h 4267200"/>
              <a:gd name="connsiteX977" fmla="*/ 5817651 w 12192000"/>
              <a:gd name="connsiteY977" fmla="*/ 3023919 h 4267200"/>
              <a:gd name="connsiteX978" fmla="*/ 5729634 w 12192000"/>
              <a:gd name="connsiteY978" fmla="*/ 3051849 h 4267200"/>
              <a:gd name="connsiteX979" fmla="*/ 5611018 w 12192000"/>
              <a:gd name="connsiteY979" fmla="*/ 2316769 h 4267200"/>
              <a:gd name="connsiteX980" fmla="*/ 5687608 w 12192000"/>
              <a:gd name="connsiteY980" fmla="*/ 2039972 h 4267200"/>
              <a:gd name="connsiteX981" fmla="*/ 5657554 w 12192000"/>
              <a:gd name="connsiteY981" fmla="*/ 1576445 h 4267200"/>
              <a:gd name="connsiteX982" fmla="*/ 5150475 w 12192000"/>
              <a:gd name="connsiteY982" fmla="*/ 1274012 h 4267200"/>
              <a:gd name="connsiteX983" fmla="*/ 5349142 w 12192000"/>
              <a:gd name="connsiteY983" fmla="*/ 2204405 h 4267200"/>
              <a:gd name="connsiteX984" fmla="*/ 5262214 w 12192000"/>
              <a:gd name="connsiteY984" fmla="*/ 2233836 h 4267200"/>
              <a:gd name="connsiteX985" fmla="*/ 4981539 w 12192000"/>
              <a:gd name="connsiteY985" fmla="*/ 1542201 h 4267200"/>
              <a:gd name="connsiteX986" fmla="*/ 4958461 w 12192000"/>
              <a:gd name="connsiteY986" fmla="*/ 1136957 h 4267200"/>
              <a:gd name="connsiteX987" fmla="*/ 4655015 w 12192000"/>
              <a:gd name="connsiteY987" fmla="*/ 891426 h 4267200"/>
              <a:gd name="connsiteX988" fmla="*/ 4348002 w 12192000"/>
              <a:gd name="connsiteY988" fmla="*/ 2205895 h 4267200"/>
              <a:gd name="connsiteX989" fmla="*/ 4262250 w 12192000"/>
              <a:gd name="connsiteY989" fmla="*/ 2219972 h 4267200"/>
              <a:gd name="connsiteX990" fmla="*/ 4550611 w 12192000"/>
              <a:gd name="connsiteY990" fmla="*/ 817540 h 4267200"/>
              <a:gd name="connsiteX991" fmla="*/ 4564418 w 12192000"/>
              <a:gd name="connsiteY991" fmla="*/ 808293 h 4267200"/>
              <a:gd name="connsiteX992" fmla="*/ 4266388 w 12192000"/>
              <a:gd name="connsiteY992" fmla="*/ 500083 h 4267200"/>
              <a:gd name="connsiteX993" fmla="*/ 4032842 w 12192000"/>
              <a:gd name="connsiteY993" fmla="*/ 211809 h 4267200"/>
              <a:gd name="connsiteX994" fmla="*/ 3721337 w 12192000"/>
              <a:gd name="connsiteY994" fmla="*/ 0 h 4267200"/>
              <a:gd name="connsiteX995" fmla="*/ 3797544 w 12192000"/>
              <a:gd name="connsiteY995" fmla="*/ 0 h 4267200"/>
              <a:gd name="connsiteX996" fmla="*/ 3775734 w 12192000"/>
              <a:gd name="connsiteY996" fmla="*/ 95131 h 4267200"/>
              <a:gd name="connsiteX997" fmla="*/ 3724807 w 12192000"/>
              <a:gd name="connsiteY997" fmla="*/ 272257 h 4267200"/>
              <a:gd name="connsiteX998" fmla="*/ 3726844 w 12192000"/>
              <a:gd name="connsiteY998" fmla="*/ 282988 h 4267200"/>
              <a:gd name="connsiteX999" fmla="*/ 3742664 w 12192000"/>
              <a:gd name="connsiteY999" fmla="*/ 279918 h 4267200"/>
              <a:gd name="connsiteX1000" fmla="*/ 4103910 w 12192000"/>
              <a:gd name="connsiteY1000" fmla="*/ 1161917 h 4267200"/>
              <a:gd name="connsiteX1001" fmla="*/ 4020269 w 12192000"/>
              <a:gd name="connsiteY1001" fmla="*/ 1200406 h 4267200"/>
              <a:gd name="connsiteX1002" fmla="*/ 3674882 w 12192000"/>
              <a:gd name="connsiteY1002" fmla="*/ 488524 h 4267200"/>
              <a:gd name="connsiteX1003" fmla="*/ 3132682 w 12192000"/>
              <a:gd name="connsiteY1003" fmla="*/ 1072284 h 4267200"/>
              <a:gd name="connsiteX1004" fmla="*/ 2716346 w 12192000"/>
              <a:gd name="connsiteY1004" fmla="*/ 1276376 h 4267200"/>
              <a:gd name="connsiteX1005" fmla="*/ 2716772 w 12192000"/>
              <a:gd name="connsiteY1005" fmla="*/ 1255462 h 4267200"/>
              <a:gd name="connsiteX1006" fmla="*/ 3471096 w 12192000"/>
              <a:gd name="connsiteY1006" fmla="*/ 437072 h 4267200"/>
              <a:gd name="connsiteX1007" fmla="*/ 3639057 w 12192000"/>
              <a:gd name="connsiteY1007" fmla="*/ 286334 h 4267200"/>
              <a:gd name="connsiteX1008" fmla="*/ 3640309 w 12192000"/>
              <a:gd name="connsiteY1008" fmla="*/ 284664 h 4267200"/>
              <a:gd name="connsiteX1009" fmla="*/ 3646022 w 12192000"/>
              <a:gd name="connsiteY1009" fmla="*/ 276711 h 4267200"/>
              <a:gd name="connsiteX1010" fmla="*/ 3707943 w 12192000"/>
              <a:gd name="connsiteY1010" fmla="*/ 65958 h 4267200"/>
              <a:gd name="connsiteX1011" fmla="*/ 2867960 w 12192000"/>
              <a:gd name="connsiteY1011" fmla="*/ 0 h 4267200"/>
              <a:gd name="connsiteX1012" fmla="*/ 2926351 w 12192000"/>
              <a:gd name="connsiteY1012" fmla="*/ 0 h 4267200"/>
              <a:gd name="connsiteX1013" fmla="*/ 2902823 w 12192000"/>
              <a:gd name="connsiteY1013" fmla="*/ 262929 h 4267200"/>
              <a:gd name="connsiteX1014" fmla="*/ 2940663 w 12192000"/>
              <a:gd name="connsiteY1014" fmla="*/ 140884 h 4267200"/>
              <a:gd name="connsiteX1015" fmla="*/ 2947039 w 12192000"/>
              <a:gd name="connsiteY1015" fmla="*/ 122524 h 4267200"/>
              <a:gd name="connsiteX1016" fmla="*/ 2984316 w 12192000"/>
              <a:gd name="connsiteY1016" fmla="*/ 0 h 4267200"/>
              <a:gd name="connsiteX1017" fmla="*/ 3016114 w 12192000"/>
              <a:gd name="connsiteY1017" fmla="*/ 0 h 4267200"/>
              <a:gd name="connsiteX1018" fmla="*/ 2979949 w 12192000"/>
              <a:gd name="connsiteY1018" fmla="*/ 119274 h 4267200"/>
              <a:gd name="connsiteX1019" fmla="*/ 3023879 w 12192000"/>
              <a:gd name="connsiteY1019" fmla="*/ 0 h 4267200"/>
              <a:gd name="connsiteX1020" fmla="*/ 3105400 w 12192000"/>
              <a:gd name="connsiteY1020" fmla="*/ 0 h 4267200"/>
              <a:gd name="connsiteX1021" fmla="*/ 3094669 w 12192000"/>
              <a:gd name="connsiteY1021" fmla="*/ 30308 h 4267200"/>
              <a:gd name="connsiteX1022" fmla="*/ 2901945 w 12192000"/>
              <a:gd name="connsiteY1022" fmla="*/ 466538 h 4267200"/>
              <a:gd name="connsiteX1023" fmla="*/ 2815209 w 12192000"/>
              <a:gd name="connsiteY1023" fmla="*/ 497361 h 4267200"/>
              <a:gd name="connsiteX1024" fmla="*/ 2844845 w 12192000"/>
              <a:gd name="connsiteY1024" fmla="*/ 127638 h 4267200"/>
              <a:gd name="connsiteX1025" fmla="*/ 1057230 w 12192000"/>
              <a:gd name="connsiteY1025" fmla="*/ 0 h 4267200"/>
              <a:gd name="connsiteX1026" fmla="*/ 1111003 w 12192000"/>
              <a:gd name="connsiteY1026" fmla="*/ 0 h 4267200"/>
              <a:gd name="connsiteX1027" fmla="*/ 1125553 w 12192000"/>
              <a:gd name="connsiteY1027" fmla="*/ 52588 h 4267200"/>
              <a:gd name="connsiteX1028" fmla="*/ 1304276 w 12192000"/>
              <a:gd name="connsiteY1028" fmla="*/ 476275 h 4267200"/>
              <a:gd name="connsiteX1029" fmla="*/ 1492066 w 12192000"/>
              <a:gd name="connsiteY1029" fmla="*/ 886333 h 4267200"/>
              <a:gd name="connsiteX1030" fmla="*/ 1423698 w 12192000"/>
              <a:gd name="connsiteY1030" fmla="*/ 710817 h 4267200"/>
              <a:gd name="connsiteX1031" fmla="*/ 1357609 w 12192000"/>
              <a:gd name="connsiteY1031" fmla="*/ 532892 h 4267200"/>
              <a:gd name="connsiteX1032" fmla="*/ 1309550 w 12192000"/>
              <a:gd name="connsiteY1032" fmla="*/ 374031 h 4267200"/>
              <a:gd name="connsiteX1033" fmla="*/ 1193673 w 12192000"/>
              <a:gd name="connsiteY1033" fmla="*/ 49533 h 4267200"/>
              <a:gd name="connsiteX1034" fmla="*/ 1164391 w 12192000"/>
              <a:gd name="connsiteY1034" fmla="*/ 0 h 4267200"/>
              <a:gd name="connsiteX1035" fmla="*/ 1200666 w 12192000"/>
              <a:gd name="connsiteY1035" fmla="*/ 0 h 4267200"/>
              <a:gd name="connsiteX1036" fmla="*/ 1223408 w 12192000"/>
              <a:gd name="connsiteY1036" fmla="*/ 38996 h 4267200"/>
              <a:gd name="connsiteX1037" fmla="*/ 1339635 w 12192000"/>
              <a:gd name="connsiteY1037" fmla="*/ 365517 h 4267200"/>
              <a:gd name="connsiteX1038" fmla="*/ 1387469 w 12192000"/>
              <a:gd name="connsiteY1038" fmla="*/ 523079 h 4267200"/>
              <a:gd name="connsiteX1039" fmla="*/ 1452685 w 12192000"/>
              <a:gd name="connsiteY1039" fmla="*/ 699806 h 4267200"/>
              <a:gd name="connsiteX1040" fmla="*/ 1492092 w 12192000"/>
              <a:gd name="connsiteY1040" fmla="*/ 800424 h 4267200"/>
              <a:gd name="connsiteX1041" fmla="*/ 1455302 w 12192000"/>
              <a:gd name="connsiteY1041" fmla="*/ 632913 h 4267200"/>
              <a:gd name="connsiteX1042" fmla="*/ 1222336 w 12192000"/>
              <a:gd name="connsiteY1042" fmla="*/ 9480 h 4267200"/>
              <a:gd name="connsiteX1043" fmla="*/ 1214634 w 12192000"/>
              <a:gd name="connsiteY1043" fmla="*/ 0 h 4267200"/>
              <a:gd name="connsiteX1044" fmla="*/ 1289827 w 12192000"/>
              <a:gd name="connsiteY1044" fmla="*/ 0 h 4267200"/>
              <a:gd name="connsiteX1045" fmla="*/ 1321076 w 12192000"/>
              <a:gd name="connsiteY1045" fmla="*/ 59722 h 4267200"/>
              <a:gd name="connsiteX1046" fmla="*/ 1512579 w 12192000"/>
              <a:gd name="connsiteY1046" fmla="*/ 626441 h 4267200"/>
              <a:gd name="connsiteX1047" fmla="*/ 1506076 w 12192000"/>
              <a:gd name="connsiteY1047" fmla="*/ 1089289 h 4267200"/>
              <a:gd name="connsiteX1048" fmla="*/ 1486346 w 12192000"/>
              <a:gd name="connsiteY1048" fmla="*/ 1079919 h 4267200"/>
              <a:gd name="connsiteX1049" fmla="*/ 1070511 w 12192000"/>
              <a:gd name="connsiteY1049" fmla="*/ 48609 h 4267200"/>
              <a:gd name="connsiteX1050" fmla="*/ 43151 w 12192000"/>
              <a:gd name="connsiteY1050" fmla="*/ 0 h 4267200"/>
              <a:gd name="connsiteX1051" fmla="*/ 95283 w 12192000"/>
              <a:gd name="connsiteY1051" fmla="*/ 0 h 4267200"/>
              <a:gd name="connsiteX1052" fmla="*/ 300708 w 12192000"/>
              <a:gd name="connsiteY1052" fmla="*/ 154571 h 4267200"/>
              <a:gd name="connsiteX1053" fmla="*/ 530414 w 12192000"/>
              <a:gd name="connsiteY1053" fmla="*/ 354673 h 4267200"/>
              <a:gd name="connsiteX1054" fmla="*/ 333785 w 12192000"/>
              <a:gd name="connsiteY1054" fmla="*/ 161564 h 4267200"/>
              <a:gd name="connsiteX1055" fmla="*/ 147005 w 12192000"/>
              <a:gd name="connsiteY1055" fmla="*/ 0 h 4267200"/>
              <a:gd name="connsiteX1056" fmla="*/ 272509 w 12192000"/>
              <a:gd name="connsiteY1056" fmla="*/ 0 h 4267200"/>
              <a:gd name="connsiteX1057" fmla="*/ 326276 w 12192000"/>
              <a:gd name="connsiteY1057" fmla="*/ 45847 h 4267200"/>
              <a:gd name="connsiteX1058" fmla="*/ 823759 w 12192000"/>
              <a:gd name="connsiteY1058" fmla="*/ 574145 h 4267200"/>
              <a:gd name="connsiteX1059" fmla="*/ 811254 w 12192000"/>
              <a:gd name="connsiteY1059" fmla="*/ 665546 h 4267200"/>
              <a:gd name="connsiteX1060" fmla="*/ 154042 w 12192000"/>
              <a:gd name="connsiteY1060" fmla="*/ 261522 h 4267200"/>
              <a:gd name="connsiteX1061" fmla="*/ 13550 w 12192000"/>
              <a:gd name="connsiteY1061" fmla="*/ 158423 h 4267200"/>
              <a:gd name="connsiteX1062" fmla="*/ 0 w 12192000"/>
              <a:gd name="connsiteY1062" fmla="*/ 146618 h 4267200"/>
              <a:gd name="connsiteX1063" fmla="*/ 0 w 12192000"/>
              <a:gd name="connsiteY1063" fmla="*/ 59161 h 4267200"/>
              <a:gd name="connsiteX1064" fmla="*/ 45427 w 12192000"/>
              <a:gd name="connsiteY1064" fmla="*/ 101078 h 4267200"/>
              <a:gd name="connsiteX1065" fmla="*/ 630103 w 12192000"/>
              <a:gd name="connsiteY1065" fmla="*/ 485885 h 4267200"/>
              <a:gd name="connsiteX1066" fmla="*/ 532040 w 12192000"/>
              <a:gd name="connsiteY1066" fmla="*/ 399359 h 4267200"/>
              <a:gd name="connsiteX1067" fmla="*/ 517618 w 12192000"/>
              <a:gd name="connsiteY1067" fmla="*/ 385726 h 4267200"/>
              <a:gd name="connsiteX1068" fmla="*/ 285074 w 12192000"/>
              <a:gd name="connsiteY1068" fmla="*/ 182755 h 426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Lst>
            <a:rect l="l" t="t" r="r" b="b"/>
            <a:pathLst>
              <a:path w="12192000" h="4267200">
                <a:moveTo>
                  <a:pt x="2537169" y="4125568"/>
                </a:moveTo>
                <a:cubicBezTo>
                  <a:pt x="2788218" y="4126068"/>
                  <a:pt x="3025872" y="4161336"/>
                  <a:pt x="3246267" y="4262961"/>
                </a:cubicBezTo>
                <a:lnTo>
                  <a:pt x="3253970" y="4267200"/>
                </a:lnTo>
                <a:lnTo>
                  <a:pt x="3071791" y="4267200"/>
                </a:lnTo>
                <a:lnTo>
                  <a:pt x="2975095" y="4243356"/>
                </a:lnTo>
                <a:cubicBezTo>
                  <a:pt x="2862058" y="4220032"/>
                  <a:pt x="2745568" y="4209031"/>
                  <a:pt x="2626982" y="4206450"/>
                </a:cubicBezTo>
                <a:cubicBezTo>
                  <a:pt x="2581807" y="4205467"/>
                  <a:pt x="2536327" y="4205706"/>
                  <a:pt x="2490617" y="4206951"/>
                </a:cubicBezTo>
                <a:cubicBezTo>
                  <a:pt x="2601507" y="4219748"/>
                  <a:pt x="2711611" y="4236309"/>
                  <a:pt x="2819869" y="4252936"/>
                </a:cubicBezTo>
                <a:lnTo>
                  <a:pt x="2900997" y="4267200"/>
                </a:lnTo>
                <a:lnTo>
                  <a:pt x="2705858" y="4267200"/>
                </a:lnTo>
                <a:lnTo>
                  <a:pt x="2561467" y="4246270"/>
                </a:lnTo>
                <a:cubicBezTo>
                  <a:pt x="2476258" y="4235123"/>
                  <a:pt x="2390533" y="4225627"/>
                  <a:pt x="2305292" y="4219492"/>
                </a:cubicBezTo>
                <a:lnTo>
                  <a:pt x="2409349" y="4267200"/>
                </a:lnTo>
                <a:lnTo>
                  <a:pt x="2266705" y="4267200"/>
                </a:lnTo>
                <a:lnTo>
                  <a:pt x="2183576" y="4227150"/>
                </a:lnTo>
                <a:cubicBezTo>
                  <a:pt x="2170260" y="4220226"/>
                  <a:pt x="2115765" y="4150220"/>
                  <a:pt x="2151029" y="4146947"/>
                </a:cubicBezTo>
                <a:cubicBezTo>
                  <a:pt x="2282770" y="4133761"/>
                  <a:pt x="2411644" y="4125319"/>
                  <a:pt x="2537169" y="4125568"/>
                </a:cubicBezTo>
                <a:close/>
                <a:moveTo>
                  <a:pt x="9258094" y="3958602"/>
                </a:moveTo>
                <a:cubicBezTo>
                  <a:pt x="9013678" y="4006086"/>
                  <a:pt x="8768731" y="4060051"/>
                  <a:pt x="8526712" y="4119804"/>
                </a:cubicBezTo>
                <a:cubicBezTo>
                  <a:pt x="8781748" y="4123003"/>
                  <a:pt x="9026494" y="4069940"/>
                  <a:pt x="9258094" y="3958602"/>
                </a:cubicBezTo>
                <a:close/>
                <a:moveTo>
                  <a:pt x="9168987" y="3919232"/>
                </a:moveTo>
                <a:cubicBezTo>
                  <a:pt x="8975366" y="3912045"/>
                  <a:pt x="8788341" y="3989836"/>
                  <a:pt x="8603910" y="4068895"/>
                </a:cubicBezTo>
                <a:cubicBezTo>
                  <a:pt x="8818554" y="4017452"/>
                  <a:pt x="9035976" y="3970366"/>
                  <a:pt x="9252382" y="3927759"/>
                </a:cubicBezTo>
                <a:cubicBezTo>
                  <a:pt x="9224441" y="3923020"/>
                  <a:pt x="9196646" y="3920259"/>
                  <a:pt x="9168987" y="3919232"/>
                </a:cubicBezTo>
                <a:close/>
                <a:moveTo>
                  <a:pt x="1635889" y="3709494"/>
                </a:moveTo>
                <a:lnTo>
                  <a:pt x="1634800" y="3731111"/>
                </a:lnTo>
                <a:cubicBezTo>
                  <a:pt x="1634800" y="3731111"/>
                  <a:pt x="1635342" y="3716795"/>
                  <a:pt x="1635889" y="3709494"/>
                </a:cubicBezTo>
                <a:close/>
                <a:moveTo>
                  <a:pt x="3174829" y="3620110"/>
                </a:moveTo>
                <a:cubicBezTo>
                  <a:pt x="3177710" y="3619202"/>
                  <a:pt x="3182308" y="3620648"/>
                  <a:pt x="3189263" y="3625726"/>
                </a:cubicBezTo>
                <a:cubicBezTo>
                  <a:pt x="3348177" y="3744655"/>
                  <a:pt x="3463235" y="3908187"/>
                  <a:pt x="3560912" y="4079863"/>
                </a:cubicBezTo>
                <a:cubicBezTo>
                  <a:pt x="3582321" y="4117314"/>
                  <a:pt x="3599153" y="4153173"/>
                  <a:pt x="3611854" y="4188366"/>
                </a:cubicBezTo>
                <a:lnTo>
                  <a:pt x="3631583" y="4267200"/>
                </a:lnTo>
                <a:lnTo>
                  <a:pt x="3575699" y="4267200"/>
                </a:lnTo>
                <a:lnTo>
                  <a:pt x="3575567" y="4263588"/>
                </a:lnTo>
                <a:cubicBezTo>
                  <a:pt x="3563792" y="4170010"/>
                  <a:pt x="3527316" y="4081090"/>
                  <a:pt x="3467355" y="3988130"/>
                </a:cubicBezTo>
                <a:cubicBezTo>
                  <a:pt x="3420192" y="3915029"/>
                  <a:pt x="3371016" y="3849934"/>
                  <a:pt x="3310753" y="3787140"/>
                </a:cubicBezTo>
                <a:cubicBezTo>
                  <a:pt x="3303466" y="3779509"/>
                  <a:pt x="3297626" y="3773227"/>
                  <a:pt x="3291335" y="3767420"/>
                </a:cubicBezTo>
                <a:cubicBezTo>
                  <a:pt x="3324815" y="3824296"/>
                  <a:pt x="3358740" y="3880691"/>
                  <a:pt x="3390805" y="3937163"/>
                </a:cubicBezTo>
                <a:cubicBezTo>
                  <a:pt x="3450145" y="4040978"/>
                  <a:pt x="3506325" y="4144397"/>
                  <a:pt x="3545740" y="4251102"/>
                </a:cubicBezTo>
                <a:lnTo>
                  <a:pt x="3550709" y="4267200"/>
                </a:lnTo>
                <a:lnTo>
                  <a:pt x="3513586" y="4267200"/>
                </a:lnTo>
                <a:lnTo>
                  <a:pt x="3470728" y="4152456"/>
                </a:lnTo>
                <a:cubicBezTo>
                  <a:pt x="3439124" y="4085665"/>
                  <a:pt x="3402484" y="4019598"/>
                  <a:pt x="3364433" y="3953121"/>
                </a:cubicBezTo>
                <a:lnTo>
                  <a:pt x="3316479" y="3872136"/>
                </a:lnTo>
                <a:lnTo>
                  <a:pt x="3504482" y="4267200"/>
                </a:lnTo>
                <a:lnTo>
                  <a:pt x="3467547" y="4267200"/>
                </a:lnTo>
                <a:lnTo>
                  <a:pt x="3177952" y="3657386"/>
                </a:lnTo>
                <a:cubicBezTo>
                  <a:pt x="3172991" y="3646754"/>
                  <a:pt x="3166185" y="3622836"/>
                  <a:pt x="3174829" y="3620110"/>
                </a:cubicBezTo>
                <a:close/>
                <a:moveTo>
                  <a:pt x="11279315" y="3618448"/>
                </a:moveTo>
                <a:cubicBezTo>
                  <a:pt x="11299830" y="3614620"/>
                  <a:pt x="11318737" y="3618623"/>
                  <a:pt x="11317765" y="3638405"/>
                </a:cubicBezTo>
                <a:cubicBezTo>
                  <a:pt x="11309587" y="3820966"/>
                  <a:pt x="11315203" y="4012597"/>
                  <a:pt x="11304886" y="4200582"/>
                </a:cubicBezTo>
                <a:lnTo>
                  <a:pt x="11298904" y="4267200"/>
                </a:lnTo>
                <a:lnTo>
                  <a:pt x="11213088" y="4267200"/>
                </a:lnTo>
                <a:lnTo>
                  <a:pt x="11219157" y="4210725"/>
                </a:lnTo>
                <a:cubicBezTo>
                  <a:pt x="11223807" y="4119600"/>
                  <a:pt x="11224640" y="4027718"/>
                  <a:pt x="11225213" y="3936722"/>
                </a:cubicBezTo>
                <a:cubicBezTo>
                  <a:pt x="11207028" y="4022695"/>
                  <a:pt x="11194593" y="4110355"/>
                  <a:pt x="11182914" y="4196771"/>
                </a:cubicBezTo>
                <a:lnTo>
                  <a:pt x="11172266" y="4267200"/>
                </a:lnTo>
                <a:lnTo>
                  <a:pt x="11140975" y="4267200"/>
                </a:lnTo>
                <a:lnTo>
                  <a:pt x="11152239" y="4192628"/>
                </a:lnTo>
                <a:cubicBezTo>
                  <a:pt x="11165272" y="4096160"/>
                  <a:pt x="11178361" y="3997344"/>
                  <a:pt x="11201005" y="3900089"/>
                </a:cubicBezTo>
                <a:cubicBezTo>
                  <a:pt x="11166930" y="3979173"/>
                  <a:pt x="11134730" y="4058831"/>
                  <a:pt x="11105754" y="4139192"/>
                </a:cubicBezTo>
                <a:lnTo>
                  <a:pt x="11065821" y="4267200"/>
                </a:lnTo>
                <a:lnTo>
                  <a:pt x="10978133" y="4267200"/>
                </a:lnTo>
                <a:lnTo>
                  <a:pt x="11088889" y="3963916"/>
                </a:lnTo>
                <a:cubicBezTo>
                  <a:pt x="11133459" y="3856779"/>
                  <a:pt x="11181967" y="3750740"/>
                  <a:pt x="11231212" y="3645474"/>
                </a:cubicBezTo>
                <a:cubicBezTo>
                  <a:pt x="11236675" y="3633934"/>
                  <a:pt x="11258799" y="3622276"/>
                  <a:pt x="11279315" y="3618448"/>
                </a:cubicBezTo>
                <a:close/>
                <a:moveTo>
                  <a:pt x="10296877" y="3526602"/>
                </a:moveTo>
                <a:cubicBezTo>
                  <a:pt x="10305089" y="3527517"/>
                  <a:pt x="10311503" y="3531079"/>
                  <a:pt x="10314210" y="3538353"/>
                </a:cubicBezTo>
                <a:cubicBezTo>
                  <a:pt x="10361472" y="3659113"/>
                  <a:pt x="10407318" y="3780392"/>
                  <a:pt x="10450858" y="3902477"/>
                </a:cubicBezTo>
                <a:lnTo>
                  <a:pt x="10572255" y="4267200"/>
                </a:lnTo>
                <a:lnTo>
                  <a:pt x="10477642" y="4267200"/>
                </a:lnTo>
                <a:lnTo>
                  <a:pt x="10436479" y="4144570"/>
                </a:lnTo>
                <a:cubicBezTo>
                  <a:pt x="10386976" y="3995354"/>
                  <a:pt x="10333255" y="3848072"/>
                  <a:pt x="10277529" y="3701307"/>
                </a:cubicBezTo>
                <a:cubicBezTo>
                  <a:pt x="10277467" y="3703640"/>
                  <a:pt x="10276853" y="3706334"/>
                  <a:pt x="10276797" y="3708672"/>
                </a:cubicBezTo>
                <a:cubicBezTo>
                  <a:pt x="10284209" y="3854149"/>
                  <a:pt x="10331835" y="3999199"/>
                  <a:pt x="10385906" y="4147031"/>
                </a:cubicBezTo>
                <a:lnTo>
                  <a:pt x="10431445" y="4267200"/>
                </a:lnTo>
                <a:lnTo>
                  <a:pt x="10398237" y="4267200"/>
                </a:lnTo>
                <a:lnTo>
                  <a:pt x="10356661" y="4157302"/>
                </a:lnTo>
                <a:cubicBezTo>
                  <a:pt x="10321871" y="4061517"/>
                  <a:pt x="10289232" y="3966669"/>
                  <a:pt x="10268559" y="3871054"/>
                </a:cubicBezTo>
                <a:cubicBezTo>
                  <a:pt x="10272790" y="3985997"/>
                  <a:pt x="10299544" y="4094770"/>
                  <a:pt x="10340065" y="4201637"/>
                </a:cubicBezTo>
                <a:lnTo>
                  <a:pt x="10368861" y="4267200"/>
                </a:lnTo>
                <a:lnTo>
                  <a:pt x="10267862" y="4267200"/>
                </a:lnTo>
                <a:lnTo>
                  <a:pt x="10236210" y="4185635"/>
                </a:lnTo>
                <a:cubicBezTo>
                  <a:pt x="10169925" y="3991261"/>
                  <a:pt x="10150284" y="3789583"/>
                  <a:pt x="10225980" y="3561061"/>
                </a:cubicBezTo>
                <a:cubicBezTo>
                  <a:pt x="10231424" y="3544935"/>
                  <a:pt x="10272241" y="3523857"/>
                  <a:pt x="10296877" y="3526602"/>
                </a:cubicBezTo>
                <a:close/>
                <a:moveTo>
                  <a:pt x="3429186" y="3458784"/>
                </a:moveTo>
                <a:cubicBezTo>
                  <a:pt x="3434043" y="3458424"/>
                  <a:pt x="3439865" y="3459167"/>
                  <a:pt x="3446761" y="3461278"/>
                </a:cubicBezTo>
                <a:cubicBezTo>
                  <a:pt x="3801752" y="3568638"/>
                  <a:pt x="4119982" y="3746863"/>
                  <a:pt x="4419733" y="3963555"/>
                </a:cubicBezTo>
                <a:cubicBezTo>
                  <a:pt x="4508451" y="4027538"/>
                  <a:pt x="4593765" y="4093753"/>
                  <a:pt x="4659448" y="4172746"/>
                </a:cubicBezTo>
                <a:lnTo>
                  <a:pt x="4719140" y="4267200"/>
                </a:lnTo>
                <a:lnTo>
                  <a:pt x="4641222" y="4267200"/>
                </a:lnTo>
                <a:lnTo>
                  <a:pt x="4599968" y="4207074"/>
                </a:lnTo>
                <a:cubicBezTo>
                  <a:pt x="4478590" y="4057581"/>
                  <a:pt x="4278987" y="3946713"/>
                  <a:pt x="4136093" y="3858466"/>
                </a:cubicBezTo>
                <a:cubicBezTo>
                  <a:pt x="3985171" y="3764831"/>
                  <a:pt x="3831168" y="3687155"/>
                  <a:pt x="3670252" y="3622798"/>
                </a:cubicBez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48555" y="4189447"/>
                  <a:pt x="4498141" y="4221114"/>
                  <a:pt x="4546299" y="4254934"/>
                </a:cubicBezTo>
                <a:lnTo>
                  <a:pt x="4561743" y="4267200"/>
                </a:lnTo>
                <a:lnTo>
                  <a:pt x="4509274" y="4267200"/>
                </a:lnTo>
                <a:lnTo>
                  <a:pt x="4383389" y="4184369"/>
                </a:ln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lnTo>
                  <a:pt x="3655073" y="3650884"/>
                </a:lnTo>
                <a:cubicBezTo>
                  <a:pt x="3768399" y="3765347"/>
                  <a:pt x="3873410" y="3884450"/>
                  <a:pt x="3989938" y="3991685"/>
                </a:cubicBezTo>
                <a:cubicBezTo>
                  <a:pt x="4106468" y="4098916"/>
                  <a:pt x="4234512" y="4194281"/>
                  <a:pt x="4393907" y="4261258"/>
                </a:cubicBezTo>
                <a:lnTo>
                  <a:pt x="4408201" y="4267200"/>
                </a:lnTo>
                <a:lnTo>
                  <a:pt x="4250346" y="4267200"/>
                </a:lnTo>
                <a:lnTo>
                  <a:pt x="4245269" y="4265040"/>
                </a:lnTo>
                <a:cubicBezTo>
                  <a:pt x="4167858" y="4230709"/>
                  <a:pt x="4095232" y="4193560"/>
                  <a:pt x="4036318" y="4147013"/>
                </a:cubicBezTo>
                <a:cubicBezTo>
                  <a:pt x="3810777" y="3969273"/>
                  <a:pt x="3654591" y="3720297"/>
                  <a:pt x="3432098" y="3537312"/>
                </a:cubicBezTo>
                <a:cubicBezTo>
                  <a:pt x="3408505" y="3517876"/>
                  <a:pt x="3395188" y="3461306"/>
                  <a:pt x="3429186" y="3458784"/>
                </a:cubicBezTo>
                <a:close/>
                <a:moveTo>
                  <a:pt x="9334796" y="3456584"/>
                </a:moveTo>
                <a:cubicBezTo>
                  <a:pt x="9406875" y="3608228"/>
                  <a:pt x="9503788" y="3758542"/>
                  <a:pt x="9651570" y="3826505"/>
                </a:cubicBezTo>
                <a:cubicBezTo>
                  <a:pt x="9559808" y="3686686"/>
                  <a:pt x="9456900" y="3564734"/>
                  <a:pt x="9334796" y="3456584"/>
                </a:cubicBezTo>
                <a:close/>
                <a:moveTo>
                  <a:pt x="4440129" y="3448571"/>
                </a:moveTo>
                <a:cubicBezTo>
                  <a:pt x="4500684" y="3600308"/>
                  <a:pt x="4765312" y="3823987"/>
                  <a:pt x="4856525" y="3915351"/>
                </a:cubicBezTo>
                <a:cubicBezTo>
                  <a:pt x="4921046" y="3979838"/>
                  <a:pt x="4987678" y="4047617"/>
                  <a:pt x="5059055" y="4108918"/>
                </a:cubicBezTo>
                <a:cubicBezTo>
                  <a:pt x="5130436" y="4170218"/>
                  <a:pt x="5206561" y="4225043"/>
                  <a:pt x="5290070" y="4263619"/>
                </a:cubicBezTo>
                <a:cubicBezTo>
                  <a:pt x="5126032" y="4132785"/>
                  <a:pt x="4978794" y="3979858"/>
                  <a:pt x="4834991" y="3830985"/>
                </a:cubicBezTo>
                <a:cubicBezTo>
                  <a:pt x="4709629" y="3700933"/>
                  <a:pt x="4579958" y="3567796"/>
                  <a:pt x="4440129" y="3448571"/>
                </a:cubicBezTo>
                <a:close/>
                <a:moveTo>
                  <a:pt x="5425834" y="3162785"/>
                </a:moveTo>
                <a:cubicBezTo>
                  <a:pt x="5393133" y="3300089"/>
                  <a:pt x="5401723" y="3491623"/>
                  <a:pt x="5401644" y="3617847"/>
                </a:cubicBezTo>
                <a:cubicBezTo>
                  <a:pt x="5401790" y="3807859"/>
                  <a:pt x="5425483" y="3992734"/>
                  <a:pt x="5467256" y="4175494"/>
                </a:cubicBezTo>
                <a:cubicBezTo>
                  <a:pt x="5469824" y="3971868"/>
                  <a:pt x="5459296" y="3766904"/>
                  <a:pt x="5448069" y="3567554"/>
                </a:cubicBezTo>
                <a:close/>
                <a:moveTo>
                  <a:pt x="1318687" y="3113840"/>
                </a:moveTo>
                <a:cubicBezTo>
                  <a:pt x="1233126" y="3142037"/>
                  <a:pt x="1148133" y="3174161"/>
                  <a:pt x="1066793" y="3212171"/>
                </a:cubicBezTo>
                <a:cubicBezTo>
                  <a:pt x="1042399" y="3223712"/>
                  <a:pt x="1017440" y="3235542"/>
                  <a:pt x="993319" y="3247648"/>
                </a:cubicBez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5453702" y="3090882"/>
                </a:moveTo>
                <a:lnTo>
                  <a:pt x="5480135" y="3565802"/>
                </a:lnTo>
                <a:cubicBezTo>
                  <a:pt x="5490809" y="3762845"/>
                  <a:pt x="5501220" y="3965024"/>
                  <a:pt x="5499023" y="4166310"/>
                </a:cubicBezTo>
                <a:cubicBezTo>
                  <a:pt x="5546233" y="3984186"/>
                  <a:pt x="5562118" y="3799116"/>
                  <a:pt x="5547022" y="3607838"/>
                </a:cubicBezTo>
                <a:cubicBezTo>
                  <a:pt x="5541143" y="3530760"/>
                  <a:pt x="5529684" y="3453908"/>
                  <a:pt x="5515964" y="3378541"/>
                </a:cubicBezTo>
                <a:cubicBezTo>
                  <a:pt x="5505773" y="3321668"/>
                  <a:pt x="5475310" y="3095607"/>
                  <a:pt x="5453702" y="3090882"/>
                </a:cubicBezTo>
                <a:close/>
                <a:moveTo>
                  <a:pt x="9790480" y="3078533"/>
                </a:moveTo>
                <a:cubicBezTo>
                  <a:pt x="9782502" y="3134217"/>
                  <a:pt x="9773626" y="3189710"/>
                  <a:pt x="9763295" y="3245370"/>
                </a:cubicBezTo>
                <a:cubicBezTo>
                  <a:pt x="9730259" y="3421320"/>
                  <a:pt x="9693170" y="3586065"/>
                  <a:pt x="9736458" y="3758413"/>
                </a:cubicBezTo>
                <a:cubicBezTo>
                  <a:pt x="9741385" y="3680922"/>
                  <a:pt x="9752472" y="3603320"/>
                  <a:pt x="9763499" y="3528057"/>
                </a:cubicBezTo>
                <a:cubicBezTo>
                  <a:pt x="9778184" y="3430521"/>
                  <a:pt x="9793478" y="3330298"/>
                  <a:pt x="9793906" y="3231157"/>
                </a:cubicBezTo>
                <a:cubicBezTo>
                  <a:pt x="9793949" y="3202011"/>
                  <a:pt x="9792735" y="3172131"/>
                  <a:pt x="9791874" y="3142788"/>
                </a:cubicBezTo>
                <a:cubicBezTo>
                  <a:pt x="9791175" y="3121009"/>
                  <a:pt x="9790832" y="3099770"/>
                  <a:pt x="9790480" y="3078533"/>
                </a:cubicBezTo>
                <a:close/>
                <a:moveTo>
                  <a:pt x="1238695" y="3076820"/>
                </a:moveTo>
                <a:cubicBezTo>
                  <a:pt x="1051055" y="3082190"/>
                  <a:pt x="886407" y="3192548"/>
                  <a:pt x="716371" y="3293249"/>
                </a:cubicBezTo>
                <a:cubicBezTo>
                  <a:pt x="670943" y="3320259"/>
                  <a:pt x="625512" y="3345868"/>
                  <a:pt x="579522" y="3371759"/>
                </a:cubicBezTo>
                <a:cubicBezTo>
                  <a:pt x="586257" y="3369787"/>
                  <a:pt x="592991" y="3367806"/>
                  <a:pt x="600288" y="3365555"/>
                </a:cubicBezTo>
                <a:cubicBezTo>
                  <a:pt x="680240" y="3341573"/>
                  <a:pt x="762713" y="3317034"/>
                  <a:pt x="840692" y="3284921"/>
                </a:cubicBezTo>
                <a:cubicBezTo>
                  <a:pt x="887813" y="3265484"/>
                  <a:pt x="934087" y="3242968"/>
                  <a:pt x="979248" y="3221003"/>
                </a:cubicBezTo>
                <a:cubicBezTo>
                  <a:pt x="1004208" y="3209175"/>
                  <a:pt x="1028322" y="3197074"/>
                  <a:pt x="1053282" y="3185247"/>
                </a:cubicBezTo>
                <a:cubicBezTo>
                  <a:pt x="1139666" y="3144704"/>
                  <a:pt x="1229994" y="3110602"/>
                  <a:pt x="1320603" y="3081281"/>
                </a:cubicBezTo>
                <a:cubicBezTo>
                  <a:pt x="1292776" y="3077429"/>
                  <a:pt x="1265502" y="3076054"/>
                  <a:pt x="1238695" y="3076820"/>
                </a:cubicBezTo>
                <a:close/>
                <a:moveTo>
                  <a:pt x="5425627" y="2954192"/>
                </a:moveTo>
                <a:cubicBezTo>
                  <a:pt x="5441934" y="2956815"/>
                  <a:pt x="5467954" y="2996115"/>
                  <a:pt x="5470770" y="3005435"/>
                </a:cubicBezTo>
                <a:cubicBezTo>
                  <a:pt x="5591522" y="3395900"/>
                  <a:pt x="5656650" y="3795361"/>
                  <a:pt x="5567647" y="4190286"/>
                </a:cubicBezTo>
                <a:lnTo>
                  <a:pt x="5545854" y="4267200"/>
                </a:lnTo>
                <a:lnTo>
                  <a:pt x="5391871" y="4267200"/>
                </a:lnTo>
                <a:lnTo>
                  <a:pt x="5318171" y="4175818"/>
                </a:lnTo>
                <a:cubicBezTo>
                  <a:pt x="5204859" y="4048423"/>
                  <a:pt x="5075331" y="3936412"/>
                  <a:pt x="4943646" y="3822916"/>
                </a:cubicBezTo>
                <a:cubicBezTo>
                  <a:pt x="4828850" y="3724110"/>
                  <a:pt x="4714058" y="3625311"/>
                  <a:pt x="4594837" y="3532274"/>
                </a:cubicBezTo>
                <a:cubicBezTo>
                  <a:pt x="4562450" y="3507077"/>
                  <a:pt x="4474786" y="3410282"/>
                  <a:pt x="4441737" y="3399734"/>
                </a:cubicBezTo>
                <a:cubicBezTo>
                  <a:pt x="4437014" y="3398227"/>
                  <a:pt x="4433408" y="3398482"/>
                  <a:pt x="4431236" y="3400954"/>
                </a:cubicBezTo>
                <a:cubicBezTo>
                  <a:pt x="4474088" y="3436036"/>
                  <a:pt x="4516531" y="3472527"/>
                  <a:pt x="4557150" y="3510023"/>
                </a:cubicBezTo>
                <a:cubicBezTo>
                  <a:pt x="4661606" y="3606446"/>
                  <a:pt x="4760255" y="3709152"/>
                  <a:pt x="4856936" y="3809146"/>
                </a:cubicBezTo>
                <a:cubicBezTo>
                  <a:pt x="4939779" y="3895025"/>
                  <a:pt x="5024071" y="3982240"/>
                  <a:pt x="5111996" y="4065759"/>
                </a:cubicBezTo>
                <a:cubicBezTo>
                  <a:pt x="5155961" y="4107518"/>
                  <a:pt x="5200834" y="4148352"/>
                  <a:pt x="5246890" y="4187633"/>
                </a:cubicBezTo>
                <a:lnTo>
                  <a:pt x="5347266" y="4267200"/>
                </a:lnTo>
                <a:lnTo>
                  <a:pt x="5164092" y="4267200"/>
                </a:lnTo>
                <a:lnTo>
                  <a:pt x="5108945" y="4232176"/>
                </a:lnTo>
                <a:cubicBezTo>
                  <a:pt x="4772838" y="3999708"/>
                  <a:pt x="4490756" y="3581960"/>
                  <a:pt x="4294126" y="3303048"/>
                </a:cubicBezTo>
                <a:cubicBezTo>
                  <a:pt x="4284225" y="3288537"/>
                  <a:pt x="4271318" y="3233630"/>
                  <a:pt x="4305321" y="3256953"/>
                </a:cubicBezTo>
                <a:cubicBezTo>
                  <a:pt x="4530520" y="3414680"/>
                  <a:pt x="4740956" y="3587440"/>
                  <a:pt x="4949299" y="3766336"/>
                </a:cubicBezTo>
                <a:cubicBezTo>
                  <a:pt x="5065543" y="3866477"/>
                  <a:pt x="5184542" y="3965579"/>
                  <a:pt x="5291452" y="4076801"/>
                </a:cubicBezTo>
                <a:cubicBezTo>
                  <a:pt x="5309900" y="4095629"/>
                  <a:pt x="5393714" y="4211504"/>
                  <a:pt x="5434998" y="4254100"/>
                </a:cubicBezTo>
                <a:cubicBezTo>
                  <a:pt x="5369347" y="4172892"/>
                  <a:pt x="5356822" y="3836202"/>
                  <a:pt x="5351015" y="3760989"/>
                </a:cubicBezTo>
                <a:cubicBezTo>
                  <a:pt x="5330486" y="3492147"/>
                  <a:pt x="5355823" y="3228927"/>
                  <a:pt x="5413780" y="2966265"/>
                </a:cubicBezTo>
                <a:cubicBezTo>
                  <a:pt x="5415835" y="2956520"/>
                  <a:pt x="5420191" y="2953318"/>
                  <a:pt x="5425627" y="2954192"/>
                </a:cubicBezTo>
                <a:close/>
                <a:moveTo>
                  <a:pt x="8380397" y="2896659"/>
                </a:moveTo>
                <a:cubicBezTo>
                  <a:pt x="8455275" y="3038078"/>
                  <a:pt x="8545153" y="3173735"/>
                  <a:pt x="8634801" y="3304169"/>
                </a:cubicBezTo>
                <a:cubicBezTo>
                  <a:pt x="8726195" y="3437326"/>
                  <a:pt x="8821496" y="3600936"/>
                  <a:pt x="8971448" y="3675946"/>
                </a:cubicBezTo>
                <a:cubicBezTo>
                  <a:pt x="8910775" y="3621244"/>
                  <a:pt x="8864937" y="3553231"/>
                  <a:pt x="8820691" y="3486482"/>
                </a:cubicBezTo>
                <a:cubicBezTo>
                  <a:pt x="8816331" y="3480073"/>
                  <a:pt x="8811972" y="3473665"/>
                  <a:pt x="8807612" y="3467256"/>
                </a:cubicBezTo>
                <a:cubicBezTo>
                  <a:pt x="8727274" y="3347730"/>
                  <a:pt x="8640362" y="3230102"/>
                  <a:pt x="8556796" y="3116474"/>
                </a:cubicBezTo>
                <a:cubicBezTo>
                  <a:pt x="8515702" y="3060746"/>
                  <a:pt x="8472667" y="3003195"/>
                  <a:pt x="8427018" y="2948853"/>
                </a:cubicBezTo>
                <a:cubicBezTo>
                  <a:pt x="8411728" y="2931040"/>
                  <a:pt x="8396239" y="2914119"/>
                  <a:pt x="8380397" y="2896659"/>
                </a:cubicBezTo>
                <a:close/>
                <a:moveTo>
                  <a:pt x="9831020" y="2871730"/>
                </a:moveTo>
                <a:lnTo>
                  <a:pt x="9827707" y="2915231"/>
                </a:lnTo>
                <a:cubicBezTo>
                  <a:pt x="9824540" y="2960178"/>
                  <a:pt x="9821168" y="3006017"/>
                  <a:pt x="9820699" y="3051540"/>
                </a:cubicBezTo>
                <a:cubicBezTo>
                  <a:pt x="9820458" y="3081589"/>
                  <a:pt x="9821664" y="3111470"/>
                  <a:pt x="9822525" y="3140814"/>
                </a:cubicBezTo>
                <a:cubicBezTo>
                  <a:pt x="9823738" y="3170696"/>
                  <a:pt x="9824947" y="3200579"/>
                  <a:pt x="9824704" y="3230628"/>
                </a:cubicBezTo>
                <a:cubicBezTo>
                  <a:pt x="9823869" y="3331557"/>
                  <a:pt x="9808712" y="3433224"/>
                  <a:pt x="9793821" y="3531652"/>
                </a:cubicBezTo>
                <a:cubicBezTo>
                  <a:pt x="9783066" y="3603683"/>
                  <a:pt x="9772446" y="3677150"/>
                  <a:pt x="9767436" y="3750864"/>
                </a:cubicBezTo>
                <a:cubicBezTo>
                  <a:pt x="9782786" y="3724954"/>
                  <a:pt x="9799440" y="3697443"/>
                  <a:pt x="9814477" y="3662531"/>
                </a:cubicBezTo>
                <a:cubicBezTo>
                  <a:pt x="9926754" y="3406015"/>
                  <a:pt x="9892054" y="3133900"/>
                  <a:pt x="9831020" y="2871730"/>
                </a:cubicBezTo>
                <a:close/>
                <a:moveTo>
                  <a:pt x="8380521" y="2850596"/>
                </a:moveTo>
                <a:cubicBezTo>
                  <a:pt x="8404481" y="2875897"/>
                  <a:pt x="8428794" y="2901731"/>
                  <a:pt x="8451446" y="2928627"/>
                </a:cubicBezTo>
                <a:cubicBezTo>
                  <a:pt x="8497446" y="2983517"/>
                  <a:pt x="8540828" y="3041610"/>
                  <a:pt x="8582269" y="3097880"/>
                </a:cubicBezTo>
                <a:cubicBezTo>
                  <a:pt x="8666744" y="3211700"/>
                  <a:pt x="8753998" y="3329876"/>
                  <a:pt x="8833783" y="3449753"/>
                </a:cubicBezTo>
                <a:cubicBezTo>
                  <a:pt x="8838143" y="3456162"/>
                  <a:pt x="8842503" y="3462572"/>
                  <a:pt x="8846863" y="3468981"/>
                </a:cubicBezTo>
                <a:cubicBezTo>
                  <a:pt x="8881714" y="3521040"/>
                  <a:pt x="8917610" y="3574725"/>
                  <a:pt x="8960046" y="3620389"/>
                </a:cubicBezTo>
                <a:cubicBezTo>
                  <a:pt x="8847240" y="3316219"/>
                  <a:pt x="8665033" y="3014288"/>
                  <a:pt x="8380521" y="2850596"/>
                </a:cubicBezTo>
                <a:close/>
                <a:moveTo>
                  <a:pt x="9854151" y="2642862"/>
                </a:moveTo>
                <a:cubicBezTo>
                  <a:pt x="9862376" y="2644690"/>
                  <a:pt x="9868748" y="2649859"/>
                  <a:pt x="9871341" y="2659697"/>
                </a:cubicBezTo>
                <a:cubicBezTo>
                  <a:pt x="9936549" y="2907705"/>
                  <a:pt x="10004418" y="3164740"/>
                  <a:pt x="9966678" y="3423399"/>
                </a:cubicBezTo>
                <a:cubicBezTo>
                  <a:pt x="9951724" y="3524170"/>
                  <a:pt x="9914841" y="3605244"/>
                  <a:pt x="9880832" y="3700562"/>
                </a:cubicBezTo>
                <a:cubicBezTo>
                  <a:pt x="9817639" y="3880472"/>
                  <a:pt x="9825316" y="4002022"/>
                  <a:pt x="9896024" y="4178295"/>
                </a:cubicBezTo>
                <a:lnTo>
                  <a:pt x="10028060" y="4267200"/>
                </a:lnTo>
                <a:lnTo>
                  <a:pt x="9651813" y="4267200"/>
                </a:lnTo>
                <a:lnTo>
                  <a:pt x="9814527" y="4248048"/>
                </a:lnTo>
                <a:cubicBezTo>
                  <a:pt x="9748431" y="4225943"/>
                  <a:pt x="9681848" y="4217991"/>
                  <a:pt x="9615182" y="4220499"/>
                </a:cubicBezTo>
                <a:cubicBezTo>
                  <a:pt x="9565183" y="4222381"/>
                  <a:pt x="9515136" y="4230147"/>
                  <a:pt x="9465210" y="4242240"/>
                </a:cubicBezTo>
                <a:lnTo>
                  <a:pt x="9387108" y="4267200"/>
                </a:lnTo>
                <a:lnTo>
                  <a:pt x="9268441" y="4267200"/>
                </a:lnTo>
                <a:lnTo>
                  <a:pt x="9307676" y="4251276"/>
                </a:lnTo>
                <a:cubicBezTo>
                  <a:pt x="9459842" y="4196603"/>
                  <a:pt x="9613869" y="4164948"/>
                  <a:pt x="9761570" y="4182283"/>
                </a:cubicBezTo>
                <a:cubicBezTo>
                  <a:pt x="9633677" y="4101602"/>
                  <a:pt x="9502269" y="4023929"/>
                  <a:pt x="9368237" y="3949470"/>
                </a:cubicBezTo>
                <a:cubicBezTo>
                  <a:pt x="9363677" y="3950852"/>
                  <a:pt x="9358768" y="3951697"/>
                  <a:pt x="9354614" y="3951288"/>
                </a:cubicBezTo>
                <a:cubicBezTo>
                  <a:pt x="9045666" y="4112095"/>
                  <a:pt x="8711508" y="4184792"/>
                  <a:pt x="8364351" y="4159267"/>
                </a:cubicBezTo>
                <a:cubicBezTo>
                  <a:pt x="8322605" y="4156073"/>
                  <a:pt x="8373028" y="4125362"/>
                  <a:pt x="8386567" y="4119760"/>
                </a:cubicBezTo>
                <a:cubicBezTo>
                  <a:pt x="8661942" y="4017222"/>
                  <a:pt x="8938634" y="3857115"/>
                  <a:pt x="9231713" y="3873539"/>
                </a:cubicBezTo>
                <a:cubicBezTo>
                  <a:pt x="9162796" y="3836374"/>
                  <a:pt x="9093324" y="3799562"/>
                  <a:pt x="9023301" y="3763109"/>
                </a:cubicBezTo>
                <a:cubicBezTo>
                  <a:pt x="9018245" y="3762512"/>
                  <a:pt x="9014299" y="3761207"/>
                  <a:pt x="9010556" y="3758998"/>
                </a:cubicBezTo>
                <a:cubicBezTo>
                  <a:pt x="8818026" y="3719652"/>
                  <a:pt x="8714888" y="3571783"/>
                  <a:pt x="8604324" y="3417171"/>
                </a:cubicBezTo>
                <a:cubicBezTo>
                  <a:pt x="8460937" y="3216099"/>
                  <a:pt x="8313620" y="2999153"/>
                  <a:pt x="8218577" y="2770227"/>
                </a:cubicBezTo>
                <a:cubicBezTo>
                  <a:pt x="8215211" y="2762227"/>
                  <a:pt x="8217371" y="2755481"/>
                  <a:pt x="8222774" y="2749954"/>
                </a:cubicBezTo>
                <a:cubicBezTo>
                  <a:pt x="8238990" y="2733370"/>
                  <a:pt x="8284424" y="2727735"/>
                  <a:pt x="8297623" y="2731935"/>
                </a:cubicBezTo>
                <a:cubicBezTo>
                  <a:pt x="8726387" y="2883841"/>
                  <a:pt x="8964880" y="3311498"/>
                  <a:pt x="9090618" y="3716225"/>
                </a:cubicBezTo>
                <a:cubicBezTo>
                  <a:pt x="9321070" y="3835548"/>
                  <a:pt x="9546131" y="3959850"/>
                  <a:pt x="9762441" y="4093587"/>
                </a:cubicBezTo>
                <a:cubicBezTo>
                  <a:pt x="9739891" y="4035197"/>
                  <a:pt x="9720655" y="3974696"/>
                  <a:pt x="9717826" y="3916719"/>
                </a:cubicBezTo>
                <a:cubicBezTo>
                  <a:pt x="9716379" y="3916883"/>
                  <a:pt x="9714371" y="3917401"/>
                  <a:pt x="9713123" y="3916663"/>
                </a:cubicBezTo>
                <a:cubicBezTo>
                  <a:pt x="9419408" y="3876118"/>
                  <a:pt x="9276568" y="3571232"/>
                  <a:pt x="9175594" y="3326950"/>
                </a:cubicBezTo>
                <a:cubicBezTo>
                  <a:pt x="9162477" y="3295477"/>
                  <a:pt x="9234580" y="3273123"/>
                  <a:pt x="9253941" y="3287566"/>
                </a:cubicBezTo>
                <a:cubicBezTo>
                  <a:pt x="9396995" y="3390749"/>
                  <a:pt x="9519263" y="3506453"/>
                  <a:pt x="9625671" y="3639960"/>
                </a:cubicBezTo>
                <a:cubicBezTo>
                  <a:pt x="9622492" y="3540061"/>
                  <a:pt x="9637797" y="3439839"/>
                  <a:pt x="9656881" y="3333361"/>
                </a:cubicBezTo>
                <a:cubicBezTo>
                  <a:pt x="9696972" y="3116116"/>
                  <a:pt x="9713720" y="2891570"/>
                  <a:pt x="9782066" y="2680771"/>
                </a:cubicBezTo>
                <a:cubicBezTo>
                  <a:pt x="9788129" y="2661952"/>
                  <a:pt x="9829478" y="2637374"/>
                  <a:pt x="9854151" y="2642862"/>
                </a:cubicBezTo>
                <a:close/>
                <a:moveTo>
                  <a:pt x="11114299" y="2390555"/>
                </a:moveTo>
                <a:lnTo>
                  <a:pt x="11113373" y="2392739"/>
                </a:lnTo>
                <a:lnTo>
                  <a:pt x="11117197" y="2394358"/>
                </a:lnTo>
                <a:cubicBezTo>
                  <a:pt x="11116333" y="2393349"/>
                  <a:pt x="11115474" y="2392343"/>
                  <a:pt x="11114299" y="2390555"/>
                </a:cubicBezTo>
                <a:close/>
                <a:moveTo>
                  <a:pt x="10506276" y="2118977"/>
                </a:moveTo>
                <a:cubicBezTo>
                  <a:pt x="10510550" y="2257918"/>
                  <a:pt x="10470507" y="2393544"/>
                  <a:pt x="10431542" y="2525128"/>
                </a:cubicBezTo>
                <a:cubicBezTo>
                  <a:pt x="10417502" y="2571972"/>
                  <a:pt x="10403548" y="2620144"/>
                  <a:pt x="10391375" y="2667145"/>
                </a:cubicBezTo>
                <a:cubicBezTo>
                  <a:pt x="10377290" y="2721696"/>
                  <a:pt x="10366481" y="2777642"/>
                  <a:pt x="10355047" y="2832031"/>
                </a:cubicBezTo>
                <a:lnTo>
                  <a:pt x="10336080" y="2927011"/>
                </a:lnTo>
                <a:cubicBezTo>
                  <a:pt x="10349636" y="2893472"/>
                  <a:pt x="10367643" y="2846374"/>
                  <a:pt x="10389394" y="2782834"/>
                </a:cubicBezTo>
                <a:cubicBezTo>
                  <a:pt x="10448427" y="2611467"/>
                  <a:pt x="10546967" y="2325483"/>
                  <a:pt x="10506276" y="2118977"/>
                </a:cubicBezTo>
                <a:close/>
                <a:moveTo>
                  <a:pt x="11538179" y="2090376"/>
                </a:moveTo>
                <a:cubicBezTo>
                  <a:pt x="11552237" y="2136248"/>
                  <a:pt x="11565750" y="2181883"/>
                  <a:pt x="11577479" y="2228695"/>
                </a:cubicBezTo>
                <a:lnTo>
                  <a:pt x="11586754" y="2266098"/>
                </a:lnTo>
                <a:cubicBezTo>
                  <a:pt x="11593656" y="2295423"/>
                  <a:pt x="11600787" y="2324193"/>
                  <a:pt x="11609011" y="2353427"/>
                </a:cubicBezTo>
                <a:cubicBezTo>
                  <a:pt x="11644349" y="2475257"/>
                  <a:pt x="11704023" y="2591295"/>
                  <a:pt x="11761579" y="2703223"/>
                </a:cubicBezTo>
                <a:cubicBezTo>
                  <a:pt x="11802170" y="2782214"/>
                  <a:pt x="11843944" y="2862994"/>
                  <a:pt x="11877711" y="2947465"/>
                </a:cubicBezTo>
                <a:cubicBezTo>
                  <a:pt x="11815017" y="2640863"/>
                  <a:pt x="11724956" y="2342636"/>
                  <a:pt x="11538179" y="2090376"/>
                </a:cubicBezTo>
                <a:close/>
                <a:moveTo>
                  <a:pt x="6604735" y="2041381"/>
                </a:moveTo>
                <a:cubicBezTo>
                  <a:pt x="6726311" y="2327927"/>
                  <a:pt x="6916754" y="2606522"/>
                  <a:pt x="7204487" y="2742112"/>
                </a:cubicBezTo>
                <a:cubicBezTo>
                  <a:pt x="7179895" y="2719491"/>
                  <a:pt x="7154936" y="2696378"/>
                  <a:pt x="7131592" y="2672096"/>
                </a:cubicBezTo>
                <a:cubicBezTo>
                  <a:pt x="7084181" y="2622518"/>
                  <a:pt x="7039271" y="2569608"/>
                  <a:pt x="6996344" y="2518310"/>
                </a:cubicBezTo>
                <a:cubicBezTo>
                  <a:pt x="6908871" y="2414600"/>
                  <a:pt x="6818501" y="2306884"/>
                  <a:pt x="6735495" y="2196890"/>
                </a:cubicBezTo>
                <a:lnTo>
                  <a:pt x="6721901" y="2179274"/>
                </a:lnTo>
                <a:cubicBezTo>
                  <a:pt x="6685654" y="2131523"/>
                  <a:pt x="6648317" y="2082278"/>
                  <a:pt x="6604735" y="2041381"/>
                </a:cubicBezTo>
                <a:close/>
                <a:moveTo>
                  <a:pt x="11488421" y="2034549"/>
                </a:moveTo>
                <a:cubicBezTo>
                  <a:pt x="11459234" y="2371132"/>
                  <a:pt x="11651925" y="2658088"/>
                  <a:pt x="11840356" y="2932293"/>
                </a:cubicBezTo>
                <a:cubicBezTo>
                  <a:pt x="11809128" y="2858555"/>
                  <a:pt x="11772688" y="2786473"/>
                  <a:pt x="11736331" y="2715710"/>
                </a:cubicBezTo>
                <a:cubicBezTo>
                  <a:pt x="11678147" y="2602235"/>
                  <a:pt x="11617611" y="2485181"/>
                  <a:pt x="11581560" y="2360474"/>
                </a:cubicBezTo>
                <a:cubicBezTo>
                  <a:pt x="11573334" y="2331239"/>
                  <a:pt x="11565889" y="2301693"/>
                  <a:pt x="11558442" y="2272139"/>
                </a:cubicBezTo>
                <a:lnTo>
                  <a:pt x="11549169" y="2234734"/>
                </a:lnTo>
                <a:cubicBezTo>
                  <a:pt x="11532130" y="2167007"/>
                  <a:pt x="11511443" y="2100302"/>
                  <a:pt x="11488421" y="2034549"/>
                </a:cubicBezTo>
                <a:close/>
                <a:moveTo>
                  <a:pt x="10468916" y="2032338"/>
                </a:moveTo>
                <a:cubicBezTo>
                  <a:pt x="10450533" y="2081859"/>
                  <a:pt x="10434093" y="2132840"/>
                  <a:pt x="10421480" y="2185446"/>
                </a:cubicBezTo>
                <a:cubicBezTo>
                  <a:pt x="10388668" y="2317695"/>
                  <a:pt x="10374105" y="2457032"/>
                  <a:pt x="10351264" y="2591574"/>
                </a:cubicBezTo>
                <a:cubicBezTo>
                  <a:pt x="10332355" y="2700098"/>
                  <a:pt x="10281261" y="2959166"/>
                  <a:pt x="10294485" y="2991809"/>
                </a:cubicBezTo>
                <a:lnTo>
                  <a:pt x="10327850" y="2826310"/>
                </a:lnTo>
                <a:cubicBezTo>
                  <a:pt x="10338741" y="2771690"/>
                  <a:pt x="10350331" y="2715434"/>
                  <a:pt x="10364099" y="2660098"/>
                </a:cubicBezTo>
                <a:cubicBezTo>
                  <a:pt x="10376185" y="2611783"/>
                  <a:pt x="10390682" y="2563843"/>
                  <a:pt x="10404725" y="2516991"/>
                </a:cubicBezTo>
                <a:cubicBezTo>
                  <a:pt x="10443463" y="2385961"/>
                  <a:pt x="10483500" y="2250332"/>
                  <a:pt x="10478071" y="2114122"/>
                </a:cubicBezTo>
                <a:cubicBezTo>
                  <a:pt x="10476867" y="2086568"/>
                  <a:pt x="10473555" y="2059413"/>
                  <a:pt x="10468916" y="2032338"/>
                </a:cubicBezTo>
                <a:close/>
                <a:moveTo>
                  <a:pt x="10573132" y="1991479"/>
                </a:moveTo>
                <a:cubicBezTo>
                  <a:pt x="10722027" y="2144650"/>
                  <a:pt x="10877543" y="2280670"/>
                  <a:pt x="11066880" y="2371770"/>
                </a:cubicBezTo>
                <a:cubicBezTo>
                  <a:pt x="10930664" y="2234271"/>
                  <a:pt x="10767866" y="2088089"/>
                  <a:pt x="10573132" y="1991479"/>
                </a:cubicBezTo>
                <a:close/>
                <a:moveTo>
                  <a:pt x="6591670" y="1988277"/>
                </a:moveTo>
                <a:cubicBezTo>
                  <a:pt x="6653650" y="2036451"/>
                  <a:pt x="6701310" y="2098809"/>
                  <a:pt x="6747349" y="2160069"/>
                </a:cubicBezTo>
                <a:lnTo>
                  <a:pt x="6760943" y="2177686"/>
                </a:lnTo>
                <a:cubicBezTo>
                  <a:pt x="6844486" y="2287290"/>
                  <a:pt x="6934499" y="2394502"/>
                  <a:pt x="7021065" y="2498102"/>
                </a:cubicBezTo>
                <a:cubicBezTo>
                  <a:pt x="7063629" y="2548900"/>
                  <a:pt x="7108178" y="2601313"/>
                  <a:pt x="7155223" y="2650386"/>
                </a:cubicBezTo>
                <a:cubicBezTo>
                  <a:pt x="7170968" y="2666443"/>
                  <a:pt x="7186885" y="2681619"/>
                  <a:pt x="7203167" y="2697288"/>
                </a:cubicBezTo>
                <a:cubicBezTo>
                  <a:pt x="7124362" y="2565928"/>
                  <a:pt x="7030837" y="2441422"/>
                  <a:pt x="6937703" y="2321981"/>
                </a:cubicBezTo>
                <a:cubicBezTo>
                  <a:pt x="6842752" y="2200032"/>
                  <a:pt x="6742965" y="2048781"/>
                  <a:pt x="6591670" y="1988277"/>
                </a:cubicBezTo>
                <a:close/>
                <a:moveTo>
                  <a:pt x="5798671" y="1981601"/>
                </a:moveTo>
                <a:cubicBezTo>
                  <a:pt x="5784234" y="2008086"/>
                  <a:pt x="5768551" y="2036236"/>
                  <a:pt x="5754709" y="2071454"/>
                </a:cubicBezTo>
                <a:cubicBezTo>
                  <a:pt x="5651219" y="2330361"/>
                  <a:pt x="5694208" y="2592217"/>
                  <a:pt x="5763044" y="2842206"/>
                </a:cubicBezTo>
                <a:lnTo>
                  <a:pt x="5764974" y="2799609"/>
                </a:lnTo>
                <a:cubicBezTo>
                  <a:pt x="5766710" y="2755616"/>
                  <a:pt x="5768626" y="2710738"/>
                  <a:pt x="5767665" y="2666409"/>
                </a:cubicBezTo>
                <a:cubicBezTo>
                  <a:pt x="5766964" y="2637156"/>
                  <a:pt x="5764828" y="2608182"/>
                  <a:pt x="5763055" y="2579705"/>
                </a:cubicBezTo>
                <a:cubicBezTo>
                  <a:pt x="5760913" y="2550734"/>
                  <a:pt x="5758780" y="2521760"/>
                  <a:pt x="5758079" y="2492508"/>
                </a:cubicBezTo>
                <a:cubicBezTo>
                  <a:pt x="5755745" y="2394242"/>
                  <a:pt x="5767619" y="2294070"/>
                  <a:pt x="5779325" y="2197069"/>
                </a:cubicBezTo>
                <a:cubicBezTo>
                  <a:pt x="5787753" y="2126095"/>
                  <a:pt x="5796001" y="2053736"/>
                  <a:pt x="5798671" y="1981601"/>
                </a:cubicBezTo>
                <a:close/>
                <a:moveTo>
                  <a:pt x="5829202" y="1971679"/>
                </a:moveTo>
                <a:cubicBezTo>
                  <a:pt x="5826736" y="2047481"/>
                  <a:pt x="5818154" y="2123904"/>
                  <a:pt x="5809558" y="2198043"/>
                </a:cubicBezTo>
                <a:cubicBezTo>
                  <a:pt x="5798026" y="2294159"/>
                  <a:pt x="5785973" y="2392938"/>
                  <a:pt x="5788653" y="2489430"/>
                </a:cubicBezTo>
                <a:cubicBezTo>
                  <a:pt x="5789524" y="2517790"/>
                  <a:pt x="5791665" y="2546759"/>
                  <a:pt x="5793439" y="2575235"/>
                </a:cubicBezTo>
                <a:cubicBezTo>
                  <a:pt x="5794815" y="2596366"/>
                  <a:pt x="5795822" y="2617001"/>
                  <a:pt x="5796837" y="2637633"/>
                </a:cubicBezTo>
                <a:cubicBezTo>
                  <a:pt x="5803017" y="2582794"/>
                  <a:pt x="5810098" y="2528066"/>
                  <a:pt x="5818614" y="2473055"/>
                </a:cubicBezTo>
                <a:cubicBezTo>
                  <a:pt x="5845917" y="2299125"/>
                  <a:pt x="5877599" y="2135758"/>
                  <a:pt x="5829202" y="1971679"/>
                </a:cubicBezTo>
                <a:close/>
                <a:moveTo>
                  <a:pt x="10578769" y="1962963"/>
                </a:moveTo>
                <a:cubicBezTo>
                  <a:pt x="10773649" y="2057701"/>
                  <a:pt x="10936285" y="2201237"/>
                  <a:pt x="11073823" y="2338658"/>
                </a:cubicBezTo>
                <a:cubicBezTo>
                  <a:pt x="10938241" y="2169232"/>
                  <a:pt x="10752627" y="1968969"/>
                  <a:pt x="10578769" y="1962963"/>
                </a:cubicBezTo>
                <a:close/>
                <a:moveTo>
                  <a:pt x="5911389" y="1898371"/>
                </a:moveTo>
                <a:cubicBezTo>
                  <a:pt x="6006914" y="2026768"/>
                  <a:pt x="6112955" y="2136857"/>
                  <a:pt x="6237627" y="2231921"/>
                </a:cubicBezTo>
                <a:cubicBezTo>
                  <a:pt x="6161282" y="2090381"/>
                  <a:pt x="6060308" y="1952200"/>
                  <a:pt x="5911389" y="1898371"/>
                </a:cubicBezTo>
                <a:close/>
                <a:moveTo>
                  <a:pt x="6944437" y="1575402"/>
                </a:moveTo>
                <a:cubicBezTo>
                  <a:pt x="6732842" y="1643305"/>
                  <a:pt x="6518352" y="1707201"/>
                  <a:pt x="6304730" y="1766654"/>
                </a:cubicBezTo>
                <a:cubicBezTo>
                  <a:pt x="6527947" y="1784949"/>
                  <a:pt x="6737901" y="1680839"/>
                  <a:pt x="6944437" y="1575402"/>
                </a:cubicBezTo>
                <a:close/>
                <a:moveTo>
                  <a:pt x="7019523" y="1519450"/>
                </a:moveTo>
                <a:cubicBezTo>
                  <a:pt x="6766096" y="1537552"/>
                  <a:pt x="6524653" y="1609537"/>
                  <a:pt x="6298091" y="1737122"/>
                </a:cubicBezTo>
                <a:cubicBezTo>
                  <a:pt x="6539381" y="1670594"/>
                  <a:pt x="6780997" y="1597715"/>
                  <a:pt x="7019523" y="151945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9518298" y="1338235"/>
                </a:moveTo>
                <a:cubicBezTo>
                  <a:pt x="9531977" y="1651120"/>
                  <a:pt x="9677527" y="1999242"/>
                  <a:pt x="9838009" y="2272553"/>
                </a:cubicBezTo>
                <a:cubicBezTo>
                  <a:pt x="9825312" y="2235634"/>
                  <a:pt x="9815180" y="2197225"/>
                  <a:pt x="9805906" y="2159819"/>
                </a:cubicBezTo>
                <a:lnTo>
                  <a:pt x="9801623" y="2142555"/>
                </a:lnTo>
                <a:cubicBezTo>
                  <a:pt x="9756626" y="1964482"/>
                  <a:pt x="9698390" y="1787247"/>
                  <a:pt x="9628671" y="1617375"/>
                </a:cubicBezTo>
                <a:cubicBezTo>
                  <a:pt x="9618364" y="1593060"/>
                  <a:pt x="9608603" y="1568967"/>
                  <a:pt x="9598299" y="1544643"/>
                </a:cubicBezTo>
                <a:cubicBezTo>
                  <a:pt x="9570133" y="1477354"/>
                  <a:pt x="9541339" y="1408510"/>
                  <a:pt x="9518298" y="1338235"/>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5052692" y="1292994"/>
                </a:moveTo>
                <a:cubicBezTo>
                  <a:pt x="5103155" y="1406739"/>
                  <a:pt x="5153078" y="1520878"/>
                  <a:pt x="5200661" y="1635186"/>
                </a:cubicBezTo>
                <a:cubicBezTo>
                  <a:pt x="5238218" y="1725483"/>
                  <a:pt x="5273610" y="1815047"/>
                  <a:pt x="5297138" y="1906351"/>
                </a:cubicBezTo>
                <a:cubicBezTo>
                  <a:pt x="5281533" y="1683399"/>
                  <a:pt x="5177210" y="1491946"/>
                  <a:pt x="5052692" y="1292994"/>
                </a:cubicBezTo>
                <a:close/>
                <a:moveTo>
                  <a:pt x="9528078" y="1278636"/>
                </a:moveTo>
                <a:cubicBezTo>
                  <a:pt x="9552982" y="1365794"/>
                  <a:pt x="9588937" y="1451189"/>
                  <a:pt x="9623946" y="1534260"/>
                </a:cubicBezTo>
                <a:lnTo>
                  <a:pt x="9654858" y="1607218"/>
                </a:lnTo>
                <a:cubicBezTo>
                  <a:pt x="9724183" y="1774989"/>
                  <a:pt x="9781702" y="1949347"/>
                  <a:pt x="9826304" y="2125320"/>
                </a:cubicBezTo>
                <a:cubicBezTo>
                  <a:pt x="9794296" y="1963695"/>
                  <a:pt x="9753660" y="1804203"/>
                  <a:pt x="9701198" y="1646797"/>
                </a:cubicBezTo>
                <a:cubicBezTo>
                  <a:pt x="9655682" y="1511000"/>
                  <a:pt x="9586050" y="1397178"/>
                  <a:pt x="9528078" y="1278636"/>
                </a:cubicBezTo>
                <a:close/>
                <a:moveTo>
                  <a:pt x="5009948" y="1273619"/>
                </a:moveTo>
                <a:cubicBezTo>
                  <a:pt x="5013363" y="1406203"/>
                  <a:pt x="5078144" y="1538571"/>
                  <a:pt x="5121777" y="1654213"/>
                </a:cubicBezTo>
                <a:cubicBezTo>
                  <a:pt x="5175625" y="1795269"/>
                  <a:pt x="5233597" y="1934093"/>
                  <a:pt x="5293545" y="2072247"/>
                </a:cubicBezTo>
                <a:cubicBezTo>
                  <a:pt x="5293533" y="2069971"/>
                  <a:pt x="5294060" y="2067298"/>
                  <a:pt x="5294042" y="2065019"/>
                </a:cubicBezTo>
                <a:cubicBezTo>
                  <a:pt x="5282123" y="1924099"/>
                  <a:pt x="5230273" y="1786942"/>
                  <a:pt x="5171936" y="1647613"/>
                </a:cubicBezTo>
                <a:cubicBezTo>
                  <a:pt x="5119977" y="1522743"/>
                  <a:pt x="5065315" y="1397539"/>
                  <a:pt x="5009948" y="1273619"/>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close/>
                <a:moveTo>
                  <a:pt x="6516292" y="1263064"/>
                </a:moveTo>
                <a:cubicBezTo>
                  <a:pt x="6288018" y="1373581"/>
                  <a:pt x="6031500" y="1451909"/>
                  <a:pt x="5736320" y="1501803"/>
                </a:cubicBezTo>
                <a:cubicBezTo>
                  <a:pt x="6001708" y="1565837"/>
                  <a:pt x="6267694" y="1408906"/>
                  <a:pt x="6516292" y="1263064"/>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9441752" y="1245311"/>
                </a:moveTo>
                <a:cubicBezTo>
                  <a:pt x="9367449" y="1271794"/>
                  <a:pt x="9313207" y="1329954"/>
                  <a:pt x="9278979" y="1406236"/>
                </a:cubicBezTo>
                <a:cubicBezTo>
                  <a:pt x="9261017" y="1445630"/>
                  <a:pt x="9242585" y="1502850"/>
                  <a:pt x="9235540" y="1546869"/>
                </a:cubicBezTo>
                <a:cubicBezTo>
                  <a:pt x="9223867" y="1618535"/>
                  <a:pt x="9230001" y="1614698"/>
                  <a:pt x="9264074" y="1557016"/>
                </a:cubicBezTo>
                <a:cubicBezTo>
                  <a:pt x="9325587" y="1454296"/>
                  <a:pt x="9384605" y="1349880"/>
                  <a:pt x="9441752" y="1245311"/>
                </a:cubicBezTo>
                <a:close/>
                <a:moveTo>
                  <a:pt x="6691602" y="1140573"/>
                </a:moveTo>
                <a:cubicBezTo>
                  <a:pt x="6646175" y="1158238"/>
                  <a:pt x="6598950" y="1175684"/>
                  <a:pt x="6571100" y="1183662"/>
                </a:cubicBezTo>
                <a:cubicBezTo>
                  <a:pt x="6462406" y="1213607"/>
                  <a:pt x="6352215" y="1234713"/>
                  <a:pt x="6241687" y="1257600"/>
                </a:cubicBezTo>
                <a:cubicBezTo>
                  <a:pt x="6040746" y="1299467"/>
                  <a:pt x="5893317" y="1420819"/>
                  <a:pt x="5693009" y="1478256"/>
                </a:cubicBezTo>
                <a:cubicBezTo>
                  <a:pt x="6021285" y="1426507"/>
                  <a:pt x="6301876" y="1340642"/>
                  <a:pt x="6548420" y="1214599"/>
                </a:cubicBezTo>
                <a:cubicBezTo>
                  <a:pt x="6567440" y="1204628"/>
                  <a:pt x="6586456" y="1194658"/>
                  <a:pt x="6605473" y="1184686"/>
                </a:cubicBezTo>
                <a:cubicBezTo>
                  <a:pt x="6633823" y="1169483"/>
                  <a:pt x="6662531" y="1154778"/>
                  <a:pt x="6691602" y="1140573"/>
                </a:cubicBezTo>
                <a:close/>
                <a:moveTo>
                  <a:pt x="4002475" y="1037802"/>
                </a:moveTo>
                <a:cubicBezTo>
                  <a:pt x="4001933" y="1038196"/>
                  <a:pt x="4000861" y="1038973"/>
                  <a:pt x="4000324" y="1039362"/>
                </a:cubicBezTo>
                <a:cubicBezTo>
                  <a:pt x="4001046" y="1040360"/>
                  <a:pt x="4002134" y="1041861"/>
                  <a:pt x="4002862" y="1042866"/>
                </a:cubicBez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473491" y="3921431"/>
                  <a:pt x="1402113" y="4025542"/>
                  <a:pt x="1325720" y="4125411"/>
                </a:cubicBezTo>
                <a:lnTo>
                  <a:pt x="1206279" y="4267200"/>
                </a:lnTo>
                <a:lnTo>
                  <a:pt x="1115040" y="4267200"/>
                </a:lnTo>
                <a:lnTo>
                  <a:pt x="1258195" y="4099624"/>
                </a:lnTo>
                <a:cubicBezTo>
                  <a:pt x="1315987" y="4027073"/>
                  <a:pt x="1371166" y="3952247"/>
                  <a:pt x="1423113" y="3874565"/>
                </a:cubicBezTo>
                <a:lnTo>
                  <a:pt x="1260565" y="4031982"/>
                </a:lnTo>
                <a:cubicBezTo>
                  <a:pt x="1197929" y="4092559"/>
                  <a:pt x="1134310" y="4154329"/>
                  <a:pt x="1073327" y="4218727"/>
                </a:cubicBezTo>
                <a:lnTo>
                  <a:pt x="1032294" y="4267200"/>
                </a:lnTo>
                <a:lnTo>
                  <a:pt x="993830" y="4267200"/>
                </a:lnTo>
                <a:lnTo>
                  <a:pt x="1051860" y="4198693"/>
                </a:lnTo>
                <a:cubicBezTo>
                  <a:pt x="1113440" y="4133732"/>
                  <a:pt x="1177549" y="4071540"/>
                  <a:pt x="1240607" y="4010401"/>
                </a:cubicBezTo>
                <a:lnTo>
                  <a:pt x="1310106" y="3943217"/>
                </a:lnTo>
                <a:cubicBezTo>
                  <a:pt x="1174685" y="4033303"/>
                  <a:pt x="1054913" y="4139624"/>
                  <a:pt x="952103" y="4265972"/>
                </a:cubicBezTo>
                <a:lnTo>
                  <a:pt x="951207" y="4267200"/>
                </a:lnTo>
                <a:lnTo>
                  <a:pt x="862760" y="4267200"/>
                </a:lnTo>
                <a:lnTo>
                  <a:pt x="909145" y="4199225"/>
                </a:lnTo>
                <a:cubicBezTo>
                  <a:pt x="998789" y="4086824"/>
                  <a:pt x="1101084" y="3991246"/>
                  <a:pt x="1214067" y="3908561"/>
                </a:cubicBezTo>
                <a:cubicBezTo>
                  <a:pt x="1023317" y="3973399"/>
                  <a:pt x="824392" y="4020568"/>
                  <a:pt x="640967" y="4105601"/>
                </a:cubicBezTo>
                <a:cubicBezTo>
                  <a:pt x="549674" y="4147907"/>
                  <a:pt x="460581" y="4194508"/>
                  <a:pt x="372807" y="4243651"/>
                </a:cubicBezTo>
                <a:lnTo>
                  <a:pt x="332830" y="4267200"/>
                </a:lnTo>
                <a:lnTo>
                  <a:pt x="168301" y="4267200"/>
                </a:lnTo>
                <a:lnTo>
                  <a:pt x="278002" y="4201399"/>
                </a:lnTo>
                <a:cubicBezTo>
                  <a:pt x="359885" y="4153808"/>
                  <a:pt x="442683" y="4107866"/>
                  <a:pt x="527241" y="4065078"/>
                </a:cubicBezTo>
                <a:cubicBezTo>
                  <a:pt x="838255" y="3908281"/>
                  <a:pt x="1212318" y="3863093"/>
                  <a:pt x="1510397" y="3684705"/>
                </a:cubicBezTo>
                <a:cubicBezTo>
                  <a:pt x="1390337" y="3729510"/>
                  <a:pt x="1267181" y="3766747"/>
                  <a:pt x="1146550" y="3802012"/>
                </a:cubicBezTo>
                <a:cubicBezTo>
                  <a:pt x="997862" y="3845736"/>
                  <a:pt x="843568" y="3890871"/>
                  <a:pt x="698834" y="3952272"/>
                </a:cubicBezTo>
                <a:cubicBezTo>
                  <a:pt x="519814" y="4027898"/>
                  <a:pt x="352828" y="4127506"/>
                  <a:pt x="192528" y="4236299"/>
                </a:cubicBezTo>
                <a:lnTo>
                  <a:pt x="148586" y="4267200"/>
                </a:lnTo>
                <a:lnTo>
                  <a:pt x="98116" y="4267200"/>
                </a:lnTo>
                <a:lnTo>
                  <a:pt x="169669" y="4216852"/>
                </a:lnTo>
                <a:cubicBezTo>
                  <a:pt x="333361" y="4105506"/>
                  <a:pt x="504130" y="4002947"/>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ubicBezTo>
                  <a:pt x="1247578" y="3654578"/>
                  <a:pt x="1180153" y="3656293"/>
                  <a:pt x="1109304" y="3669030"/>
                </a:cubicBezTo>
                <a:cubicBezTo>
                  <a:pt x="794692" y="3725281"/>
                  <a:pt x="516258" y="3901624"/>
                  <a:pt x="258951" y="4111994"/>
                </a:cubicBezTo>
                <a:lnTo>
                  <a:pt x="80807" y="4267200"/>
                </a:lnTo>
                <a:lnTo>
                  <a:pt x="0" y="4267200"/>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12149131" y="959050"/>
                </a:moveTo>
                <a:cubicBezTo>
                  <a:pt x="12135265" y="975072"/>
                  <a:pt x="12121401" y="991089"/>
                  <a:pt x="12105664" y="1006960"/>
                </a:cubicBezTo>
                <a:cubicBezTo>
                  <a:pt x="12040174" y="1071943"/>
                  <a:pt x="11966532" y="1125748"/>
                  <a:pt x="11883102" y="1184424"/>
                </a:cubicBezTo>
                <a:cubicBezTo>
                  <a:pt x="11822339" y="1227583"/>
                  <a:pt x="11746281" y="1281016"/>
                  <a:pt x="11665174" y="1317493"/>
                </a:cubicBezTo>
                <a:cubicBezTo>
                  <a:pt x="11640620" y="1328342"/>
                  <a:pt x="11615753" y="1338416"/>
                  <a:pt x="11590337" y="1348256"/>
                </a:cubicBezTo>
                <a:cubicBezTo>
                  <a:pt x="11556383" y="1361567"/>
                  <a:pt x="11523739" y="1374791"/>
                  <a:pt x="11492588" y="1390573"/>
                </a:cubicBezTo>
                <a:cubicBezTo>
                  <a:pt x="11632969" y="1358579"/>
                  <a:pt x="11770492" y="1298342"/>
                  <a:pt x="11888865" y="1220988"/>
                </a:cubicBezTo>
                <a:cubicBezTo>
                  <a:pt x="11984266" y="1158366"/>
                  <a:pt x="12085135" y="1064584"/>
                  <a:pt x="12149131" y="959050"/>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5870151" y="898890"/>
                </a:moveTo>
                <a:cubicBezTo>
                  <a:pt x="5866911" y="898948"/>
                  <a:pt x="5864574" y="899121"/>
                  <a:pt x="5861335" y="899177"/>
                </a:cubicBezTo>
                <a:lnTo>
                  <a:pt x="5843702" y="899748"/>
                </a:lnTo>
                <a:cubicBezTo>
                  <a:pt x="5780018" y="902412"/>
                  <a:pt x="5714210" y="911192"/>
                  <a:pt x="5651107" y="920306"/>
                </a:cubicBezTo>
                <a:cubicBezTo>
                  <a:pt x="5588537" y="929031"/>
                  <a:pt x="5523624" y="937920"/>
                  <a:pt x="5459407" y="940975"/>
                </a:cubicBezTo>
                <a:cubicBezTo>
                  <a:pt x="5431523" y="942110"/>
                  <a:pt x="5402918" y="942237"/>
                  <a:pt x="5374846" y="941988"/>
                </a:cubicBezTo>
                <a:cubicBezTo>
                  <a:pt x="5336157" y="941792"/>
                  <a:pt x="5295497" y="942268"/>
                  <a:pt x="5256105" y="945632"/>
                </a:cubicBezTo>
                <a:cubicBezTo>
                  <a:pt x="5206829" y="950064"/>
                  <a:pt x="5155964" y="960232"/>
                  <a:pt x="5107071" y="969720"/>
                </a:cubicBezTo>
                <a:cubicBezTo>
                  <a:pt x="5071129" y="976700"/>
                  <a:pt x="5035177" y="983681"/>
                  <a:pt x="4998681" y="988771"/>
                </a:cubicBezTo>
                <a:cubicBezTo>
                  <a:pt x="5256175" y="1057755"/>
                  <a:pt x="5597864" y="989418"/>
                  <a:pt x="5870151" y="898890"/>
                </a:cubicBezTo>
                <a:close/>
                <a:moveTo>
                  <a:pt x="12190084" y="854709"/>
                </a:moveTo>
                <a:cubicBezTo>
                  <a:pt x="12181324" y="863235"/>
                  <a:pt x="12172252" y="870980"/>
                  <a:pt x="12162947" y="879275"/>
                </a:cubicBezTo>
                <a:cubicBezTo>
                  <a:pt x="12028326" y="998039"/>
                  <a:pt x="11883371" y="1121443"/>
                  <a:pt x="11721478" y="1216434"/>
                </a:cubicBezTo>
                <a:lnTo>
                  <a:pt x="11680712" y="1239730"/>
                </a:lnTo>
                <a:cubicBezTo>
                  <a:pt x="11620220" y="1274640"/>
                  <a:pt x="11558177" y="1310180"/>
                  <a:pt x="11505347" y="1352837"/>
                </a:cubicBezTo>
                <a:cubicBezTo>
                  <a:pt x="11530133" y="1341442"/>
                  <a:pt x="11555544" y="1331600"/>
                  <a:pt x="11580962" y="1321759"/>
                </a:cubicBezTo>
                <a:cubicBezTo>
                  <a:pt x="11605590" y="1312227"/>
                  <a:pt x="11630227" y="1302697"/>
                  <a:pt x="11654234" y="1291618"/>
                </a:cubicBezTo>
                <a:cubicBezTo>
                  <a:pt x="11733018" y="1256083"/>
                  <a:pt x="11807521" y="1203284"/>
                  <a:pt x="11867274" y="1160983"/>
                </a:cubicBezTo>
                <a:cubicBezTo>
                  <a:pt x="11949151" y="1102940"/>
                  <a:pt x="12022324" y="1050225"/>
                  <a:pt x="12086035" y="986418"/>
                </a:cubicBezTo>
                <a:cubicBezTo>
                  <a:pt x="12128278" y="944429"/>
                  <a:pt x="12163191" y="899980"/>
                  <a:pt x="12190084" y="854709"/>
                </a:cubicBezTo>
                <a:close/>
                <a:moveTo>
                  <a:pt x="5504425" y="848067"/>
                </a:moveTo>
                <a:cubicBezTo>
                  <a:pt x="5313518" y="848319"/>
                  <a:pt x="5144450" y="894555"/>
                  <a:pt x="4968849" y="962318"/>
                </a:cubicBezTo>
                <a:cubicBezTo>
                  <a:pt x="5013986" y="957830"/>
                  <a:pt x="5059460" y="949291"/>
                  <a:pt x="5104039" y="940634"/>
                </a:cubicBezTo>
                <a:cubicBezTo>
                  <a:pt x="5153465" y="930752"/>
                  <a:pt x="5205230" y="920703"/>
                  <a:pt x="5256311" y="916490"/>
                </a:cubicBezTo>
                <a:cubicBezTo>
                  <a:pt x="5297138" y="912849"/>
                  <a:pt x="5338158" y="912871"/>
                  <a:pt x="5377381" y="912671"/>
                </a:cubicBezTo>
                <a:cubicBezTo>
                  <a:pt x="5405093" y="912428"/>
                  <a:pt x="5432627" y="913077"/>
                  <a:pt x="5460148" y="911442"/>
                </a:cubicBezTo>
                <a:cubicBezTo>
                  <a:pt x="5522934" y="908669"/>
                  <a:pt x="5586937" y="899666"/>
                  <a:pt x="5648971" y="891331"/>
                </a:cubicBezTo>
                <a:cubicBezTo>
                  <a:pt x="5712974" y="882328"/>
                  <a:pt x="5779324" y="873155"/>
                  <a:pt x="5844807" y="870718"/>
                </a:cubicBezTo>
                <a:lnTo>
                  <a:pt x="5862975" y="869756"/>
                </a:lnTo>
                <a:cubicBezTo>
                  <a:pt x="5882405" y="869405"/>
                  <a:pt x="5902011" y="868171"/>
                  <a:pt x="5920887" y="865929"/>
                </a:cubicBezTo>
                <a:cubicBezTo>
                  <a:pt x="5782825" y="855356"/>
                  <a:pt x="5643867" y="846954"/>
                  <a:pt x="5504425" y="848067"/>
                </a:cubicBezTo>
                <a:close/>
                <a:moveTo>
                  <a:pt x="8924104" y="777000"/>
                </a:moveTo>
                <a:cubicBezTo>
                  <a:pt x="8923664" y="782606"/>
                  <a:pt x="8922673" y="787979"/>
                  <a:pt x="8921999" y="794136"/>
                </a:cubicBezTo>
                <a:cubicBezTo>
                  <a:pt x="8919582" y="810498"/>
                  <a:pt x="8917940" y="826538"/>
                  <a:pt x="8916066" y="843129"/>
                </a:cubicBezTo>
                <a:cubicBezTo>
                  <a:pt x="8910698" y="896870"/>
                  <a:pt x="8909926" y="951907"/>
                  <a:pt x="8909852" y="1005313"/>
                </a:cubicBezTo>
                <a:cubicBezTo>
                  <a:pt x="8907936" y="1206014"/>
                  <a:pt x="8906433" y="1413328"/>
                  <a:pt x="8936982" y="1614896"/>
                </a:cubicBezTo>
                <a:lnTo>
                  <a:pt x="8939706" y="1632791"/>
                </a:lnTo>
                <a:lnTo>
                  <a:pt x="8946691" y="1680170"/>
                </a:lnTo>
                <a:cubicBezTo>
                  <a:pt x="8947341" y="1669501"/>
                  <a:pt x="8947217" y="1659149"/>
                  <a:pt x="8947643" y="1649028"/>
                </a:cubicBezTo>
                <a:cubicBezTo>
                  <a:pt x="8950646" y="1394060"/>
                  <a:pt x="8954155" y="1130296"/>
                  <a:pt x="8931687" y="871628"/>
                </a:cubicBezTo>
                <a:lnTo>
                  <a:pt x="8929804" y="850229"/>
                </a:lnTo>
                <a:cubicBezTo>
                  <a:pt x="8927750" y="826182"/>
                  <a:pt x="8925696" y="802134"/>
                  <a:pt x="8924104" y="777000"/>
                </a:cubicBezTo>
                <a:close/>
                <a:moveTo>
                  <a:pt x="8951219" y="764662"/>
                </a:moveTo>
                <a:cubicBezTo>
                  <a:pt x="8952434" y="792211"/>
                  <a:pt x="8955277" y="820458"/>
                  <a:pt x="8957270" y="847698"/>
                </a:cubicBezTo>
                <a:lnTo>
                  <a:pt x="8959153" y="869097"/>
                </a:lnTo>
                <a:cubicBezTo>
                  <a:pt x="8981354" y="1119277"/>
                  <a:pt x="8978808" y="1373147"/>
                  <a:pt x="8976081" y="1619865"/>
                </a:cubicBezTo>
                <a:cubicBezTo>
                  <a:pt x="9043646" y="1335574"/>
                  <a:pt x="9035127" y="1045475"/>
                  <a:pt x="8951219" y="764662"/>
                </a:cubicBezTo>
                <a:close/>
                <a:moveTo>
                  <a:pt x="8898081" y="630137"/>
                </a:moveTo>
                <a:cubicBezTo>
                  <a:pt x="8735190" y="940376"/>
                  <a:pt x="8800852" y="1302315"/>
                  <a:pt x="8910095" y="1626691"/>
                </a:cubicBezTo>
                <a:lnTo>
                  <a:pt x="8908822" y="1619067"/>
                </a:lnTo>
                <a:cubicBezTo>
                  <a:pt x="8877873" y="1415398"/>
                  <a:pt x="8879292" y="1206762"/>
                  <a:pt x="8881669" y="1004967"/>
                </a:cubicBezTo>
                <a:cubicBezTo>
                  <a:pt x="8881975" y="951016"/>
                  <a:pt x="8882434" y="895204"/>
                  <a:pt x="8888265" y="840369"/>
                </a:cubicBezTo>
                <a:cubicBezTo>
                  <a:pt x="8890137" y="823783"/>
                  <a:pt x="8892011" y="807192"/>
                  <a:pt x="8894429" y="790831"/>
                </a:cubicBezTo>
                <a:cubicBezTo>
                  <a:pt x="8901122" y="737010"/>
                  <a:pt x="8907725" y="681866"/>
                  <a:pt x="8898081" y="630137"/>
                </a:cubicBezTo>
                <a:close/>
                <a:moveTo>
                  <a:pt x="11491396" y="623931"/>
                </a:moveTo>
                <a:cubicBezTo>
                  <a:pt x="11465686" y="637515"/>
                  <a:pt x="11440209" y="650546"/>
                  <a:pt x="11413329" y="662344"/>
                </a:cubicBezTo>
                <a:cubicBezTo>
                  <a:pt x="11268660" y="727282"/>
                  <a:pt x="11113102" y="758642"/>
                  <a:pt x="10966547" y="818916"/>
                </a:cubicBezTo>
                <a:cubicBezTo>
                  <a:pt x="10793574" y="889896"/>
                  <a:pt x="10652020" y="1008307"/>
                  <a:pt x="10498883" y="1111507"/>
                </a:cubicBezTo>
                <a:cubicBezTo>
                  <a:pt x="10559155" y="1098395"/>
                  <a:pt x="10616158" y="1067158"/>
                  <a:pt x="10671292" y="1035777"/>
                </a:cubicBezTo>
                <a:lnTo>
                  <a:pt x="10685894" y="1027151"/>
                </a:lnTo>
                <a:cubicBezTo>
                  <a:pt x="10821548" y="950027"/>
                  <a:pt x="10965272" y="882756"/>
                  <a:pt x="11104337" y="817377"/>
                </a:cubicBezTo>
                <a:cubicBezTo>
                  <a:pt x="11233375" y="757414"/>
                  <a:pt x="11364889" y="694633"/>
                  <a:pt x="11491396" y="623931"/>
                </a:cubicBezTo>
                <a:close/>
                <a:moveTo>
                  <a:pt x="10779304" y="584486"/>
                </a:moveTo>
                <a:cubicBezTo>
                  <a:pt x="10740583" y="648568"/>
                  <a:pt x="10699136" y="711502"/>
                  <a:pt x="10658378" y="772788"/>
                </a:cubicBezTo>
                <a:cubicBezTo>
                  <a:pt x="10594579" y="868744"/>
                  <a:pt x="10529620" y="967431"/>
                  <a:pt x="10475581" y="1070739"/>
                </a:cubicBezTo>
                <a:cubicBezTo>
                  <a:pt x="10578194" y="966751"/>
                  <a:pt x="10672522" y="819977"/>
                  <a:pt x="10735178" y="693281"/>
                </a:cubicBezTo>
                <a:close/>
                <a:moveTo>
                  <a:pt x="10132488" y="518596"/>
                </a:moveTo>
                <a:cubicBezTo>
                  <a:pt x="10047856" y="532980"/>
                  <a:pt x="9963302" y="548687"/>
                  <a:pt x="9879465" y="567273"/>
                </a:cubicBezTo>
                <a:cubicBezTo>
                  <a:pt x="9683016" y="611580"/>
                  <a:pt x="9523495" y="697916"/>
                  <a:pt x="9364243" y="809468"/>
                </a:cubicBezTo>
                <a:cubicBezTo>
                  <a:pt x="9364793" y="809701"/>
                  <a:pt x="9365336" y="809931"/>
                  <a:pt x="9366655" y="809848"/>
                </a:cubicBezTo>
                <a:cubicBezTo>
                  <a:pt x="9558665" y="728900"/>
                  <a:pt x="9742999" y="656935"/>
                  <a:pt x="9914233" y="596159"/>
                </a:cubicBezTo>
                <a:close/>
                <a:moveTo>
                  <a:pt x="10264524" y="501747"/>
                </a:moveTo>
                <a:lnTo>
                  <a:pt x="9922837" y="622979"/>
                </a:lnTo>
                <a:cubicBezTo>
                  <a:pt x="9763806" y="679263"/>
                  <a:pt x="9594234" y="745243"/>
                  <a:pt x="9416908" y="818889"/>
                </a:cubicBezTo>
                <a:cubicBezTo>
                  <a:pt x="9417689" y="818579"/>
                  <a:pt x="9417689" y="818579"/>
                  <a:pt x="9418234" y="818810"/>
                </a:cubicBezTo>
                <a:cubicBezTo>
                  <a:pt x="9717394" y="764555"/>
                  <a:pt x="10002904" y="633058"/>
                  <a:pt x="10264524" y="501747"/>
                </a:cubicBezTo>
                <a:close/>
                <a:moveTo>
                  <a:pt x="10802699" y="488163"/>
                </a:moveTo>
                <a:lnTo>
                  <a:pt x="10618739" y="734118"/>
                </a:lnTo>
                <a:lnTo>
                  <a:pt x="10604580" y="753877"/>
                </a:lnTo>
                <a:cubicBezTo>
                  <a:pt x="10575714" y="793161"/>
                  <a:pt x="10550336" y="828772"/>
                  <a:pt x="10529643" y="867004"/>
                </a:cubicBezTo>
                <a:cubicBezTo>
                  <a:pt x="10501301" y="918746"/>
                  <a:pt x="10479284" y="973805"/>
                  <a:pt x="10462194" y="1035452"/>
                </a:cubicBezTo>
                <a:cubicBezTo>
                  <a:pt x="10514547" y="939156"/>
                  <a:pt x="10575176" y="847655"/>
                  <a:pt x="10635117" y="757788"/>
                </a:cubicBezTo>
                <a:cubicBezTo>
                  <a:pt x="10692800" y="670189"/>
                  <a:pt x="10751735" y="581180"/>
                  <a:pt x="10802699" y="488163"/>
                </a:cubicBezTo>
                <a:close/>
                <a:moveTo>
                  <a:pt x="10359107" y="485136"/>
                </a:moveTo>
                <a:cubicBezTo>
                  <a:pt x="10100692" y="616512"/>
                  <a:pt x="9815681" y="755947"/>
                  <a:pt x="9515108" y="825701"/>
                </a:cubicBezTo>
                <a:cubicBezTo>
                  <a:pt x="9825509" y="831572"/>
                  <a:pt x="10104184" y="667562"/>
                  <a:pt x="10359107" y="485136"/>
                </a:cubicBezTo>
                <a:close/>
                <a:moveTo>
                  <a:pt x="11886089" y="483936"/>
                </a:moveTo>
                <a:cubicBezTo>
                  <a:pt x="11800033" y="547295"/>
                  <a:pt x="11710455" y="605296"/>
                  <a:pt x="11622890" y="661575"/>
                </a:cubicBezTo>
                <a:cubicBezTo>
                  <a:pt x="11437051" y="781189"/>
                  <a:pt x="11244843" y="905190"/>
                  <a:pt x="11038640" y="996875"/>
                </a:cubicBezTo>
                <a:cubicBezTo>
                  <a:pt x="10885656" y="1064725"/>
                  <a:pt x="10725662" y="1114166"/>
                  <a:pt x="10561310" y="1145020"/>
                </a:cubicBezTo>
                <a:cubicBezTo>
                  <a:pt x="10596460" y="1154752"/>
                  <a:pt x="10632933" y="1164394"/>
                  <a:pt x="10675127" y="1163586"/>
                </a:cubicBezTo>
                <a:cubicBezTo>
                  <a:pt x="10827145" y="1160350"/>
                  <a:pt x="10989398" y="1058435"/>
                  <a:pt x="11120351" y="990907"/>
                </a:cubicBezTo>
                <a:cubicBezTo>
                  <a:pt x="11302032" y="897860"/>
                  <a:pt x="11481110" y="797268"/>
                  <a:pt x="11648506" y="680145"/>
                </a:cubicBezTo>
                <a:cubicBezTo>
                  <a:pt x="11691733" y="649515"/>
                  <a:pt x="11821224" y="550475"/>
                  <a:pt x="11886089" y="483936"/>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10784544" y="465669"/>
                </a:moveTo>
                <a:cubicBezTo>
                  <a:pt x="10662409" y="521478"/>
                  <a:pt x="10422179" y="894258"/>
                  <a:pt x="10426419" y="1062158"/>
                </a:cubicBezTo>
                <a:cubicBezTo>
                  <a:pt x="10438657" y="1011968"/>
                  <a:pt x="10453241" y="965354"/>
                  <a:pt x="10471732" y="921679"/>
                </a:cubicBezTo>
                <a:cubicBezTo>
                  <a:pt x="10481672" y="898200"/>
                  <a:pt x="10492705" y="875187"/>
                  <a:pt x="10504824" y="852631"/>
                </a:cubicBezTo>
                <a:cubicBezTo>
                  <a:pt x="10526215" y="812759"/>
                  <a:pt x="10552604" y="776291"/>
                  <a:pt x="10582237" y="736692"/>
                </a:cubicBezTo>
                <a:lnTo>
                  <a:pt x="10596401" y="716935"/>
                </a:lnTo>
                <a:cubicBezTo>
                  <a:pt x="10661482" y="628604"/>
                  <a:pt x="10720448" y="548625"/>
                  <a:pt x="10784544" y="465669"/>
                </a:cubicBezTo>
                <a:close/>
                <a:moveTo>
                  <a:pt x="11916494" y="422768"/>
                </a:moveTo>
                <a:cubicBezTo>
                  <a:pt x="11840345" y="436884"/>
                  <a:pt x="11770712" y="482734"/>
                  <a:pt x="11703185" y="528178"/>
                </a:cubicBezTo>
                <a:lnTo>
                  <a:pt x="11680755" y="543149"/>
                </a:lnTo>
                <a:cubicBezTo>
                  <a:pt x="11503085" y="661715"/>
                  <a:pt x="11307002" y="753816"/>
                  <a:pt x="11116818" y="842623"/>
                </a:cubicBezTo>
                <a:cubicBezTo>
                  <a:pt x="10977992" y="907459"/>
                  <a:pt x="10835051" y="974411"/>
                  <a:pt x="10700164" y="1051220"/>
                </a:cubicBezTo>
                <a:lnTo>
                  <a:pt x="10685570" y="1059849"/>
                </a:lnTo>
                <a:cubicBezTo>
                  <a:pt x="10652486" y="1078679"/>
                  <a:pt x="10619176" y="1098052"/>
                  <a:pt x="10584288" y="1113543"/>
                </a:cubicBezTo>
                <a:cubicBezTo>
                  <a:pt x="10736655" y="1082118"/>
                  <a:pt x="10884823" y="1034762"/>
                  <a:pt x="11026698" y="971858"/>
                </a:cubicBezTo>
                <a:cubicBezTo>
                  <a:pt x="11231114" y="881353"/>
                  <a:pt x="11422542" y="757667"/>
                  <a:pt x="11607604" y="638368"/>
                </a:cubicBezTo>
                <a:cubicBezTo>
                  <a:pt x="11712249" y="570645"/>
                  <a:pt x="11819449" y="501435"/>
                  <a:pt x="11919452" y="423380"/>
                </a:cubicBezTo>
                <a:cubicBezTo>
                  <a:pt x="11918363" y="422918"/>
                  <a:pt x="11917811" y="422686"/>
                  <a:pt x="11916494" y="422768"/>
                </a:cubicBezTo>
                <a:close/>
                <a:moveTo>
                  <a:pt x="8148168" y="416949"/>
                </a:moveTo>
                <a:cubicBezTo>
                  <a:pt x="8041447" y="489578"/>
                  <a:pt x="7951585" y="589312"/>
                  <a:pt x="7862052" y="694330"/>
                </a:cubicBezTo>
                <a:lnTo>
                  <a:pt x="7808002" y="759654"/>
                </a:lnTo>
                <a:close/>
                <a:moveTo>
                  <a:pt x="8295299" y="416143"/>
                </a:moveTo>
                <a:cubicBezTo>
                  <a:pt x="8303328" y="454953"/>
                  <a:pt x="8309263" y="494162"/>
                  <a:pt x="8309124" y="534021"/>
                </a:cubicBezTo>
                <a:cubicBezTo>
                  <a:pt x="8309177" y="581042"/>
                  <a:pt x="8301211" y="627240"/>
                  <a:pt x="8293154" y="672115"/>
                </a:cubicBezTo>
                <a:cubicBezTo>
                  <a:pt x="8287455" y="703824"/>
                  <a:pt x="8281839" y="736857"/>
                  <a:pt x="8279099" y="769176"/>
                </a:cubicBezTo>
                <a:cubicBezTo>
                  <a:pt x="8271208" y="866910"/>
                  <a:pt x="8290164" y="965070"/>
                  <a:pt x="8309186" y="1060039"/>
                </a:cubicBezTo>
                <a:cubicBezTo>
                  <a:pt x="8338258" y="1208834"/>
                  <a:pt x="8368983" y="1362838"/>
                  <a:pt x="8410512" y="1511108"/>
                </a:cubicBezTo>
                <a:cubicBezTo>
                  <a:pt x="8445511" y="1186645"/>
                  <a:pt x="8463496" y="815698"/>
                  <a:pt x="8351657" y="521768"/>
                </a:cubicBezTo>
                <a:cubicBezTo>
                  <a:pt x="8336376" y="481820"/>
                  <a:pt x="8314355" y="448679"/>
                  <a:pt x="8295299" y="416143"/>
                </a:cubicBezTo>
                <a:close/>
                <a:moveTo>
                  <a:pt x="8266483" y="414244"/>
                </a:moveTo>
                <a:cubicBezTo>
                  <a:pt x="8162811" y="736679"/>
                  <a:pt x="8223592" y="1050836"/>
                  <a:pt x="8343425" y="1357811"/>
                </a:cubicBezTo>
                <a:cubicBezTo>
                  <a:pt x="8320496" y="1259904"/>
                  <a:pt x="8300994" y="1161513"/>
                  <a:pt x="8282114" y="1064671"/>
                </a:cubicBezTo>
                <a:cubicBezTo>
                  <a:pt x="8263238" y="967838"/>
                  <a:pt x="8243336" y="867346"/>
                  <a:pt x="8251298" y="766414"/>
                </a:cubicBezTo>
                <a:cubicBezTo>
                  <a:pt x="8253954" y="732777"/>
                  <a:pt x="8259797" y="699198"/>
                  <a:pt x="8265729" y="666939"/>
                </a:cubicBezTo>
                <a:cubicBezTo>
                  <a:pt x="8273319" y="623158"/>
                  <a:pt x="8281376" y="578281"/>
                  <a:pt x="8281494" y="533909"/>
                </a:cubicBezTo>
                <a:cubicBezTo>
                  <a:pt x="8281080" y="493822"/>
                  <a:pt x="8274834" y="453832"/>
                  <a:pt x="8266483" y="414244"/>
                </a:cubicBezTo>
                <a:close/>
                <a:moveTo>
                  <a:pt x="8140802" y="388720"/>
                </a:moveTo>
                <a:cubicBezTo>
                  <a:pt x="8028462" y="422924"/>
                  <a:pt x="7941106" y="490876"/>
                  <a:pt x="7860379" y="596411"/>
                </a:cubicBezTo>
                <a:cubicBezTo>
                  <a:pt x="7812773" y="658663"/>
                  <a:pt x="7772566" y="720182"/>
                  <a:pt x="7737688" y="790400"/>
                </a:cubicBezTo>
                <a:cubicBezTo>
                  <a:pt x="7733439" y="798902"/>
                  <a:pt x="7729892" y="805767"/>
                  <a:pt x="7726885" y="812869"/>
                </a:cubicBezTo>
                <a:cubicBezTo>
                  <a:pt x="7764906" y="767160"/>
                  <a:pt x="7802380" y="721219"/>
                  <a:pt x="7840490" y="676832"/>
                </a:cubicBezTo>
                <a:cubicBezTo>
                  <a:pt x="7933738" y="567590"/>
                  <a:pt x="8028101" y="463327"/>
                  <a:pt x="8140802" y="388720"/>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5805386" y="239240"/>
                </a:moveTo>
                <a:cubicBezTo>
                  <a:pt x="5783116" y="246988"/>
                  <a:pt x="5760847" y="254734"/>
                  <a:pt x="5736947" y="261367"/>
                </a:cubicBezTo>
                <a:cubicBezTo>
                  <a:pt x="5638133" y="287976"/>
                  <a:pt x="5538513" y="299897"/>
                  <a:pt x="5427012" y="311272"/>
                </a:cubicBezTo>
                <a:cubicBezTo>
                  <a:pt x="5345554" y="319953"/>
                  <a:pt x="5243942" y="330268"/>
                  <a:pt x="5147818" y="322112"/>
                </a:cubicBezTo>
                <a:cubicBezTo>
                  <a:pt x="5118835" y="319462"/>
                  <a:pt x="5090027" y="315925"/>
                  <a:pt x="5060854" y="311882"/>
                </a:cubicBezTo>
                <a:cubicBezTo>
                  <a:pt x="5021780" y="306636"/>
                  <a:pt x="4983964" y="301993"/>
                  <a:pt x="4945989" y="300516"/>
                </a:cubicBezTo>
                <a:cubicBezTo>
                  <a:pt x="5093776" y="343728"/>
                  <a:pt x="5255799" y="359063"/>
                  <a:pt x="5410479" y="348434"/>
                </a:cubicBezTo>
                <a:cubicBezTo>
                  <a:pt x="5535307" y="339607"/>
                  <a:pt x="5683741" y="304513"/>
                  <a:pt x="5805386" y="239240"/>
                </a:cubicBezTo>
                <a:close/>
                <a:moveTo>
                  <a:pt x="5905192" y="163079"/>
                </a:moveTo>
                <a:cubicBezTo>
                  <a:pt x="5892074" y="166484"/>
                  <a:pt x="5879136" y="168997"/>
                  <a:pt x="5865655" y="171901"/>
                </a:cubicBezTo>
                <a:cubicBezTo>
                  <a:pt x="5671371" y="212758"/>
                  <a:pt x="5464843" y="252569"/>
                  <a:pt x="5259740" y="257013"/>
                </a:cubicBezTo>
                <a:cubicBezTo>
                  <a:pt x="5242649" y="257191"/>
                  <a:pt x="5225558" y="257369"/>
                  <a:pt x="5208466" y="257550"/>
                </a:cubicBezTo>
                <a:cubicBezTo>
                  <a:pt x="5132177" y="258666"/>
                  <a:pt x="5054091" y="259560"/>
                  <a:pt x="4980204" y="271903"/>
                </a:cubicBezTo>
                <a:cubicBezTo>
                  <a:pt x="5009725" y="274165"/>
                  <a:pt x="5038894" y="278201"/>
                  <a:pt x="5068068" y="282244"/>
                </a:cubicBezTo>
                <a:cubicBezTo>
                  <a:pt x="5096338" y="286164"/>
                  <a:pt x="5124608" y="290090"/>
                  <a:pt x="5153231" y="292240"/>
                </a:cubicBezTo>
                <a:cubicBezTo>
                  <a:pt x="5246661" y="300067"/>
                  <a:pt x="5346469" y="289533"/>
                  <a:pt x="5426491" y="281128"/>
                </a:cubicBezTo>
                <a:cubicBezTo>
                  <a:pt x="5536189" y="269536"/>
                  <a:pt x="5634727" y="258390"/>
                  <a:pt x="5731212" y="231951"/>
                </a:cubicBezTo>
                <a:cubicBezTo>
                  <a:pt x="5794995" y="214721"/>
                  <a:pt x="5853525" y="191373"/>
                  <a:pt x="5905192" y="163079"/>
                </a:cubicBezTo>
                <a:close/>
                <a:moveTo>
                  <a:pt x="5944437" y="113829"/>
                </a:moveTo>
                <a:cubicBezTo>
                  <a:pt x="5917256" y="119186"/>
                  <a:pt x="5863594" y="140199"/>
                  <a:pt x="5825032" y="146405"/>
                </a:cubicBezTo>
                <a:cubicBezTo>
                  <a:pt x="5539893" y="189777"/>
                  <a:pt x="5237140" y="170377"/>
                  <a:pt x="4955599" y="247008"/>
                </a:cubicBezTo>
                <a:cubicBezTo>
                  <a:pt x="5038637" y="230314"/>
                  <a:pt x="5125543" y="229138"/>
                  <a:pt x="5210104" y="228123"/>
                </a:cubicBezTo>
                <a:cubicBezTo>
                  <a:pt x="5227195" y="227945"/>
                  <a:pt x="5244285" y="227765"/>
                  <a:pt x="5261015" y="227087"/>
                </a:cubicBezTo>
                <a:cubicBezTo>
                  <a:pt x="5463242" y="223204"/>
                  <a:pt x="5667966" y="183171"/>
                  <a:pt x="5861181" y="143093"/>
                </a:cubicBezTo>
                <a:cubicBezTo>
                  <a:pt x="5895331" y="135893"/>
                  <a:pt x="5928215" y="128080"/>
                  <a:pt x="5961252" y="114820"/>
                </a:cubicBezTo>
                <a:cubicBezTo>
                  <a:pt x="5959615" y="111998"/>
                  <a:pt x="5953497" y="112044"/>
                  <a:pt x="5944437" y="113829"/>
                </a:cubicBezTo>
                <a:close/>
                <a:moveTo>
                  <a:pt x="9095810" y="0"/>
                </a:moveTo>
                <a:lnTo>
                  <a:pt x="9215999" y="0"/>
                </a:lnTo>
                <a:lnTo>
                  <a:pt x="9250991" y="17650"/>
                </a:lnTo>
                <a:cubicBezTo>
                  <a:pt x="9345825" y="54329"/>
                  <a:pt x="9448424" y="64330"/>
                  <a:pt x="9551793" y="69947"/>
                </a:cubicBezTo>
                <a:cubicBezTo>
                  <a:pt x="9773323" y="81971"/>
                  <a:pt x="9993517" y="56091"/>
                  <a:pt x="10211701" y="15192"/>
                </a:cubicBezTo>
                <a:cubicBezTo>
                  <a:pt x="10030564" y="37013"/>
                  <a:pt x="9847820" y="45912"/>
                  <a:pt x="9665014" y="41266"/>
                </a:cubicBezTo>
                <a:cubicBezTo>
                  <a:pt x="9560295" y="38460"/>
                  <a:pt x="9467175" y="31066"/>
                  <a:pt x="9382567" y="18583"/>
                </a:cubicBezTo>
                <a:lnTo>
                  <a:pt x="9283159" y="0"/>
                </a:lnTo>
                <a:lnTo>
                  <a:pt x="9469266" y="0"/>
                </a:lnTo>
                <a:lnTo>
                  <a:pt x="9504117" y="4274"/>
                </a:lnTo>
                <a:cubicBezTo>
                  <a:pt x="9555272" y="8689"/>
                  <a:pt x="9609472" y="11637"/>
                  <a:pt x="9667223" y="13232"/>
                </a:cubicBezTo>
                <a:cubicBezTo>
                  <a:pt x="9740740" y="15225"/>
                  <a:pt x="9814266" y="15008"/>
                  <a:pt x="9887703" y="12601"/>
                </a:cubicBezTo>
                <a:lnTo>
                  <a:pt x="10088930" y="0"/>
                </a:lnTo>
                <a:lnTo>
                  <a:pt x="10544171" y="0"/>
                </a:lnTo>
                <a:lnTo>
                  <a:pt x="10392396" y="36772"/>
                </a:lnTo>
                <a:cubicBezTo>
                  <a:pt x="10070832" y="110795"/>
                  <a:pt x="9739873" y="167441"/>
                  <a:pt x="9413803" y="131277"/>
                </a:cubicBezTo>
                <a:cubicBezTo>
                  <a:pt x="9315472" y="120226"/>
                  <a:pt x="9243539" y="84460"/>
                  <a:pt x="9174626" y="44983"/>
                </a:cubicBezTo>
                <a:close/>
                <a:moveTo>
                  <a:pt x="8474998" y="0"/>
                </a:moveTo>
                <a:lnTo>
                  <a:pt x="8573502" y="0"/>
                </a:lnTo>
                <a:lnTo>
                  <a:pt x="8659539" y="117664"/>
                </a:lnTo>
                <a:cubicBezTo>
                  <a:pt x="8833725" y="341427"/>
                  <a:pt x="9029703" y="551148"/>
                  <a:pt x="9248507" y="743734"/>
                </a:cubicBezTo>
                <a:cubicBezTo>
                  <a:pt x="9268744" y="761313"/>
                  <a:pt x="9289217" y="778348"/>
                  <a:pt x="9309457" y="795932"/>
                </a:cubicBezTo>
                <a:cubicBezTo>
                  <a:pt x="9458210" y="686371"/>
                  <a:pt x="9607233" y="585288"/>
                  <a:pt x="9785496" y="530713"/>
                </a:cubicBezTo>
                <a:cubicBezTo>
                  <a:pt x="10009630" y="462073"/>
                  <a:pt x="10250992" y="434854"/>
                  <a:pt x="10482828" y="399738"/>
                </a:cubicBezTo>
                <a:cubicBezTo>
                  <a:pt x="10519933" y="394202"/>
                  <a:pt x="10478550" y="453937"/>
                  <a:pt x="10468382" y="461219"/>
                </a:cubicBezTo>
                <a:cubicBezTo>
                  <a:pt x="10161572" y="688641"/>
                  <a:pt x="9818370" y="924476"/>
                  <a:pt x="9430790" y="895589"/>
                </a:cubicBezTo>
                <a:cubicBezTo>
                  <a:pt x="9617112" y="1044003"/>
                  <a:pt x="9813963" y="1178199"/>
                  <a:pt x="10019780" y="1298815"/>
                </a:cubicBezTo>
                <a:cubicBezTo>
                  <a:pt x="10142151" y="1263712"/>
                  <a:pt x="10256792" y="1186061"/>
                  <a:pt x="10372218" y="1146081"/>
                </a:cubicBezTo>
                <a:cubicBezTo>
                  <a:pt x="10279439" y="901425"/>
                  <a:pt x="10751513" y="443317"/>
                  <a:pt x="10896429" y="310883"/>
                </a:cubicBezTo>
                <a:cubicBezTo>
                  <a:pt x="10907980" y="300321"/>
                  <a:pt x="10927341" y="295643"/>
                  <a:pt x="10919735" y="318176"/>
                </a:cubicBezTo>
                <a:cubicBezTo>
                  <a:pt x="10845552" y="531416"/>
                  <a:pt x="10769057" y="750112"/>
                  <a:pt x="10637064" y="935661"/>
                </a:cubicBezTo>
                <a:cubicBezTo>
                  <a:pt x="10618262" y="961821"/>
                  <a:pt x="10471373" y="1105010"/>
                  <a:pt x="10516995" y="1070245"/>
                </a:cubicBezTo>
                <a:cubicBezTo>
                  <a:pt x="10630585" y="984423"/>
                  <a:pt x="10740230" y="886628"/>
                  <a:pt x="10868835" y="815534"/>
                </a:cubicBezTo>
                <a:cubicBezTo>
                  <a:pt x="11133493" y="669415"/>
                  <a:pt x="11435682" y="612577"/>
                  <a:pt x="11704547" y="465665"/>
                </a:cubicBezTo>
                <a:cubicBezTo>
                  <a:pt x="11748194" y="441649"/>
                  <a:pt x="11962368" y="287033"/>
                  <a:pt x="12033562" y="350012"/>
                </a:cubicBezTo>
                <a:cubicBezTo>
                  <a:pt x="12042008" y="357446"/>
                  <a:pt x="12029170" y="377121"/>
                  <a:pt x="12025537" y="382666"/>
                </a:cubicBezTo>
                <a:cubicBezTo>
                  <a:pt x="11835636" y="694348"/>
                  <a:pt x="11402055" y="895784"/>
                  <a:pt x="11088649" y="1056676"/>
                </a:cubicBezTo>
                <a:cubicBezTo>
                  <a:pt x="10916755" y="1144851"/>
                  <a:pt x="10757473" y="1230645"/>
                  <a:pt x="10561600" y="1229477"/>
                </a:cubicBezTo>
                <a:cubicBezTo>
                  <a:pt x="10456897" y="1228927"/>
                  <a:pt x="10388434" y="1221837"/>
                  <a:pt x="10280797" y="1263181"/>
                </a:cubicBezTo>
                <a:cubicBezTo>
                  <a:pt x="10214114" y="1288380"/>
                  <a:pt x="10149765" y="1312641"/>
                  <a:pt x="10083376" y="1334114"/>
                </a:cubicBezTo>
                <a:cubicBezTo>
                  <a:pt x="10323674" y="1470609"/>
                  <a:pt x="10574467" y="1588379"/>
                  <a:pt x="10832582" y="1687356"/>
                </a:cubicBezTo>
                <a:cubicBezTo>
                  <a:pt x="10835145" y="1685866"/>
                  <a:pt x="10837160" y="1684144"/>
                  <a:pt x="10839263" y="1683743"/>
                </a:cubicBezTo>
                <a:cubicBezTo>
                  <a:pt x="11026680" y="1639479"/>
                  <a:pt x="11198523" y="1559010"/>
                  <a:pt x="11350910" y="1443899"/>
                </a:cubicBezTo>
                <a:cubicBezTo>
                  <a:pt x="11353302" y="1439761"/>
                  <a:pt x="11356166" y="1434532"/>
                  <a:pt x="11360346" y="1429225"/>
                </a:cubicBezTo>
                <a:cubicBezTo>
                  <a:pt x="11568454" y="1154547"/>
                  <a:pt x="11893126" y="995756"/>
                  <a:pt x="12167580" y="789523"/>
                </a:cubicBezTo>
                <a:lnTo>
                  <a:pt x="12192000" y="769876"/>
                </a:lnTo>
                <a:lnTo>
                  <a:pt x="12192000" y="802845"/>
                </a:lnTo>
                <a:lnTo>
                  <a:pt x="12173558" y="821317"/>
                </a:lnTo>
                <a:cubicBezTo>
                  <a:pt x="12156328" y="839775"/>
                  <a:pt x="12135859" y="862655"/>
                  <a:pt x="12117398" y="877374"/>
                </a:cubicBezTo>
                <a:cubicBezTo>
                  <a:pt x="11911342" y="1038644"/>
                  <a:pt x="11659100" y="1158472"/>
                  <a:pt x="11472926" y="1344259"/>
                </a:cubicBezTo>
                <a:cubicBezTo>
                  <a:pt x="11530856" y="1294104"/>
                  <a:pt x="11599815" y="1254410"/>
                  <a:pt x="11666978" y="1215889"/>
                </a:cubicBezTo>
                <a:cubicBezTo>
                  <a:pt x="11680568" y="1208123"/>
                  <a:pt x="11694155" y="1200357"/>
                  <a:pt x="11707200" y="1192361"/>
                </a:cubicBezTo>
                <a:cubicBezTo>
                  <a:pt x="11867081" y="1099094"/>
                  <a:pt x="12010478" y="976320"/>
                  <a:pt x="12144637" y="858646"/>
                </a:cubicBezTo>
                <a:lnTo>
                  <a:pt x="12192000" y="810414"/>
                </a:lnTo>
                <a:lnTo>
                  <a:pt x="12192000" y="916439"/>
                </a:lnTo>
                <a:lnTo>
                  <a:pt x="12150630" y="982925"/>
                </a:lnTo>
                <a:cubicBezTo>
                  <a:pt x="11972246" y="1237618"/>
                  <a:pt x="11719654" y="1416530"/>
                  <a:pt x="11389484" y="1469889"/>
                </a:cubicBezTo>
                <a:cubicBezTo>
                  <a:pt x="11249700" y="1582602"/>
                  <a:pt x="11093517" y="1667134"/>
                  <a:pt x="10923736" y="1721439"/>
                </a:cubicBezTo>
                <a:cubicBezTo>
                  <a:pt x="10979487" y="1741826"/>
                  <a:pt x="11035469" y="1761662"/>
                  <a:pt x="11091913" y="1780406"/>
                </a:cubicBezTo>
                <a:cubicBezTo>
                  <a:pt x="11318237" y="1855623"/>
                  <a:pt x="11544464" y="1908264"/>
                  <a:pt x="11771238" y="1944400"/>
                </a:cubicBezTo>
                <a:cubicBezTo>
                  <a:pt x="11775181" y="1939634"/>
                  <a:pt x="11778904" y="1935410"/>
                  <a:pt x="11783166" y="1931422"/>
                </a:cubicBezTo>
                <a:cubicBezTo>
                  <a:pt x="11885723" y="1797152"/>
                  <a:pt x="11990570" y="1669642"/>
                  <a:pt x="12131988" y="1574357"/>
                </a:cubicBezTo>
                <a:lnTo>
                  <a:pt x="12192000" y="1537429"/>
                </a:lnTo>
                <a:lnTo>
                  <a:pt x="12192000" y="1589108"/>
                </a:lnTo>
                <a:lnTo>
                  <a:pt x="12112105" y="1640352"/>
                </a:lnTo>
                <a:cubicBezTo>
                  <a:pt x="12011319" y="1713959"/>
                  <a:pt x="11928638" y="1801479"/>
                  <a:pt x="11849203" y="1900149"/>
                </a:cubicBezTo>
                <a:cubicBezTo>
                  <a:pt x="11883038" y="1876488"/>
                  <a:pt x="11915071" y="1849494"/>
                  <a:pt x="11946326" y="1822808"/>
                </a:cubicBezTo>
                <a:cubicBezTo>
                  <a:pt x="11980834" y="1792997"/>
                  <a:pt x="12017130" y="1762011"/>
                  <a:pt x="12055863" y="1735914"/>
                </a:cubicBezTo>
                <a:cubicBezTo>
                  <a:pt x="12086678" y="1714840"/>
                  <a:pt x="12119524" y="1696556"/>
                  <a:pt x="12150816" y="1678902"/>
                </a:cubicBezTo>
                <a:lnTo>
                  <a:pt x="12192000" y="1655121"/>
                </a:lnTo>
                <a:lnTo>
                  <a:pt x="12192000" y="1686869"/>
                </a:lnTo>
                <a:lnTo>
                  <a:pt x="12163772" y="1703058"/>
                </a:lnTo>
                <a:cubicBezTo>
                  <a:pt x="12132704" y="1720165"/>
                  <a:pt x="12100405" y="1738677"/>
                  <a:pt x="12070597" y="1758893"/>
                </a:cubicBezTo>
                <a:cubicBezTo>
                  <a:pt x="12033422" y="1784357"/>
                  <a:pt x="11997904" y="1815035"/>
                  <a:pt x="11963621" y="1844299"/>
                </a:cubicBezTo>
                <a:cubicBezTo>
                  <a:pt x="11938421" y="1865816"/>
                  <a:pt x="11913214" y="1887338"/>
                  <a:pt x="11886604" y="1907617"/>
                </a:cubicBezTo>
                <a:cubicBezTo>
                  <a:pt x="11977116" y="1884856"/>
                  <a:pt x="12067233" y="1841647"/>
                  <a:pt x="12153575" y="1786372"/>
                </a:cubicBezTo>
                <a:lnTo>
                  <a:pt x="12192000" y="1759693"/>
                </a:lnTo>
                <a:lnTo>
                  <a:pt x="12192000" y="1809459"/>
                </a:lnTo>
                <a:lnTo>
                  <a:pt x="12121362" y="1857561"/>
                </a:lnTo>
                <a:cubicBezTo>
                  <a:pt x="12048187" y="1902591"/>
                  <a:pt x="11972544" y="1939172"/>
                  <a:pt x="11895949" y="1963079"/>
                </a:cubicBezTo>
                <a:lnTo>
                  <a:pt x="12192000" y="1990579"/>
                </a:lnTo>
                <a:lnTo>
                  <a:pt x="12192000" y="2065582"/>
                </a:lnTo>
                <a:lnTo>
                  <a:pt x="12153918" y="2063926"/>
                </a:lnTo>
                <a:lnTo>
                  <a:pt x="12192000" y="2085104"/>
                </a:lnTo>
                <a:lnTo>
                  <a:pt x="12192000" y="2178471"/>
                </a:lnTo>
                <a:lnTo>
                  <a:pt x="12085355" y="2122457"/>
                </a:lnTo>
                <a:lnTo>
                  <a:pt x="12192000" y="2196158"/>
                </a:lnTo>
                <a:lnTo>
                  <a:pt x="12192000" y="2230374"/>
                </a:lnTo>
                <a:lnTo>
                  <a:pt x="12041237" y="2126309"/>
                </a:lnTo>
                <a:cubicBezTo>
                  <a:pt x="12076493" y="2177612"/>
                  <a:pt x="12124001" y="2222030"/>
                  <a:pt x="12174450" y="2262541"/>
                </a:cubicBezTo>
                <a:lnTo>
                  <a:pt x="12192000" y="2275857"/>
                </a:lnTo>
                <a:lnTo>
                  <a:pt x="12192000" y="2377131"/>
                </a:lnTo>
                <a:lnTo>
                  <a:pt x="12155801" y="2349925"/>
                </a:lnTo>
                <a:cubicBezTo>
                  <a:pt x="12047062" y="2264619"/>
                  <a:pt x="11950704" y="2181979"/>
                  <a:pt x="11930164" y="2041945"/>
                </a:cubicBezTo>
                <a:cubicBezTo>
                  <a:pt x="11807338" y="2027929"/>
                  <a:pt x="11684723" y="2008847"/>
                  <a:pt x="11561767" y="1984479"/>
                </a:cubicBezTo>
                <a:cubicBezTo>
                  <a:pt x="11829168" y="2318516"/>
                  <a:pt x="11916257" y="2737804"/>
                  <a:pt x="11987997" y="3153822"/>
                </a:cubicBezTo>
                <a:cubicBezTo>
                  <a:pt x="11991834" y="3176690"/>
                  <a:pt x="11945766" y="3233800"/>
                  <a:pt x="11926558" y="3203134"/>
                </a:cubicBezTo>
                <a:cubicBezTo>
                  <a:pt x="11688637" y="2826855"/>
                  <a:pt x="11343207" y="2452063"/>
                  <a:pt x="11440430" y="1973028"/>
                </a:cubicBezTo>
                <a:cubicBezTo>
                  <a:pt x="11441503" y="1968973"/>
                  <a:pt x="11443583" y="1964061"/>
                  <a:pt x="11446754" y="1959605"/>
                </a:cubicBezTo>
                <a:cubicBezTo>
                  <a:pt x="11314670" y="1929437"/>
                  <a:pt x="11182797" y="1894208"/>
                  <a:pt x="11050651" y="1850495"/>
                </a:cubicBezTo>
                <a:cubicBezTo>
                  <a:pt x="10825423" y="1775743"/>
                  <a:pt x="10604642" y="1687421"/>
                  <a:pt x="10389960" y="1586232"/>
                </a:cubicBezTo>
                <a:cubicBezTo>
                  <a:pt x="10423849" y="1697796"/>
                  <a:pt x="10481699" y="1805979"/>
                  <a:pt x="10500699" y="1913175"/>
                </a:cubicBezTo>
                <a:cubicBezTo>
                  <a:pt x="10502971" y="1915419"/>
                  <a:pt x="10505550" y="1918445"/>
                  <a:pt x="10507814" y="1920694"/>
                </a:cubicBezTo>
                <a:cubicBezTo>
                  <a:pt x="10511536" y="1916469"/>
                  <a:pt x="10515800" y="1912482"/>
                  <a:pt x="10518908" y="1911226"/>
                </a:cubicBezTo>
                <a:cubicBezTo>
                  <a:pt x="10803133" y="1788841"/>
                  <a:pt x="11118572" y="2264893"/>
                  <a:pt x="11258935" y="2442781"/>
                </a:cubicBezTo>
                <a:cubicBezTo>
                  <a:pt x="11271929" y="2459223"/>
                  <a:pt x="11230610" y="2515770"/>
                  <a:pt x="11211663" y="2510325"/>
                </a:cubicBezTo>
                <a:cubicBezTo>
                  <a:pt x="10952813" y="2437432"/>
                  <a:pt x="10754880" y="2286035"/>
                  <a:pt x="10571295" y="2105302"/>
                </a:cubicBezTo>
                <a:cubicBezTo>
                  <a:pt x="10593939" y="2333141"/>
                  <a:pt x="10477445" y="2625036"/>
                  <a:pt x="10435737" y="2805672"/>
                </a:cubicBezTo>
                <a:cubicBezTo>
                  <a:pt x="10398299" y="2965580"/>
                  <a:pt x="10359478" y="3078554"/>
                  <a:pt x="10206831" y="3151701"/>
                </a:cubicBezTo>
                <a:cubicBezTo>
                  <a:pt x="10193935" y="3157832"/>
                  <a:pt x="10194572" y="3142650"/>
                  <a:pt x="10196482" y="3135084"/>
                </a:cubicBezTo>
                <a:cubicBezTo>
                  <a:pt x="10274073" y="2811909"/>
                  <a:pt x="10304290" y="2478979"/>
                  <a:pt x="10381882" y="2155807"/>
                </a:cubicBezTo>
                <a:cubicBezTo>
                  <a:pt x="10395105" y="2100241"/>
                  <a:pt x="10437104" y="2020803"/>
                  <a:pt x="10439260" y="1962486"/>
                </a:cubicBezTo>
                <a:cubicBezTo>
                  <a:pt x="10439491" y="1961942"/>
                  <a:pt x="10439175" y="1961166"/>
                  <a:pt x="10439409" y="1960615"/>
                </a:cubicBezTo>
                <a:cubicBezTo>
                  <a:pt x="10439475" y="1957427"/>
                  <a:pt x="10440085" y="1954468"/>
                  <a:pt x="10439915" y="1951821"/>
                </a:cubicBezTo>
                <a:cubicBezTo>
                  <a:pt x="10433959" y="1836632"/>
                  <a:pt x="10332627" y="1683636"/>
                  <a:pt x="10314241" y="1556749"/>
                </a:cubicBezTo>
                <a:cubicBezTo>
                  <a:pt x="10313847" y="1554649"/>
                  <a:pt x="10314451" y="1551688"/>
                  <a:pt x="10315061" y="1548729"/>
                </a:cubicBezTo>
                <a:cubicBezTo>
                  <a:pt x="10038413" y="1412938"/>
                  <a:pt x="9774128" y="1254043"/>
                  <a:pt x="9526158" y="1071804"/>
                </a:cubicBezTo>
                <a:cubicBezTo>
                  <a:pt x="9586547" y="1245450"/>
                  <a:pt x="9699054" y="1407035"/>
                  <a:pt x="9758689" y="1585512"/>
                </a:cubicBezTo>
                <a:cubicBezTo>
                  <a:pt x="9851296" y="1860991"/>
                  <a:pt x="9909066" y="2144264"/>
                  <a:pt x="9941392" y="2432858"/>
                </a:cubicBezTo>
                <a:cubicBezTo>
                  <a:pt x="9942776" y="2446319"/>
                  <a:pt x="9898852" y="2512059"/>
                  <a:pt x="9887724" y="2495762"/>
                </a:cubicBezTo>
                <a:cubicBezTo>
                  <a:pt x="9758830" y="2305989"/>
                  <a:pt x="9675953" y="2083557"/>
                  <a:pt x="9587446" y="1872898"/>
                </a:cubicBezTo>
                <a:cubicBezTo>
                  <a:pt x="9504836" y="1675682"/>
                  <a:pt x="9450239" y="1492905"/>
                  <a:pt x="9462810" y="1288346"/>
                </a:cubicBezTo>
                <a:cubicBezTo>
                  <a:pt x="9416080" y="1372857"/>
                  <a:pt x="9368030" y="1457457"/>
                  <a:pt x="9318575" y="1540820"/>
                </a:cubicBezTo>
                <a:cubicBezTo>
                  <a:pt x="9284037" y="1599587"/>
                  <a:pt x="9257140" y="1661598"/>
                  <a:pt x="9191090" y="1688355"/>
                </a:cubicBezTo>
                <a:cubicBezTo>
                  <a:pt x="9186426" y="1690241"/>
                  <a:pt x="9179411" y="1688563"/>
                  <a:pt x="9177757" y="1683354"/>
                </a:cubicBezTo>
                <a:cubicBezTo>
                  <a:pt x="9143528" y="1583238"/>
                  <a:pt x="9220115" y="1420588"/>
                  <a:pt x="9274865" y="1336896"/>
                </a:cubicBezTo>
                <a:cubicBezTo>
                  <a:pt x="9324504" y="1260695"/>
                  <a:pt x="9393212" y="1200294"/>
                  <a:pt x="9478649" y="1173376"/>
                </a:cubicBezTo>
                <a:cubicBezTo>
                  <a:pt x="9479343" y="1171736"/>
                  <a:pt x="9480811" y="1169782"/>
                  <a:pt x="9482281" y="1167830"/>
                </a:cubicBezTo>
                <a:cubicBezTo>
                  <a:pt x="9463542" y="1119335"/>
                  <a:pt x="9448141" y="1069035"/>
                  <a:pt x="9438637" y="1015438"/>
                </a:cubicBezTo>
                <a:cubicBezTo>
                  <a:pt x="9438473" y="1012795"/>
                  <a:pt x="9438847" y="1010377"/>
                  <a:pt x="9439458" y="1007420"/>
                </a:cubicBezTo>
                <a:cubicBezTo>
                  <a:pt x="9356819" y="944106"/>
                  <a:pt x="9275563" y="877509"/>
                  <a:pt x="9197105" y="808882"/>
                </a:cubicBezTo>
                <a:cubicBezTo>
                  <a:pt x="9119732" y="740719"/>
                  <a:pt x="9045390" y="669969"/>
                  <a:pt x="8973607" y="597733"/>
                </a:cubicBezTo>
                <a:cubicBezTo>
                  <a:pt x="9117865" y="988437"/>
                  <a:pt x="9115639" y="1402749"/>
                  <a:pt x="8967512" y="1795211"/>
                </a:cubicBezTo>
                <a:cubicBezTo>
                  <a:pt x="8964595" y="1803635"/>
                  <a:pt x="8922055" y="1866099"/>
                  <a:pt x="8912526" y="1841464"/>
                </a:cubicBezTo>
                <a:cubicBezTo>
                  <a:pt x="8756044" y="1433999"/>
                  <a:pt x="8647107" y="967467"/>
                  <a:pt x="8893391" y="572788"/>
                </a:cubicBezTo>
                <a:cubicBezTo>
                  <a:pt x="8896018" y="568101"/>
                  <a:pt x="8899507" y="564428"/>
                  <a:pt x="8902990" y="560750"/>
                </a:cubicBezTo>
                <a:cubicBezTo>
                  <a:pt x="8907633" y="554349"/>
                  <a:pt x="8913596" y="547863"/>
                  <a:pt x="8919102" y="542471"/>
                </a:cubicBezTo>
                <a:cubicBezTo>
                  <a:pt x="8828814" y="448553"/>
                  <a:pt x="8743025" y="351231"/>
                  <a:pt x="8661728" y="250903"/>
                </a:cubicBezTo>
                <a:close/>
                <a:moveTo>
                  <a:pt x="8357758" y="0"/>
                </a:moveTo>
                <a:lnTo>
                  <a:pt x="8405492" y="0"/>
                </a:lnTo>
                <a:lnTo>
                  <a:pt x="8392083" y="30495"/>
                </a:lnTo>
                <a:cubicBezTo>
                  <a:pt x="8354166" y="121698"/>
                  <a:pt x="8324318" y="217584"/>
                  <a:pt x="8339888" y="306259"/>
                </a:cubicBezTo>
                <a:cubicBezTo>
                  <a:pt x="8364400" y="446040"/>
                  <a:pt x="8455049" y="577127"/>
                  <a:pt x="8473847" y="727373"/>
                </a:cubicBezTo>
                <a:cubicBezTo>
                  <a:pt x="8510300" y="1013846"/>
                  <a:pt x="8488635" y="1326579"/>
                  <a:pt x="8454081" y="1611960"/>
                </a:cubicBezTo>
                <a:cubicBezTo>
                  <a:pt x="8452268" y="1625361"/>
                  <a:pt x="8409518" y="1692886"/>
                  <a:pt x="8396000" y="1663986"/>
                </a:cubicBezTo>
                <a:cubicBezTo>
                  <a:pt x="8190763" y="1233305"/>
                  <a:pt x="8063839" y="818387"/>
                  <a:pt x="8238881" y="368438"/>
                </a:cubicBezTo>
                <a:lnTo>
                  <a:pt x="7668140" y="942511"/>
                </a:lnTo>
                <a:cubicBezTo>
                  <a:pt x="7658137" y="952438"/>
                  <a:pt x="7629107" y="972341"/>
                  <a:pt x="7637853" y="942567"/>
                </a:cubicBezTo>
                <a:cubicBezTo>
                  <a:pt x="7690270" y="771614"/>
                  <a:pt x="7793861" y="624255"/>
                  <a:pt x="7909649" y="489150"/>
                </a:cubicBezTo>
                <a:cubicBezTo>
                  <a:pt x="8010566" y="370919"/>
                  <a:pt x="8112174" y="322520"/>
                  <a:pt x="8256182" y="301724"/>
                </a:cubicBezTo>
                <a:cubicBezTo>
                  <a:pt x="8255907" y="293239"/>
                  <a:pt x="8255408" y="285302"/>
                  <a:pt x="8255912" y="276498"/>
                </a:cubicBezTo>
                <a:cubicBezTo>
                  <a:pt x="8260651" y="221208"/>
                  <a:pt x="8285427" y="155085"/>
                  <a:pt x="8315225" y="89075"/>
                </a:cubicBezTo>
                <a:close/>
                <a:moveTo>
                  <a:pt x="7497388" y="0"/>
                </a:moveTo>
                <a:lnTo>
                  <a:pt x="7560921" y="0"/>
                </a:lnTo>
                <a:lnTo>
                  <a:pt x="7546742" y="68966"/>
                </a:lnTo>
                <a:cubicBezTo>
                  <a:pt x="7513334" y="225436"/>
                  <a:pt x="7494394" y="379659"/>
                  <a:pt x="7488853" y="535687"/>
                </a:cubicBezTo>
                <a:lnTo>
                  <a:pt x="7529509" y="380358"/>
                </a:lnTo>
                <a:cubicBezTo>
                  <a:pt x="7546426" y="316055"/>
                  <a:pt x="7563725" y="249346"/>
                  <a:pt x="7585939" y="184712"/>
                </a:cubicBezTo>
                <a:cubicBezTo>
                  <a:pt x="7597162" y="152119"/>
                  <a:pt x="7609478" y="119997"/>
                  <a:pt x="7621792" y="87864"/>
                </a:cubicBezTo>
                <a:lnTo>
                  <a:pt x="7654204" y="0"/>
                </a:lnTo>
                <a:lnTo>
                  <a:pt x="7683986" y="0"/>
                </a:lnTo>
                <a:lnTo>
                  <a:pt x="7647914" y="97640"/>
                </a:lnTo>
                <a:cubicBezTo>
                  <a:pt x="7635833" y="129221"/>
                  <a:pt x="7623516" y="161350"/>
                  <a:pt x="7612524" y="193392"/>
                </a:cubicBezTo>
                <a:cubicBezTo>
                  <a:pt x="7590775" y="256933"/>
                  <a:pt x="7573702" y="323103"/>
                  <a:pt x="7557013" y="386853"/>
                </a:cubicBezTo>
                <a:lnTo>
                  <a:pt x="7517286" y="539999"/>
                </a:lnTo>
                <a:cubicBezTo>
                  <a:pt x="7579804" y="409054"/>
                  <a:pt x="7648790" y="283748"/>
                  <a:pt x="7704204" y="152292"/>
                </a:cubicBezTo>
                <a:lnTo>
                  <a:pt x="7756975" y="0"/>
                </a:lnTo>
                <a:lnTo>
                  <a:pt x="7837329" y="0"/>
                </a:lnTo>
                <a:lnTo>
                  <a:pt x="7821760" y="65656"/>
                </a:lnTo>
                <a:cubicBezTo>
                  <a:pt x="7739780" y="311007"/>
                  <a:pt x="7576279" y="519263"/>
                  <a:pt x="7488925" y="763628"/>
                </a:cubicBezTo>
                <a:cubicBezTo>
                  <a:pt x="7478308" y="793254"/>
                  <a:pt x="7422482" y="826275"/>
                  <a:pt x="7419999" y="774360"/>
                </a:cubicBezTo>
                <a:cubicBezTo>
                  <a:pt x="7407159" y="524115"/>
                  <a:pt x="7434412" y="279259"/>
                  <a:pt x="7487820" y="37416"/>
                </a:cubicBezTo>
                <a:close/>
                <a:moveTo>
                  <a:pt x="3882765" y="0"/>
                </a:moveTo>
                <a:lnTo>
                  <a:pt x="3995099" y="0"/>
                </a:lnTo>
                <a:lnTo>
                  <a:pt x="4163818" y="234104"/>
                </a:lnTo>
                <a:cubicBezTo>
                  <a:pt x="4167056" y="234046"/>
                  <a:pt x="4169933" y="233486"/>
                  <a:pt x="4172099" y="234207"/>
                </a:cubicBezTo>
                <a:cubicBezTo>
                  <a:pt x="4370329" y="290447"/>
                  <a:pt x="4575890" y="304753"/>
                  <a:pt x="4784282" y="276561"/>
                </a:cubicBezTo>
                <a:cubicBezTo>
                  <a:pt x="4788943" y="273941"/>
                  <a:pt x="4794689" y="270546"/>
                  <a:pt x="4801687" y="267764"/>
                </a:cubicBezTo>
                <a:cubicBezTo>
                  <a:pt x="5207052" y="98325"/>
                  <a:pt x="5661672" y="149587"/>
                  <a:pt x="6082788" y="64119"/>
                </a:cubicBezTo>
                <a:cubicBezTo>
                  <a:pt x="6097705" y="60940"/>
                  <a:pt x="6122565" y="65809"/>
                  <a:pt x="6099442" y="82568"/>
                </a:cubicBezTo>
                <a:cubicBezTo>
                  <a:pt x="5702970" y="366122"/>
                  <a:pt x="5250177" y="483706"/>
                  <a:pt x="4804137" y="320931"/>
                </a:cubicBezTo>
                <a:cubicBezTo>
                  <a:pt x="4608728" y="353445"/>
                  <a:pt x="4415104" y="351091"/>
                  <a:pt x="4227047" y="313415"/>
                </a:cubicBezTo>
                <a:cubicBezTo>
                  <a:pt x="4265992" y="361495"/>
                  <a:pt x="4305481" y="409180"/>
                  <a:pt x="4346041" y="456086"/>
                </a:cubicBezTo>
                <a:cubicBezTo>
                  <a:pt x="4508645" y="644218"/>
                  <a:pt x="4684629" y="811207"/>
                  <a:pt x="4870967" y="963061"/>
                </a:cubicBezTo>
                <a:cubicBezTo>
                  <a:pt x="4877428" y="960662"/>
                  <a:pt x="4883360" y="958653"/>
                  <a:pt x="4889647" y="957147"/>
                </a:cubicBezTo>
                <a:cubicBezTo>
                  <a:pt x="5063790" y="885104"/>
                  <a:pt x="5235998" y="820573"/>
                  <a:pt x="5422504" y="805191"/>
                </a:cubicBezTo>
                <a:cubicBezTo>
                  <a:pt x="5643719" y="786779"/>
                  <a:pt x="5869113" y="808075"/>
                  <a:pt x="6087656" y="826703"/>
                </a:cubicBezTo>
                <a:cubicBezTo>
                  <a:pt x="6118977" y="829180"/>
                  <a:pt x="6064821" y="863092"/>
                  <a:pt x="6058717" y="865992"/>
                </a:cubicBezTo>
                <a:cubicBezTo>
                  <a:pt x="5757093" y="988464"/>
                  <a:pt x="5312094" y="1115658"/>
                  <a:pt x="4974153" y="1045456"/>
                </a:cubicBezTo>
                <a:cubicBezTo>
                  <a:pt x="5180499" y="1203411"/>
                  <a:pt x="5398986" y="1344171"/>
                  <a:pt x="5627835" y="1472077"/>
                </a:cubicBezTo>
                <a:cubicBezTo>
                  <a:pt x="5628372" y="1471688"/>
                  <a:pt x="5629279" y="1471800"/>
                  <a:pt x="5629817" y="1471412"/>
                </a:cubicBezTo>
                <a:cubicBezTo>
                  <a:pt x="5631249" y="1471132"/>
                  <a:pt x="5633225" y="1470462"/>
                  <a:pt x="5634124" y="1470572"/>
                </a:cubicBezTo>
                <a:cubicBezTo>
                  <a:pt x="5647257" y="1469448"/>
                  <a:pt x="5751167" y="1386498"/>
                  <a:pt x="5755832" y="1383886"/>
                </a:cubicBezTo>
                <a:cubicBezTo>
                  <a:pt x="5837996" y="1338827"/>
                  <a:pt x="5925989" y="1306339"/>
                  <a:pt x="6014186" y="1279799"/>
                </a:cubicBezTo>
                <a:cubicBezTo>
                  <a:pt x="6310230" y="1190367"/>
                  <a:pt x="6608567" y="1157268"/>
                  <a:pt x="6901619" y="1047874"/>
                </a:cubicBezTo>
                <a:cubicBezTo>
                  <a:pt x="6921553" y="1040293"/>
                  <a:pt x="6976591" y="1037028"/>
                  <a:pt x="6931566" y="1062034"/>
                </a:cubicBezTo>
                <a:cubicBezTo>
                  <a:pt x="6610108" y="1243134"/>
                  <a:pt x="6183662" y="1573592"/>
                  <a:pt x="5790982" y="1561380"/>
                </a:cubicBezTo>
                <a:cubicBezTo>
                  <a:pt x="5920545" y="1629240"/>
                  <a:pt x="6053507" y="1693876"/>
                  <a:pt x="6188971" y="1755168"/>
                </a:cubicBezTo>
                <a:cubicBezTo>
                  <a:pt x="6193458" y="1753446"/>
                  <a:pt x="6198307" y="1752214"/>
                  <a:pt x="6202446" y="1752268"/>
                </a:cubicBezTo>
                <a:cubicBezTo>
                  <a:pt x="6504288" y="1570118"/>
                  <a:pt x="6833930" y="1471594"/>
                  <a:pt x="7179560" y="1467551"/>
                </a:cubicBezTo>
                <a:cubicBezTo>
                  <a:pt x="7221126" y="1467186"/>
                  <a:pt x="7172003" y="1501258"/>
                  <a:pt x="7158730" y="1507835"/>
                </a:cubicBezTo>
                <a:cubicBezTo>
                  <a:pt x="6888412" y="1630502"/>
                  <a:pt x="6618589" y="1809287"/>
                  <a:pt x="6326959" y="1817686"/>
                </a:cubicBezTo>
                <a:cubicBezTo>
                  <a:pt x="6396578" y="1848113"/>
                  <a:pt x="6466739" y="1878148"/>
                  <a:pt x="6537433" y="1907790"/>
                </a:cubicBezTo>
                <a:cubicBezTo>
                  <a:pt x="6542473" y="1907949"/>
                  <a:pt x="6546435" y="1908891"/>
                  <a:pt x="6550221" y="1910729"/>
                </a:cubicBezTo>
                <a:cubicBezTo>
                  <a:pt x="6742694" y="1932993"/>
                  <a:pt x="6849771" y="2068278"/>
                  <a:pt x="6964438" y="2209505"/>
                </a:cubicBezTo>
                <a:cubicBezTo>
                  <a:pt x="7113162" y="2393201"/>
                  <a:pt x="7266286" y="2592015"/>
                  <a:pt x="7367862" y="2806833"/>
                </a:cubicBezTo>
                <a:cubicBezTo>
                  <a:pt x="7371456" y="2814338"/>
                  <a:pt x="7369522" y="2821080"/>
                  <a:pt x="7364329" y="2826907"/>
                </a:cubicBezTo>
                <a:cubicBezTo>
                  <a:pt x="7348741" y="2844389"/>
                  <a:pt x="7303788" y="2853651"/>
                  <a:pt x="7290545" y="2850663"/>
                </a:cubicBezTo>
                <a:cubicBezTo>
                  <a:pt x="6859896" y="2738539"/>
                  <a:pt x="6609607" y="2342306"/>
                  <a:pt x="6472036" y="1959003"/>
                </a:cubicBezTo>
                <a:cubicBezTo>
                  <a:pt x="6239391" y="1862081"/>
                  <a:pt x="6011946" y="1759868"/>
                  <a:pt x="5792897" y="1647747"/>
                </a:cubicBezTo>
                <a:cubicBezTo>
                  <a:pt x="5817125" y="1702679"/>
                  <a:pt x="5838127" y="1759942"/>
                  <a:pt x="5842751" y="1816112"/>
                </a:cubicBezTo>
                <a:cubicBezTo>
                  <a:pt x="5844184" y="1815832"/>
                  <a:pt x="5846161" y="1815162"/>
                  <a:pt x="5847424" y="1815776"/>
                </a:cubicBezTo>
                <a:cubicBezTo>
                  <a:pt x="6140442" y="1830791"/>
                  <a:pt x="6291873" y="2115536"/>
                  <a:pt x="6399821" y="2344799"/>
                </a:cubicBezTo>
                <a:cubicBezTo>
                  <a:pt x="6413837" y="2374329"/>
                  <a:pt x="6342916" y="2402075"/>
                  <a:pt x="6323232" y="2389634"/>
                </a:cubicBezTo>
                <a:cubicBezTo>
                  <a:pt x="6177906" y="2301146"/>
                  <a:pt x="6052833" y="2198747"/>
                  <a:pt x="5942958" y="2077708"/>
                </a:cubicBezTo>
                <a:cubicBezTo>
                  <a:pt x="5949243" y="2174636"/>
                  <a:pt x="5937179" y="2273417"/>
                  <a:pt x="5921559" y="2378596"/>
                </a:cubicBezTo>
                <a:cubicBezTo>
                  <a:pt x="5888539" y="2593290"/>
                  <a:pt x="5878937" y="2813146"/>
                  <a:pt x="5817651" y="3023919"/>
                </a:cubicBezTo>
                <a:cubicBezTo>
                  <a:pt x="5810408" y="3049005"/>
                  <a:pt x="5741174" y="3089270"/>
                  <a:pt x="5729634" y="3051849"/>
                </a:cubicBezTo>
                <a:cubicBezTo>
                  <a:pt x="5657096" y="2815984"/>
                  <a:pt x="5581632" y="2571559"/>
                  <a:pt x="5611018" y="2316769"/>
                </a:cubicBezTo>
                <a:cubicBezTo>
                  <a:pt x="5622715" y="2217484"/>
                  <a:pt x="5656813" y="2135538"/>
                  <a:pt x="5687608" y="2039972"/>
                </a:cubicBezTo>
                <a:cubicBezTo>
                  <a:pt x="5744741" y="1859679"/>
                  <a:pt x="5733310" y="1742061"/>
                  <a:pt x="5657554" y="1576445"/>
                </a:cubicBezTo>
                <a:cubicBezTo>
                  <a:pt x="5483232" y="1483028"/>
                  <a:pt x="5313009" y="1382833"/>
                  <a:pt x="5150475" y="1274012"/>
                </a:cubicBezTo>
                <a:cubicBezTo>
                  <a:pt x="5326569" y="1559959"/>
                  <a:pt x="5457991" y="1838600"/>
                  <a:pt x="5349142" y="2204405"/>
                </a:cubicBezTo>
                <a:cubicBezTo>
                  <a:pt x="5342604" y="2225928"/>
                  <a:pt x="5273881" y="2261245"/>
                  <a:pt x="5262214" y="2233836"/>
                </a:cubicBezTo>
                <a:cubicBezTo>
                  <a:pt x="5160759" y="2006724"/>
                  <a:pt x="5064863" y="1777114"/>
                  <a:pt x="4981539" y="1542201"/>
                </a:cubicBezTo>
                <a:cubicBezTo>
                  <a:pt x="4932755" y="1405876"/>
                  <a:pt x="4893729" y="1278486"/>
                  <a:pt x="4958461" y="1136957"/>
                </a:cubicBezTo>
                <a:cubicBezTo>
                  <a:pt x="4854219" y="1059900"/>
                  <a:pt x="4753195" y="978221"/>
                  <a:pt x="4655015" y="891426"/>
                </a:cubicBez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2" name="Rectangle 21">
            <a:extLst>
              <a:ext uri="{FF2B5EF4-FFF2-40B4-BE49-F238E27FC236}">
                <a16:creationId xmlns:a16="http://schemas.microsoft.com/office/drawing/2014/main" id="{A20AF199-99C2-4569-9CAF-24514AE5E8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457197"/>
            <a:ext cx="11277600" cy="5943606"/>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Başlık 8">
            <a:extLst>
              <a:ext uri="{FF2B5EF4-FFF2-40B4-BE49-F238E27FC236}">
                <a16:creationId xmlns:a16="http://schemas.microsoft.com/office/drawing/2014/main" id="{DF0B4E95-E618-481D-BD2D-C369F3263AF8}"/>
              </a:ext>
            </a:extLst>
          </p:cNvPr>
          <p:cNvSpPr txBox="1">
            <a:spLocks noGrp="1"/>
          </p:cNvSpPr>
          <p:nvPr>
            <p:ph type="ctrTitle"/>
          </p:nvPr>
        </p:nvSpPr>
        <p:spPr>
          <a:xfrm>
            <a:off x="679047" y="543317"/>
            <a:ext cx="10833902" cy="955985"/>
          </a:xfrm>
          <a:prstGeom prst="roundRect">
            <a:avLst/>
          </a:prstGeom>
          <a:ln w="88900" cmpd="tri">
            <a:solidFill>
              <a:srgbClr val="FF0000"/>
            </a:solidFill>
          </a:ln>
        </p:spPr>
        <p:style>
          <a:lnRef idx="2">
            <a:schemeClr val="dk1"/>
          </a:lnRef>
          <a:fillRef idx="1">
            <a:schemeClr val="lt1"/>
          </a:fillRef>
          <a:effectRef idx="0">
            <a:schemeClr val="dk1"/>
          </a:effectRef>
          <a:fontRef idx="minor">
            <a:schemeClr val="dk1"/>
          </a:fontRef>
        </p:style>
        <p:txBody>
          <a:bodyPr vert="horz" lIns="91440" tIns="45720" rIns="91440" bIns="45720" rtlCol="0" anchor="ctr">
            <a:noAutofit/>
          </a:bodyPr>
          <a:lstStyle/>
          <a:p>
            <a:r>
              <a:rPr lang="tr-TR" sz="4000" b="1" dirty="0">
                <a:ln w="0"/>
                <a:solidFill>
                  <a:srgbClr val="0070C0"/>
                </a:solidFill>
                <a:effectLst>
                  <a:outerShdw blurRad="38100" dist="25400" dir="5400000" algn="ctr" rotWithShape="0">
                    <a:srgbClr val="6E747A">
                      <a:alpha val="43000"/>
                    </a:srgbClr>
                  </a:outerShdw>
                </a:effectLst>
                <a:latin typeface="Algerian" panose="04020705040A02060702" pitchFamily="82" charset="0"/>
                <a:ea typeface="+mj-ea"/>
                <a:cs typeface="Times New Roman" panose="02020603050405020304" pitchFamily="18" charset="0"/>
              </a:rPr>
              <a:t>Geleneksel  ÖĞRENCİ BULUŞMALARI</a:t>
            </a:r>
          </a:p>
        </p:txBody>
      </p:sp>
      <p:sp>
        <p:nvSpPr>
          <p:cNvPr id="2" name="Başlık 8">
            <a:extLst>
              <a:ext uri="{FF2B5EF4-FFF2-40B4-BE49-F238E27FC236}">
                <a16:creationId xmlns:a16="http://schemas.microsoft.com/office/drawing/2014/main" id="{5E433742-A499-FA0F-2907-FBACB3735FE7}"/>
              </a:ext>
            </a:extLst>
          </p:cNvPr>
          <p:cNvSpPr txBox="1">
            <a:spLocks/>
          </p:cNvSpPr>
          <p:nvPr/>
        </p:nvSpPr>
        <p:spPr>
          <a:xfrm>
            <a:off x="679047" y="1718732"/>
            <a:ext cx="10747021" cy="1459680"/>
          </a:xfrm>
          <a:prstGeom prst="roundRect">
            <a:avLst/>
          </a:prstGeom>
          <a:ln w="57150">
            <a:solidFill>
              <a:schemeClr val="tx1"/>
            </a:solidFill>
          </a:ln>
        </p:spPr>
        <p:style>
          <a:lnRef idx="2">
            <a:schemeClr val="dk1"/>
          </a:lnRef>
          <a:fillRef idx="1">
            <a:schemeClr val="lt1"/>
          </a:fillRef>
          <a:effectRef idx="0">
            <a:schemeClr val="dk1"/>
          </a:effectRef>
          <a:fontRef idx="minor">
            <a:schemeClr val="dk1"/>
          </a:fontRef>
        </p:style>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tr-TR" sz="3600" b="0" i="0" u="none" strike="noStrike" kern="1200" cap="none" spc="0" normalizeH="0" baseline="0" noProof="0" dirty="0">
                <a:ln w="0"/>
                <a:solidFill>
                  <a:prstClr val="black"/>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rPr>
              <a:t>  Öğrenci Buluşmaları etkinliğine katılmak isteyen öğrencilerimiz için</a:t>
            </a:r>
            <a:r>
              <a:rPr kumimoji="0" lang="tr-TR" sz="3600" b="0"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rPr>
              <a:t> link ( başvuru formu ) ve  karekod</a:t>
            </a:r>
            <a:endParaRPr kumimoji="0" lang="tr-TR" sz="3600" b="0" i="0" u="none" strike="noStrike" kern="1200" cap="none" spc="0" normalizeH="0" baseline="0" noProof="0" dirty="0">
              <a:ln w="0"/>
              <a:solidFill>
                <a:prstClr val="black"/>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endParaRPr>
          </a:p>
        </p:txBody>
      </p:sp>
      <p:pic>
        <p:nvPicPr>
          <p:cNvPr id="6" name="Resim 5">
            <a:extLst>
              <a:ext uri="{FF2B5EF4-FFF2-40B4-BE49-F238E27FC236}">
                <a16:creationId xmlns:a16="http://schemas.microsoft.com/office/drawing/2014/main" id="{24F56E6E-BE75-5FAF-DF89-616F6758F7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82957" y="3492900"/>
            <a:ext cx="3443111" cy="2648255"/>
          </a:xfrm>
          <a:prstGeom prst="rect">
            <a:avLst/>
          </a:prstGeom>
          <a:ln w="57150">
            <a:solidFill>
              <a:schemeClr val="tx1"/>
            </a:solidFill>
          </a:ln>
        </p:spPr>
        <p:style>
          <a:lnRef idx="2">
            <a:schemeClr val="dk1"/>
          </a:lnRef>
          <a:fillRef idx="1">
            <a:schemeClr val="lt1"/>
          </a:fillRef>
          <a:effectRef idx="0">
            <a:schemeClr val="dk1"/>
          </a:effectRef>
          <a:fontRef idx="minor">
            <a:schemeClr val="dk1"/>
          </a:fontRef>
        </p:style>
      </p:pic>
      <p:sp>
        <p:nvSpPr>
          <p:cNvPr id="13" name="Başlık 8">
            <a:extLst>
              <a:ext uri="{FF2B5EF4-FFF2-40B4-BE49-F238E27FC236}">
                <a16:creationId xmlns:a16="http://schemas.microsoft.com/office/drawing/2014/main" id="{D995889E-C9E2-425C-2004-B43A7E9E130A}"/>
              </a:ext>
            </a:extLst>
          </p:cNvPr>
          <p:cNvSpPr txBox="1">
            <a:spLocks/>
          </p:cNvSpPr>
          <p:nvPr/>
        </p:nvSpPr>
        <p:spPr>
          <a:xfrm>
            <a:off x="679046" y="3689938"/>
            <a:ext cx="7082066" cy="961789"/>
          </a:xfrm>
          <a:prstGeom prst="roundRect">
            <a:avLst/>
          </a:prstGeom>
          <a:ln w="57150">
            <a:solidFill>
              <a:srgbClr val="0070C0"/>
            </a:solidFill>
          </a:ln>
        </p:spPr>
        <p:style>
          <a:lnRef idx="2">
            <a:schemeClr val="dk1"/>
          </a:lnRef>
          <a:fillRef idx="1">
            <a:schemeClr val="lt1"/>
          </a:fillRef>
          <a:effectRef idx="0">
            <a:schemeClr val="dk1"/>
          </a:effectRef>
          <a:fontRef idx="minor">
            <a:schemeClr val="dk1"/>
          </a:fontRef>
        </p:style>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tr-TR" sz="3200" b="0"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rPr>
              <a:t>Link ( başvuru formu ) için   </a:t>
            </a:r>
            <a:r>
              <a:rPr kumimoji="0" lang="tr-TR" sz="3200" b="1" i="0" u="none" strike="noStrike" kern="1200" cap="none" spc="0" normalizeH="0" baseline="0" noProof="0" dirty="0">
                <a:ln>
                  <a:noFill/>
                </a:ln>
                <a:solidFill>
                  <a:prstClr val="black"/>
                </a:solidFill>
                <a:effectLst/>
                <a:uLnTx/>
                <a:uFillTx/>
                <a:latin typeface="Calibri" panose="020F0502020204030204"/>
                <a:ea typeface="+mn-ea"/>
                <a:cs typeface="+mn-cs"/>
                <a:hlinkClick r:id="rId3"/>
              </a:rPr>
              <a:t>Tıklayanız...</a:t>
            </a:r>
            <a:endParaRPr kumimoji="0" lang="tr-TR" sz="3200" b="0" i="0" u="none" strike="noStrike" kern="1200" cap="none" spc="0" normalizeH="0" baseline="0" noProof="0" dirty="0">
              <a:ln w="0"/>
              <a:solidFill>
                <a:prstClr val="black"/>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endParaRPr>
          </a:p>
        </p:txBody>
      </p:sp>
      <p:sp>
        <p:nvSpPr>
          <p:cNvPr id="15" name="Başlık 8">
            <a:extLst>
              <a:ext uri="{FF2B5EF4-FFF2-40B4-BE49-F238E27FC236}">
                <a16:creationId xmlns:a16="http://schemas.microsoft.com/office/drawing/2014/main" id="{A8501C82-ED94-1656-D353-7BB4430D3A7A}"/>
              </a:ext>
            </a:extLst>
          </p:cNvPr>
          <p:cNvSpPr txBox="1">
            <a:spLocks/>
          </p:cNvSpPr>
          <p:nvPr/>
        </p:nvSpPr>
        <p:spPr>
          <a:xfrm>
            <a:off x="679046" y="4871157"/>
            <a:ext cx="7082065" cy="925686"/>
          </a:xfrm>
          <a:prstGeom prst="roundRect">
            <a:avLst/>
          </a:prstGeom>
          <a:ln w="57150">
            <a:solidFill>
              <a:srgbClr val="0070C0"/>
            </a:solidFill>
          </a:ln>
        </p:spPr>
        <p:style>
          <a:lnRef idx="2">
            <a:schemeClr val="dk1"/>
          </a:lnRef>
          <a:fillRef idx="1">
            <a:schemeClr val="lt1"/>
          </a:fillRef>
          <a:effectRef idx="0">
            <a:schemeClr val="dk1"/>
          </a:effectRef>
          <a:fontRef idx="minor">
            <a:schemeClr val="dk1"/>
          </a:fontRef>
        </p:style>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tr-TR" sz="30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tr-TR" sz="3000" b="0" i="0" u="none" strike="noStrike" kern="1200" cap="none" spc="0" normalizeH="0" baseline="0" noProof="0" dirty="0">
                <a:ln>
                  <a:noFill/>
                </a:ln>
                <a:solidFill>
                  <a:srgbClr val="002060"/>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https://forms.office.com/r/WEdtGgLqdT</a:t>
            </a:r>
            <a:r>
              <a:rPr kumimoji="0" lang="tr-TR" sz="3000" b="0" i="0" u="none" strike="noStrike" kern="1200" cap="none" spc="0" normalizeH="0" baseline="0" noProof="0" dirty="0">
                <a:ln>
                  <a:noFill/>
                </a:ln>
                <a:solidFill>
                  <a:srgbClr val="002060"/>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37465426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7" name="Rectangle 136">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9" name="Rectangle 138">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 name="Rectangle 140">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metin, kişi, insanlar, grup içeren bir resim&#10;&#10;Açıklama otomatik olarak oluşturuldu">
            <a:extLst>
              <a:ext uri="{FF2B5EF4-FFF2-40B4-BE49-F238E27FC236}">
                <a16:creationId xmlns:a16="http://schemas.microsoft.com/office/drawing/2014/main" id="{FA69B722-7E13-4B08-9E75-4F9020B6C05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7132"/>
          <a:stretch/>
        </p:blipFill>
        <p:spPr bwMode="auto">
          <a:xfrm>
            <a:off x="457200" y="1076446"/>
            <a:ext cx="11277600" cy="5324353"/>
          </a:xfrm>
          <a:prstGeom prst="rect">
            <a:avLst/>
          </a:prstGeom>
          <a:noFill/>
          <a:extLst>
            <a:ext uri="{909E8E84-426E-40DD-AFC4-6F175D3DCCD1}">
              <a14:hiddenFill xmlns:a14="http://schemas.microsoft.com/office/drawing/2010/main">
                <a:solidFill>
                  <a:srgbClr val="FFFFFF"/>
                </a:solidFill>
              </a14:hiddenFill>
            </a:ext>
          </a:extLst>
        </p:spPr>
      </p:pic>
      <p:sp>
        <p:nvSpPr>
          <p:cNvPr id="2" name="Başlık 8">
            <a:extLst>
              <a:ext uri="{FF2B5EF4-FFF2-40B4-BE49-F238E27FC236}">
                <a16:creationId xmlns:a16="http://schemas.microsoft.com/office/drawing/2014/main" id="{17B05498-A0DD-47F3-F097-E69F67533289}"/>
              </a:ext>
            </a:extLst>
          </p:cNvPr>
          <p:cNvSpPr txBox="1">
            <a:spLocks/>
          </p:cNvSpPr>
          <p:nvPr/>
        </p:nvSpPr>
        <p:spPr>
          <a:xfrm>
            <a:off x="1750090" y="179593"/>
            <a:ext cx="9984710" cy="717689"/>
          </a:xfrm>
          <a:prstGeom prst="roundRect">
            <a:avLst/>
          </a:prstGeom>
          <a:ln w="28575" cap="flat" cmpd="tri" algn="ctr">
            <a:solidFill>
              <a:srgbClr val="FF0000"/>
            </a:solidFill>
            <a:prstDash val="solid"/>
            <a:miter lim="800000"/>
          </a:ln>
        </p:spPr>
        <p:style>
          <a:lnRef idx="2">
            <a:schemeClr val="dk1"/>
          </a:lnRef>
          <a:fillRef idx="1">
            <a:schemeClr val="lt1"/>
          </a:fillRef>
          <a:effectRef idx="0">
            <a:schemeClr val="dk1"/>
          </a:effectRef>
          <a:fontRef idx="minor">
            <a:schemeClr val="dk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tr-TR" sz="3200" b="1" dirty="0">
                <a:ln w="0"/>
                <a:solidFill>
                  <a:schemeClr val="tx1"/>
                </a:solidFill>
                <a:effectLst>
                  <a:outerShdw blurRad="38100" dist="25400" dir="5400000" algn="ctr" rotWithShape="0">
                    <a:srgbClr val="6E747A">
                      <a:alpha val="43000"/>
                    </a:srgbClr>
                  </a:outerShdw>
                </a:effectLst>
                <a:ea typeface="+mj-ea"/>
                <a:cs typeface="Times New Roman" panose="02020603050405020304" pitchFamily="18" charset="0"/>
              </a:rPr>
              <a:t>GELENEKSEL  ÖĞRENCİ BULUŞMALARI – SENATO ODASI</a:t>
            </a:r>
          </a:p>
        </p:txBody>
      </p:sp>
      <p:pic>
        <p:nvPicPr>
          <p:cNvPr id="3" name="Resim 2">
            <a:extLst>
              <a:ext uri="{FF2B5EF4-FFF2-40B4-BE49-F238E27FC236}">
                <a16:creationId xmlns:a16="http://schemas.microsoft.com/office/drawing/2014/main" id="{12B5DFAE-98F5-708D-8A19-4DE3B6B39B6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5444" y="111433"/>
            <a:ext cx="1039203" cy="854008"/>
          </a:xfrm>
          <a:prstGeom prst="rect">
            <a:avLst/>
          </a:prstGeom>
          <a:noFill/>
        </p:spPr>
      </p:pic>
    </p:spTree>
    <p:extLst>
      <p:ext uri="{BB962C8B-B14F-4D97-AF65-F5344CB8AC3E}">
        <p14:creationId xmlns:p14="http://schemas.microsoft.com/office/powerpoint/2010/main" val="393542296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170" name="Picture 2">
            <a:extLst>
              <a:ext uri="{FF2B5EF4-FFF2-40B4-BE49-F238E27FC236}">
                <a16:creationId xmlns:a16="http://schemas.microsoft.com/office/drawing/2014/main" id="{1FD22DBA-0653-4951-87AA-261D8042D7A5}"/>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7943"/>
          <a:stretch/>
        </p:blipFill>
        <p:spPr bwMode="auto">
          <a:xfrm>
            <a:off x="457200" y="1238491"/>
            <a:ext cx="11277600" cy="5324353"/>
          </a:xfrm>
          <a:prstGeom prst="rect">
            <a:avLst/>
          </a:prstGeom>
          <a:noFill/>
          <a:extLst>
            <a:ext uri="{909E8E84-426E-40DD-AFC4-6F175D3DCCD1}">
              <a14:hiddenFill xmlns:a14="http://schemas.microsoft.com/office/drawing/2010/main">
                <a:solidFill>
                  <a:srgbClr val="FFFFFF"/>
                </a:solidFill>
              </a14:hiddenFill>
            </a:ext>
          </a:extLst>
        </p:spPr>
      </p:pic>
      <p:sp>
        <p:nvSpPr>
          <p:cNvPr id="2" name="Başlık 8">
            <a:extLst>
              <a:ext uri="{FF2B5EF4-FFF2-40B4-BE49-F238E27FC236}">
                <a16:creationId xmlns:a16="http://schemas.microsoft.com/office/drawing/2014/main" id="{956C08E3-F28D-E5C6-C1A6-F4E358658C4D}"/>
              </a:ext>
            </a:extLst>
          </p:cNvPr>
          <p:cNvSpPr txBox="1">
            <a:spLocks/>
          </p:cNvSpPr>
          <p:nvPr/>
        </p:nvSpPr>
        <p:spPr>
          <a:xfrm>
            <a:off x="1956122" y="179593"/>
            <a:ext cx="9778678" cy="717689"/>
          </a:xfrm>
          <a:prstGeom prst="roundRect">
            <a:avLst/>
          </a:prstGeom>
          <a:ln w="28575" cap="flat" cmpd="tri" algn="ctr">
            <a:solidFill>
              <a:srgbClr val="FF0000"/>
            </a:solidFill>
            <a:prstDash val="solid"/>
            <a:miter lim="800000"/>
          </a:ln>
        </p:spPr>
        <p:style>
          <a:lnRef idx="2">
            <a:schemeClr val="dk1"/>
          </a:lnRef>
          <a:fillRef idx="1">
            <a:schemeClr val="lt1"/>
          </a:fillRef>
          <a:effectRef idx="0">
            <a:schemeClr val="dk1"/>
          </a:effectRef>
          <a:fontRef idx="minor">
            <a:schemeClr val="dk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tr-TR" sz="3200" b="1" dirty="0">
                <a:ln w="0"/>
                <a:solidFill>
                  <a:schemeClr val="tx1"/>
                </a:solidFill>
                <a:effectLst>
                  <a:outerShdw blurRad="38100" dist="25400" dir="5400000" algn="ctr" rotWithShape="0">
                    <a:srgbClr val="6E747A">
                      <a:alpha val="43000"/>
                    </a:srgbClr>
                  </a:outerShdw>
                </a:effectLst>
                <a:ea typeface="+mj-ea"/>
                <a:cs typeface="Times New Roman" panose="02020603050405020304" pitchFamily="18" charset="0"/>
              </a:rPr>
              <a:t>GELENEKSEL  ÖĞRENCİ BULUŞMALARI – SENATO ODASI</a:t>
            </a:r>
          </a:p>
        </p:txBody>
      </p:sp>
      <p:pic>
        <p:nvPicPr>
          <p:cNvPr id="3" name="Resim 2">
            <a:extLst>
              <a:ext uri="{FF2B5EF4-FFF2-40B4-BE49-F238E27FC236}">
                <a16:creationId xmlns:a16="http://schemas.microsoft.com/office/drawing/2014/main" id="{B3DDB4F4-F1F3-211B-C7A3-094E6696341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7727" y="114601"/>
            <a:ext cx="1031493" cy="847672"/>
          </a:xfrm>
          <a:prstGeom prst="rect">
            <a:avLst/>
          </a:prstGeom>
          <a:noFill/>
        </p:spPr>
      </p:pic>
    </p:spTree>
    <p:extLst>
      <p:ext uri="{BB962C8B-B14F-4D97-AF65-F5344CB8AC3E}">
        <p14:creationId xmlns:p14="http://schemas.microsoft.com/office/powerpoint/2010/main" val="287579300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4"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 name="Slayt Numarası Yer Tutucusu 3">
            <a:extLst>
              <a:ext uri="{FF2B5EF4-FFF2-40B4-BE49-F238E27FC236}">
                <a16:creationId xmlns:a16="http://schemas.microsoft.com/office/drawing/2014/main" id="{7568A55D-8505-482D-9E4F-20A467669AB9}"/>
              </a:ext>
            </a:extLst>
          </p:cNvPr>
          <p:cNvSpPr>
            <a:spLocks noGrp="1"/>
          </p:cNvSpPr>
          <p:nvPr>
            <p:ph type="sldNum" sz="quarter" idx="12"/>
          </p:nvPr>
        </p:nvSpPr>
        <p:spPr>
          <a:xfrm>
            <a:off x="10707623" y="6382512"/>
            <a:ext cx="844191" cy="320040"/>
          </a:xfrm>
        </p:spPr>
        <p:txBody>
          <a:bodyPr>
            <a:normAutofit lnSpcReduction="10000"/>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41D4D871-5EF9-4280-A9DC-BFA83DD2DF8E}" type="slidenum">
              <a:rPr kumimoji="0" lang="tr-TR" sz="1600" b="1" i="0" u="none" strike="noStrike" kern="1200" cap="none" spc="0" normalizeH="0" baseline="0" noProof="0" smtClean="0">
                <a:ln>
                  <a:noFill/>
                </a:ln>
                <a:solidFill>
                  <a:srgbClr val="FF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116</a:t>
            </a:fld>
            <a:endParaRPr kumimoji="0" lang="tr-TR" sz="1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4E02B35E-0CC0-261A-6E3E-14D95D13F24E}"/>
              </a:ext>
            </a:extLst>
          </p:cNvPr>
          <p:cNvSpPr txBox="1">
            <a:spLocks/>
          </p:cNvSpPr>
          <p:nvPr/>
        </p:nvSpPr>
        <p:spPr>
          <a:xfrm>
            <a:off x="2935220" y="922219"/>
            <a:ext cx="6892705" cy="968448"/>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algn="ctr" defTabSz="914400" rtl="0" eaLnBrk="1" latinLnBrk="0" hangingPunct="1">
              <a:lnSpc>
                <a:spcPct val="90000"/>
              </a:lnSpc>
              <a:spcBef>
                <a:spcPct val="0"/>
              </a:spcBef>
              <a:buNone/>
              <a:defRPr sz="5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rPr>
              <a:t>ÖĞRENCİ İŞLERİ DAİRE</a:t>
            </a:r>
            <a:r>
              <a:rPr kumimoji="0" lang="tr-TR" sz="2800" b="1" i="0" u="none" strike="noStrike" kern="120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rPr>
              <a:t>BAŞKANLIĞI</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5" name="Metin kutusu 4">
            <a:extLst>
              <a:ext uri="{FF2B5EF4-FFF2-40B4-BE49-F238E27FC236}">
                <a16:creationId xmlns:a16="http://schemas.microsoft.com/office/drawing/2014/main" id="{08CBFF38-0217-EB39-B664-391FB8CEE37C}"/>
              </a:ext>
            </a:extLst>
          </p:cNvPr>
          <p:cNvSpPr txBox="1"/>
          <p:nvPr/>
        </p:nvSpPr>
        <p:spPr>
          <a:xfrm>
            <a:off x="1973673" y="5298906"/>
            <a:ext cx="8252178" cy="1243626"/>
          </a:xfrm>
          <a:prstGeom prst="rect">
            <a:avLst/>
          </a:prstGeom>
          <a:ln w="57150">
            <a:solidFill>
              <a:srgbClr val="C00000"/>
            </a:solidFill>
            <a:prstDash val="lgDashDot"/>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
                <a:srgbClr val="002060"/>
              </a:buClr>
              <a:buSzTx/>
              <a:buFontTx/>
              <a:buNone/>
              <a:tabLst/>
              <a:defRPr/>
            </a:pPr>
            <a:r>
              <a:rPr kumimoji="0" lang="tr-TR" sz="4800" b="0" i="0" u="none" strike="noStrike" kern="1200" cap="none" spc="0" normalizeH="0" baseline="0" noProof="0" dirty="0">
                <a:ln w="0">
                  <a:solidFill>
                    <a:srgbClr val="002060"/>
                  </a:solidFill>
                </a:ln>
                <a:solidFill>
                  <a:srgbClr val="4472C4"/>
                </a:solidFill>
                <a:effectLst>
                  <a:outerShdw blurRad="38100" dist="25400" dir="5400000" algn="ctr" rotWithShape="0">
                    <a:srgbClr val="6E747A">
                      <a:alpha val="43000"/>
                    </a:srgbClr>
                  </a:outerShdw>
                </a:effectLst>
                <a:uLnTx/>
                <a:uFillTx/>
                <a:latin typeface="Algerian" panose="04020705040A02060702" pitchFamily="82" charset="0"/>
                <a:ea typeface="+mn-ea"/>
                <a:cs typeface="+mn-cs"/>
              </a:rPr>
              <a:t>  TEŞEKKÜR EDERİZ...</a:t>
            </a:r>
            <a:endParaRPr kumimoji="0" lang="tr-TR" sz="6600" b="0" i="0" u="none" strike="noStrike" kern="1200" cap="none" spc="0" normalizeH="0" baseline="0" noProof="0" dirty="0">
              <a:ln w="0">
                <a:solidFill>
                  <a:srgbClr val="002060"/>
                </a:solidFill>
              </a:ln>
              <a:solidFill>
                <a:srgbClr val="4472C4"/>
              </a:solidFill>
              <a:effectLst>
                <a:outerShdw blurRad="38100" dist="25400" dir="5400000" algn="ctr" rotWithShape="0">
                  <a:srgbClr val="6E747A">
                    <a:alpha val="43000"/>
                  </a:srgbClr>
                </a:outerShdw>
              </a:effectLst>
              <a:uLnTx/>
              <a:uFillTx/>
              <a:latin typeface="Algerian" panose="04020705040A02060702" pitchFamily="82" charset="0"/>
              <a:ea typeface="+mn-ea"/>
              <a:cs typeface="Arial" panose="020B0604020202020204" pitchFamily="34" charset="0"/>
            </a:endParaRPr>
          </a:p>
        </p:txBody>
      </p:sp>
      <p:pic>
        <p:nvPicPr>
          <p:cNvPr id="3" name="Resim 2">
            <a:extLst>
              <a:ext uri="{FF2B5EF4-FFF2-40B4-BE49-F238E27FC236}">
                <a16:creationId xmlns:a16="http://schemas.microsoft.com/office/drawing/2014/main" id="{9228E44E-7304-CAE5-1C95-750120D1D87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0688" y="871950"/>
            <a:ext cx="1426349" cy="1068985"/>
          </a:xfrm>
          <a:prstGeom prst="rect">
            <a:avLst/>
          </a:prstGeom>
          <a:noFill/>
        </p:spPr>
      </p:pic>
      <p:sp>
        <p:nvSpPr>
          <p:cNvPr id="7" name="Metin kutusu 6">
            <a:extLst>
              <a:ext uri="{FF2B5EF4-FFF2-40B4-BE49-F238E27FC236}">
                <a16:creationId xmlns:a16="http://schemas.microsoft.com/office/drawing/2014/main" id="{32EA2774-59B7-13F1-9F53-A653AF4A8A45}"/>
              </a:ext>
            </a:extLst>
          </p:cNvPr>
          <p:cNvSpPr txBox="1"/>
          <p:nvPr/>
        </p:nvSpPr>
        <p:spPr>
          <a:xfrm>
            <a:off x="1546533" y="2482274"/>
            <a:ext cx="9273710" cy="2317686"/>
          </a:xfrm>
          <a:prstGeom prst="rect">
            <a:avLst/>
          </a:prstGeom>
          <a:ln w="57150">
            <a:noFill/>
            <a:prstDash val="lgDashDot"/>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
                <a:srgbClr val="002060"/>
              </a:buClr>
              <a:buSzTx/>
              <a:buFontTx/>
              <a:buNone/>
              <a:tabLst/>
              <a:defRPr/>
            </a:pPr>
            <a:r>
              <a:rPr kumimoji="0" lang="tr-TR" sz="4800" b="0" i="0" u="none" strike="noStrike" kern="1200" cap="none" spc="0" normalizeH="0" baseline="0" noProof="0" dirty="0">
                <a:ln w="0">
                  <a:solidFill>
                    <a:srgbClr val="002060"/>
                  </a:solidFill>
                </a:ln>
                <a:solidFill>
                  <a:srgbClr val="002060"/>
                </a:solidFill>
                <a:effectLst>
                  <a:outerShdw blurRad="38100" dist="25400" dir="5400000" algn="ctr" rotWithShape="0">
                    <a:srgbClr val="6E747A">
                      <a:alpha val="43000"/>
                    </a:srgbClr>
                  </a:outerShdw>
                </a:effectLst>
                <a:uLnTx/>
                <a:uFillTx/>
                <a:latin typeface="Algerian" panose="04020705040A02060702" pitchFamily="82" charset="0"/>
                <a:ea typeface="+mn-ea"/>
                <a:cs typeface="+mn-cs"/>
              </a:rPr>
              <a:t> </a:t>
            </a:r>
            <a:r>
              <a:rPr lang="tr-TR" sz="4800" dirty="0">
                <a:ln w="0">
                  <a:solidFill>
                    <a:srgbClr val="002060"/>
                  </a:solidFill>
                </a:ln>
                <a:solidFill>
                  <a:srgbClr val="002060"/>
                </a:solidFill>
                <a:effectLst>
                  <a:outerShdw blurRad="38100" dist="25400" dir="5400000" algn="ctr" rotWithShape="0">
                    <a:srgbClr val="6E747A">
                      <a:alpha val="43000"/>
                    </a:srgbClr>
                  </a:outerShdw>
                </a:effectLst>
              </a:rPr>
              <a:t>Tüm öğrencilerimize</a:t>
            </a:r>
          </a:p>
          <a:p>
            <a:pPr marL="0" marR="0" lvl="0" indent="0" algn="ctr" defTabSz="914400" rtl="0" eaLnBrk="1" fontAlgn="auto" latinLnBrk="0" hangingPunct="1">
              <a:lnSpc>
                <a:spcPct val="90000"/>
              </a:lnSpc>
              <a:spcBef>
                <a:spcPct val="0"/>
              </a:spcBef>
              <a:spcAft>
                <a:spcPts val="600"/>
              </a:spcAft>
              <a:buClr>
                <a:srgbClr val="002060"/>
              </a:buClr>
              <a:buSzTx/>
              <a:buFontTx/>
              <a:buNone/>
              <a:tabLst/>
              <a:defRPr/>
            </a:pPr>
            <a:r>
              <a:rPr lang="tr-TR" sz="4800" dirty="0">
                <a:ln w="0">
                  <a:solidFill>
                    <a:srgbClr val="002060"/>
                  </a:solidFill>
                </a:ln>
                <a:solidFill>
                  <a:srgbClr val="002060"/>
                </a:solidFill>
                <a:effectLst>
                  <a:outerShdw blurRad="38100" dist="25400" dir="5400000" algn="ctr" rotWithShape="0">
                    <a:srgbClr val="6E747A">
                      <a:alpha val="43000"/>
                    </a:srgbClr>
                  </a:outerShdw>
                </a:effectLst>
              </a:rPr>
              <a:t> sağlıklı, huzurlu ve başarılı eğitim öğretim hayatı dileriz.</a:t>
            </a:r>
            <a:endParaRPr kumimoji="0" lang="tr-TR" sz="6600" b="0" i="0" u="none" strike="noStrike" kern="1200" cap="none" spc="0" normalizeH="0" baseline="0" noProof="0" dirty="0">
              <a:ln w="0">
                <a:solidFill>
                  <a:srgbClr val="002060"/>
                </a:solidFill>
              </a:ln>
              <a:solidFill>
                <a:srgbClr val="002060"/>
              </a:solidFill>
              <a:effectLst>
                <a:outerShdw blurRad="38100" dist="25400" dir="5400000" algn="ctr" rotWithShape="0">
                  <a:srgbClr val="6E747A">
                    <a:alpha val="43000"/>
                  </a:srgbClr>
                </a:outerShdw>
              </a:effectLst>
              <a:uLnTx/>
              <a:uFillTx/>
              <a:latin typeface="Algerian" panose="04020705040A02060702" pitchFamily="82" charset="0"/>
              <a:ea typeface="+mn-ea"/>
              <a:cs typeface="Arial" panose="020B0604020202020204" pitchFamily="34" charset="0"/>
            </a:endParaRPr>
          </a:p>
        </p:txBody>
      </p:sp>
    </p:spTree>
    <p:extLst>
      <p:ext uri="{BB962C8B-B14F-4D97-AF65-F5344CB8AC3E}">
        <p14:creationId xmlns:p14="http://schemas.microsoft.com/office/powerpoint/2010/main" val="27124952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1E76BBAF-1215-8C0F-F348-3F0CD5BE3424}"/>
              </a:ext>
            </a:extLst>
          </p:cNvPr>
          <p:cNvPicPr>
            <a:picLocks noChangeAspect="1"/>
          </p:cNvPicPr>
          <p:nvPr/>
        </p:nvPicPr>
        <p:blipFill rotWithShape="1">
          <a:blip r:embed="rId2"/>
          <a:srcRect l="1140" t="7932" r="1171" b="4304"/>
          <a:stretch/>
        </p:blipFill>
        <p:spPr>
          <a:xfrm>
            <a:off x="338666" y="1381733"/>
            <a:ext cx="7620001" cy="5282973"/>
          </a:xfrm>
          <a:prstGeom prst="rect">
            <a:avLst/>
          </a:prstGeom>
        </p:spPr>
        <p:style>
          <a:lnRef idx="2">
            <a:schemeClr val="dk1"/>
          </a:lnRef>
          <a:fillRef idx="1">
            <a:schemeClr val="lt1"/>
          </a:fillRef>
          <a:effectRef idx="0">
            <a:schemeClr val="dk1"/>
          </a:effectRef>
          <a:fontRef idx="minor">
            <a:schemeClr val="dk1"/>
          </a:fontRef>
        </p:style>
      </p:pic>
      <p:sp>
        <p:nvSpPr>
          <p:cNvPr id="7" name="Oval 6">
            <a:extLst>
              <a:ext uri="{FF2B5EF4-FFF2-40B4-BE49-F238E27FC236}">
                <a16:creationId xmlns:a16="http://schemas.microsoft.com/office/drawing/2014/main" id="{BB2F10B6-92E3-056B-B877-C77650833083}"/>
              </a:ext>
            </a:extLst>
          </p:cNvPr>
          <p:cNvSpPr/>
          <p:nvPr/>
        </p:nvSpPr>
        <p:spPr>
          <a:xfrm>
            <a:off x="5012268" y="5322351"/>
            <a:ext cx="1580443" cy="731666"/>
          </a:xfrm>
          <a:prstGeom prst="ellipse">
            <a:avLst/>
          </a:prstGeom>
          <a:noFill/>
          <a:ln w="571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Dikdörtgen 9">
            <a:extLst>
              <a:ext uri="{FF2B5EF4-FFF2-40B4-BE49-F238E27FC236}">
                <a16:creationId xmlns:a16="http://schemas.microsoft.com/office/drawing/2014/main" id="{28FDA0E0-2606-B85E-13CF-55579407918F}"/>
              </a:ext>
            </a:extLst>
          </p:cNvPr>
          <p:cNvSpPr/>
          <p:nvPr/>
        </p:nvSpPr>
        <p:spPr>
          <a:xfrm>
            <a:off x="8161867" y="1381733"/>
            <a:ext cx="3691466" cy="430645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indent="0" algn="ctr">
              <a:buNone/>
            </a:pPr>
            <a:r>
              <a:rPr lang="tr-TR" sz="2400" dirty="0"/>
              <a:t>Üniversitemizin    </a:t>
            </a:r>
          </a:p>
          <a:p>
            <a:pPr marL="0" indent="0" algn="ctr">
              <a:buNone/>
            </a:pPr>
            <a:r>
              <a:rPr lang="tr-TR" sz="2400" dirty="0"/>
              <a:t> bir eğitim- öğretim yılını kapsayan akademik takvimi eğitim -öğretim yılının</a:t>
            </a:r>
          </a:p>
          <a:p>
            <a:pPr marL="0" indent="0" algn="ctr">
              <a:buNone/>
            </a:pPr>
            <a:r>
              <a:rPr lang="tr-TR" sz="2400" dirty="0"/>
              <a:t>başlamasından</a:t>
            </a:r>
          </a:p>
          <a:p>
            <a:pPr marL="0" indent="0" algn="ctr">
              <a:buNone/>
            </a:pPr>
            <a:r>
              <a:rPr lang="tr-TR" sz="2400" dirty="0"/>
              <a:t>önce Senato tarafından</a:t>
            </a:r>
          </a:p>
          <a:p>
            <a:pPr marL="0" indent="0" algn="ctr">
              <a:buNone/>
            </a:pPr>
            <a:r>
              <a:rPr lang="tr-TR" sz="2400" dirty="0"/>
              <a:t> belirlenerek</a:t>
            </a:r>
          </a:p>
          <a:p>
            <a:pPr marL="0" indent="0" algn="ctr">
              <a:buNone/>
            </a:pPr>
            <a:r>
              <a:rPr lang="tr-TR" sz="2400" dirty="0"/>
              <a:t> ilan edilir.</a:t>
            </a:r>
          </a:p>
        </p:txBody>
      </p:sp>
      <p:sp>
        <p:nvSpPr>
          <p:cNvPr id="2" name="Başlık 1">
            <a:extLst>
              <a:ext uri="{FF2B5EF4-FFF2-40B4-BE49-F238E27FC236}">
                <a16:creationId xmlns:a16="http://schemas.microsoft.com/office/drawing/2014/main" id="{E77A3F3F-7652-648E-9BDF-A09A29CA3938}"/>
              </a:ext>
            </a:extLst>
          </p:cNvPr>
          <p:cNvSpPr txBox="1">
            <a:spLocks/>
          </p:cNvSpPr>
          <p:nvPr/>
        </p:nvSpPr>
        <p:spPr>
          <a:xfrm>
            <a:off x="2285999" y="324802"/>
            <a:ext cx="7620001" cy="642062"/>
          </a:xfrm>
          <a:prstGeom prst="rect">
            <a:avLst/>
          </a:prstGeom>
          <a:effectLst>
            <a:glow rad="63500">
              <a:schemeClr val="accent5">
                <a:satMod val="175000"/>
                <a:alpha val="40000"/>
              </a:schemeClr>
            </a:glow>
          </a:effectLst>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lvl1pPr algn="l" defTabSz="914361" rtl="0" eaLnBrk="1" latinLnBrk="0" hangingPunct="1">
              <a:lnSpc>
                <a:spcPct val="10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ctr" defTabSz="914361" rtl="0" eaLnBrk="1" fontAlgn="auto" latinLnBrk="0" hangingPunct="1">
              <a:lnSpc>
                <a:spcPct val="100000"/>
              </a:lnSpc>
              <a:spcBef>
                <a:spcPct val="0"/>
              </a:spcBef>
              <a:spcAft>
                <a:spcPts val="0"/>
              </a:spcAft>
              <a:buClrTx/>
              <a:buSzTx/>
              <a:buFontTx/>
              <a:buNone/>
              <a:tabLst/>
              <a:defRPr/>
            </a:pPr>
            <a:r>
              <a:rPr kumimoji="0" lang="tr-TR" sz="3200" b="1" i="1" u="none" strike="noStrike" kern="1200" cap="none" spc="0" normalizeH="0" baseline="0" noProof="0" dirty="0">
                <a:ln>
                  <a:noFill/>
                </a:ln>
                <a:solidFill>
                  <a:srgbClr val="FF0000"/>
                </a:solidFill>
                <a:effectLst/>
                <a:uLnTx/>
                <a:uFillTx/>
                <a:latin typeface="Calibri Light" panose="020F0302020204030204" pitchFamily="34" charset="0"/>
                <a:cs typeface="Calibri Light" panose="020F0302020204030204" pitchFamily="34" charset="0"/>
              </a:rPr>
              <a:t> Akademik Takvim</a:t>
            </a:r>
            <a:endParaRPr kumimoji="0" lang="tr-TR" sz="3200" b="1" i="1" u="none" strike="noStrike" kern="1200" cap="none" spc="0" normalizeH="0" baseline="0" noProof="0" dirty="0">
              <a:ln>
                <a:noFill/>
              </a:ln>
              <a:solidFill>
                <a:srgbClr val="000000"/>
              </a:solidFill>
              <a:effectLst/>
              <a:uLnTx/>
              <a:uFillTx/>
              <a:latin typeface="Calibri Light" panose="020F0302020204030204" pitchFamily="34" charset="0"/>
              <a:cs typeface="Calibri Light" panose="020F0302020204030204" pitchFamily="34" charset="0"/>
            </a:endParaRPr>
          </a:p>
        </p:txBody>
      </p:sp>
      <p:sp>
        <p:nvSpPr>
          <p:cNvPr id="4" name="Metin kutusu 3">
            <a:extLst>
              <a:ext uri="{FF2B5EF4-FFF2-40B4-BE49-F238E27FC236}">
                <a16:creationId xmlns:a16="http://schemas.microsoft.com/office/drawing/2014/main" id="{F25CB506-B41E-E0E9-CE2B-C8B0F032CFFE}"/>
              </a:ext>
            </a:extLst>
          </p:cNvPr>
          <p:cNvSpPr txBox="1"/>
          <p:nvPr/>
        </p:nvSpPr>
        <p:spPr>
          <a:xfrm>
            <a:off x="8991605" y="5895265"/>
            <a:ext cx="3635020" cy="769441"/>
          </a:xfrm>
          <a:prstGeom prst="rect">
            <a:avLst/>
          </a:prstGeom>
          <a:noFill/>
        </p:spPr>
        <p:txBody>
          <a:bodyPr wrap="square">
            <a:spAutoFit/>
          </a:bodyPr>
          <a:lstStyle/>
          <a:p>
            <a:r>
              <a:rPr lang="tr-TR" sz="2200" dirty="0">
                <a:solidFill>
                  <a:schemeClr val="dk1"/>
                </a:solidFill>
              </a:rPr>
              <a:t>Akademik Takvim </a:t>
            </a:r>
          </a:p>
          <a:p>
            <a:r>
              <a:rPr lang="tr-TR" sz="2200" dirty="0">
                <a:solidFill>
                  <a:schemeClr val="dk1"/>
                </a:solidFill>
              </a:rPr>
              <a:t>için </a:t>
            </a:r>
            <a:r>
              <a:rPr kumimoji="0" lang="tr-TR" sz="2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Tıklayınız…</a:t>
            </a:r>
            <a:r>
              <a:rPr kumimoji="0" lang="tr-TR" sz="2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endParaRPr lang="tr-TR" sz="2200" dirty="0"/>
          </a:p>
        </p:txBody>
      </p:sp>
      <p:pic>
        <p:nvPicPr>
          <p:cNvPr id="3" name="Resim 2">
            <a:extLst>
              <a:ext uri="{FF2B5EF4-FFF2-40B4-BE49-F238E27FC236}">
                <a16:creationId xmlns:a16="http://schemas.microsoft.com/office/drawing/2014/main" id="{ED480AE0-E9F5-D646-8A45-D504E759F0F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8666" y="257089"/>
            <a:ext cx="982133" cy="777488"/>
          </a:xfrm>
          <a:prstGeom prst="rect">
            <a:avLst/>
          </a:prstGeom>
          <a:noFill/>
        </p:spPr>
      </p:pic>
      <p:sp>
        <p:nvSpPr>
          <p:cNvPr id="6" name="Slayt Numarası Yer Tutucusu 5">
            <a:extLst>
              <a:ext uri="{FF2B5EF4-FFF2-40B4-BE49-F238E27FC236}">
                <a16:creationId xmlns:a16="http://schemas.microsoft.com/office/drawing/2014/main" id="{450A139C-D98E-DD17-9CFC-479ED354E044}"/>
              </a:ext>
            </a:extLst>
          </p:cNvPr>
          <p:cNvSpPr>
            <a:spLocks noGrp="1"/>
          </p:cNvSpPr>
          <p:nvPr>
            <p:ph type="sldNum" sz="quarter" idx="12"/>
          </p:nvPr>
        </p:nvSpPr>
        <p:spPr/>
        <p:txBody>
          <a:bodyPr/>
          <a:lstStyle/>
          <a:p>
            <a:fld id="{8EBC6BAF-969E-4A62-8392-EC9FE5D1E995}" type="slidenum">
              <a:rPr lang="tr-TR" smtClean="0"/>
              <a:t>12</a:t>
            </a:fld>
            <a:endParaRPr lang="tr-TR"/>
          </a:p>
        </p:txBody>
      </p:sp>
    </p:spTree>
    <p:extLst>
      <p:ext uri="{BB962C8B-B14F-4D97-AF65-F5344CB8AC3E}">
        <p14:creationId xmlns:p14="http://schemas.microsoft.com/office/powerpoint/2010/main" val="26341553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0B99F9CF-4518-4819-9D0A-531E6A675E48}"/>
              </a:ext>
            </a:extLst>
          </p:cNvPr>
          <p:cNvSpPr/>
          <p:nvPr/>
        </p:nvSpPr>
        <p:spPr>
          <a:xfrm>
            <a:off x="702195" y="2641113"/>
            <a:ext cx="10930362" cy="3531864"/>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pPr algn="just" fontAlgn="base">
              <a:lnSpc>
                <a:spcPct val="115000"/>
              </a:lnSpc>
              <a:spcBef>
                <a:spcPct val="0"/>
              </a:spcBef>
              <a:spcAft>
                <a:spcPts val="1000"/>
              </a:spcAft>
            </a:pPr>
            <a:r>
              <a:rPr lang="tr-TR" sz="2800" dirty="0">
                <a:solidFill>
                  <a:srgbClr val="002060"/>
                </a:solidFill>
                <a:latin typeface="Calibri" panose="020F0502020204030204" pitchFamily="34" charset="0"/>
                <a:cs typeface="Calibri" panose="020F0502020204030204" pitchFamily="34" charset="0"/>
              </a:rPr>
              <a:t>      </a:t>
            </a:r>
            <a:r>
              <a:rPr lang="tr-TR" sz="2800" dirty="0">
                <a:solidFill>
                  <a:srgbClr val="040E08"/>
                </a:solidFill>
                <a:latin typeface="Times New Roman" panose="02020603050405020304" pitchFamily="18" charset="0"/>
                <a:cs typeface="Times New Roman" panose="02020603050405020304" pitchFamily="18" charset="0"/>
              </a:rPr>
              <a:t>Akademik danışmanlığın amacı; öğrenciyi eğitim-öğretim başta olmak üzere üniversite yaşamına uyum, mesleki gelişim, kariyer ve benzeri konularda yönlendirmek ve öğrenimi süresince izlemek; öğrenciyi her yarıyıl başında ders seçimi sürecinde bilgilendirmek, öğrencinin akademik durumunu öğrenciyle birlikte değerlendirerek alması gereken dersine/derslerine onay vermek ve öğrencinin mezuniyeti ile ilgili gerekli işlemleri yürütmektir.</a:t>
            </a:r>
          </a:p>
        </p:txBody>
      </p:sp>
      <p:sp>
        <p:nvSpPr>
          <p:cNvPr id="8" name="Başlık 6">
            <a:extLst>
              <a:ext uri="{FF2B5EF4-FFF2-40B4-BE49-F238E27FC236}">
                <a16:creationId xmlns:a16="http://schemas.microsoft.com/office/drawing/2014/main" id="{B51C5159-80DB-4208-A5B1-B823382CBA56}"/>
              </a:ext>
            </a:extLst>
          </p:cNvPr>
          <p:cNvSpPr txBox="1">
            <a:spLocks/>
          </p:cNvSpPr>
          <p:nvPr/>
        </p:nvSpPr>
        <p:spPr bwMode="auto">
          <a:xfrm>
            <a:off x="3662361" y="428263"/>
            <a:ext cx="4867275" cy="1272545"/>
          </a:xfrm>
          <a:prstGeom prst="flowChartTerminator">
            <a:avLst/>
          </a:prstGeom>
          <a:solidFill>
            <a:schemeClr val="accent6">
              <a:lumMod val="60000"/>
              <a:lumOff val="40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ctr" anchorCtr="0" compatLnSpc="1">
            <a:prstTxWarp prst="textNoShape">
              <a:avLst/>
            </a:prstTxWarp>
          </a:bodyPr>
          <a:lstStyle>
            <a:lvl1pPr algn="l" rtl="0" eaLnBrk="1" fontAlgn="base" hangingPunct="1">
              <a:spcBef>
                <a:spcPct val="0"/>
              </a:spcBef>
              <a:spcAft>
                <a:spcPct val="0"/>
              </a:spcAft>
              <a:defRPr sz="4400" kern="1200">
                <a:solidFill>
                  <a:schemeClr val="lt1"/>
                </a:solidFill>
                <a:latin typeface="+mn-lt"/>
                <a:ea typeface="+mn-ea"/>
                <a:cs typeface="+mn-cs"/>
              </a:defRPr>
            </a:lvl1pPr>
            <a:lvl2pPr algn="l" rtl="0" eaLnBrk="1" fontAlgn="base" hangingPunct="1">
              <a:spcBef>
                <a:spcPct val="0"/>
              </a:spcBef>
              <a:spcAft>
                <a:spcPct val="0"/>
              </a:spcAft>
              <a:defRPr sz="4400">
                <a:solidFill>
                  <a:schemeClr val="lt1"/>
                </a:solidFill>
                <a:latin typeface="+mn-lt"/>
                <a:ea typeface="+mn-ea"/>
                <a:cs typeface="+mn-cs"/>
              </a:defRPr>
            </a:lvl2pPr>
            <a:lvl3pPr algn="l" rtl="0" eaLnBrk="1" fontAlgn="base" hangingPunct="1">
              <a:spcBef>
                <a:spcPct val="0"/>
              </a:spcBef>
              <a:spcAft>
                <a:spcPct val="0"/>
              </a:spcAft>
              <a:defRPr sz="4400">
                <a:solidFill>
                  <a:schemeClr val="lt1"/>
                </a:solidFill>
                <a:latin typeface="+mn-lt"/>
                <a:ea typeface="+mn-ea"/>
                <a:cs typeface="+mn-cs"/>
              </a:defRPr>
            </a:lvl3pPr>
            <a:lvl4pPr algn="l" rtl="0" eaLnBrk="1" fontAlgn="base" hangingPunct="1">
              <a:spcBef>
                <a:spcPct val="0"/>
              </a:spcBef>
              <a:spcAft>
                <a:spcPct val="0"/>
              </a:spcAft>
              <a:defRPr sz="4400">
                <a:solidFill>
                  <a:schemeClr val="lt1"/>
                </a:solidFill>
                <a:latin typeface="+mn-lt"/>
                <a:ea typeface="+mn-ea"/>
                <a:cs typeface="+mn-cs"/>
              </a:defRPr>
            </a:lvl4pPr>
            <a:lvl5pPr algn="l" rtl="0" eaLnBrk="1" fontAlgn="base" hangingPunct="1">
              <a:spcBef>
                <a:spcPct val="0"/>
              </a:spcBef>
              <a:spcAft>
                <a:spcPct val="0"/>
              </a:spcAft>
              <a:defRPr sz="4400">
                <a:solidFill>
                  <a:schemeClr val="lt1"/>
                </a:solidFill>
                <a:latin typeface="+mn-lt"/>
                <a:ea typeface="+mn-ea"/>
                <a:cs typeface="+mn-cs"/>
              </a:defRPr>
            </a:lvl5pPr>
            <a:lvl6pPr marL="457200" algn="l" rtl="0" eaLnBrk="1" fontAlgn="base" hangingPunct="1">
              <a:spcBef>
                <a:spcPct val="0"/>
              </a:spcBef>
              <a:spcAft>
                <a:spcPct val="0"/>
              </a:spcAft>
              <a:defRPr sz="4400">
                <a:solidFill>
                  <a:schemeClr val="lt1"/>
                </a:solidFill>
                <a:latin typeface="+mn-lt"/>
                <a:ea typeface="+mn-ea"/>
                <a:cs typeface="+mn-cs"/>
              </a:defRPr>
            </a:lvl6pPr>
            <a:lvl7pPr marL="914400" algn="l" rtl="0" eaLnBrk="1" fontAlgn="base" hangingPunct="1">
              <a:spcBef>
                <a:spcPct val="0"/>
              </a:spcBef>
              <a:spcAft>
                <a:spcPct val="0"/>
              </a:spcAft>
              <a:defRPr sz="4400">
                <a:solidFill>
                  <a:schemeClr val="lt1"/>
                </a:solidFill>
                <a:latin typeface="+mn-lt"/>
                <a:ea typeface="+mn-ea"/>
                <a:cs typeface="+mn-cs"/>
              </a:defRPr>
            </a:lvl7pPr>
            <a:lvl8pPr marL="1371600" algn="l" rtl="0" eaLnBrk="1" fontAlgn="base" hangingPunct="1">
              <a:spcBef>
                <a:spcPct val="0"/>
              </a:spcBef>
              <a:spcAft>
                <a:spcPct val="0"/>
              </a:spcAft>
              <a:defRPr sz="4400">
                <a:solidFill>
                  <a:schemeClr val="lt1"/>
                </a:solidFill>
                <a:latin typeface="+mn-lt"/>
                <a:ea typeface="+mn-ea"/>
                <a:cs typeface="+mn-cs"/>
              </a:defRPr>
            </a:lvl8pPr>
            <a:lvl9pPr marL="1828800" algn="l" rtl="0" eaLnBrk="1" fontAlgn="base" hangingPunct="1">
              <a:spcBef>
                <a:spcPct val="0"/>
              </a:spcBef>
              <a:spcAft>
                <a:spcPct val="0"/>
              </a:spcAft>
              <a:defRPr sz="4400">
                <a:solidFill>
                  <a:schemeClr val="lt1"/>
                </a:solidFill>
                <a:latin typeface="+mn-lt"/>
                <a:ea typeface="+mn-ea"/>
                <a:cs typeface="+mn-cs"/>
              </a:defRPr>
            </a:lvl9pPr>
          </a:lstStyle>
          <a:p>
            <a:pPr algn="ctr">
              <a:lnSpc>
                <a:spcPct val="115000"/>
              </a:lnSpc>
              <a:spcAft>
                <a:spcPts val="1000"/>
              </a:spcAft>
            </a:pPr>
            <a:r>
              <a:rPr lang="tr-TR" sz="2800" b="1" dirty="0">
                <a:solidFill>
                  <a:srgbClr val="040E08"/>
                </a:solidFill>
                <a:latin typeface="Times New Roman" panose="02020603050405020304" pitchFamily="18" charset="0"/>
                <a:ea typeface="Calibri" panose="020F0502020204030204" pitchFamily="34" charset="0"/>
                <a:cs typeface="Times New Roman" panose="02020603050405020304" pitchFamily="18" charset="0"/>
              </a:rPr>
              <a:t>Akademik Danışmanlık Hizmetinin Amacı</a:t>
            </a:r>
            <a:endParaRPr lang="tr-TR" sz="2800" dirty="0">
              <a:solidFill>
                <a:srgbClr val="040E08"/>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Resim 2">
            <a:extLst>
              <a:ext uri="{FF2B5EF4-FFF2-40B4-BE49-F238E27FC236}">
                <a16:creationId xmlns:a16="http://schemas.microsoft.com/office/drawing/2014/main" id="{93F3F5BF-E386-68CC-C08A-12275373734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2195" y="556642"/>
            <a:ext cx="1283153" cy="1015785"/>
          </a:xfrm>
          <a:prstGeom prst="rect">
            <a:avLst/>
          </a:prstGeom>
          <a:noFill/>
        </p:spPr>
      </p:pic>
      <p:sp>
        <p:nvSpPr>
          <p:cNvPr id="5" name="Rectangle 1">
            <a:extLst>
              <a:ext uri="{FF2B5EF4-FFF2-40B4-BE49-F238E27FC236}">
                <a16:creationId xmlns:a16="http://schemas.microsoft.com/office/drawing/2014/main" id="{A0D45E3B-C754-0CC6-A87E-6A5646A2DEC7}"/>
              </a:ext>
            </a:extLst>
          </p:cNvPr>
          <p:cNvSpPr>
            <a:spLocks noChangeArrowheads="1"/>
          </p:cNvSpPr>
          <p:nvPr/>
        </p:nvSpPr>
        <p:spPr bwMode="auto">
          <a:xfrm>
            <a:off x="702195" y="6301358"/>
            <a:ext cx="1041193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tr-TR" altLang="tr-TR"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Bakınız; </a:t>
            </a:r>
            <a:r>
              <a:rPr kumimoji="0" lang="tr-TR" altLang="tr-TR" b="1" i="0" u="none" strike="noStrike" cap="none" normalizeH="0" baseline="0" dirty="0">
                <a:ln>
                  <a:noFill/>
                </a:ln>
                <a:solidFill>
                  <a:schemeClr val="accent4"/>
                </a:solidFill>
                <a:effectLst/>
                <a:latin typeface="Times New Roman" panose="02020603050405020304" pitchFamily="18" charset="0"/>
                <a:cs typeface="Times New Roman" panose="02020603050405020304" pitchFamily="18" charset="0"/>
              </a:rPr>
              <a:t>Karabük Üniversitesi Ön lisans ve Lisans Akademik Danışmanlık </a:t>
            </a:r>
            <a:r>
              <a:rPr kumimoji="0" lang="tr-TR" altLang="tr-TR" b="1" i="0" u="none" strike="noStrike" cap="none" normalizeH="0" baseline="0" dirty="0">
                <a:ln>
                  <a:noFill/>
                </a:ln>
                <a:solidFill>
                  <a:schemeClr val="accent4"/>
                </a:solidFill>
                <a:effectLst/>
                <a:latin typeface="Times New Roman" panose="02020603050405020304" pitchFamily="18" charset="0"/>
                <a:cs typeface="Times New Roman" panose="02020603050405020304" pitchFamily="18" charset="0"/>
                <a:hlinkClick r:id="rId4"/>
              </a:rPr>
              <a:t>Yönergesi</a:t>
            </a:r>
            <a:endParaRPr kumimoji="0" lang="tr-TR" altLang="tr-TR" b="0" i="0" u="none" strike="noStrike" cap="none" normalizeH="0" baseline="0" dirty="0">
              <a:ln>
                <a:noFill/>
              </a:ln>
              <a:solidFill>
                <a:schemeClr val="accent4"/>
              </a:solidFill>
              <a:effectLst/>
              <a:latin typeface="Arial" panose="020B0604020202020204" pitchFamily="34" charset="0"/>
            </a:endParaRPr>
          </a:p>
        </p:txBody>
      </p:sp>
    </p:spTree>
    <p:extLst>
      <p:ext uri="{BB962C8B-B14F-4D97-AF65-F5344CB8AC3E}">
        <p14:creationId xmlns:p14="http://schemas.microsoft.com/office/powerpoint/2010/main" val="12953471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şlık 6">
            <a:extLst>
              <a:ext uri="{FF2B5EF4-FFF2-40B4-BE49-F238E27FC236}">
                <a16:creationId xmlns:a16="http://schemas.microsoft.com/office/drawing/2014/main" id="{D6DE94A1-CF5F-46D9-A71D-A3266B44AA53}"/>
              </a:ext>
            </a:extLst>
          </p:cNvPr>
          <p:cNvSpPr>
            <a:spLocks noGrp="1"/>
          </p:cNvSpPr>
          <p:nvPr>
            <p:ph type="title"/>
          </p:nvPr>
        </p:nvSpPr>
        <p:spPr>
          <a:xfrm>
            <a:off x="3454796" y="380302"/>
            <a:ext cx="4680520" cy="1246947"/>
          </a:xfrm>
          <a:prstGeom prst="flowChartTerminator">
            <a:avLst/>
          </a:prstGeom>
          <a:solidFill>
            <a:schemeClr val="accent6">
              <a:lumMod val="40000"/>
              <a:lumOff val="6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lnSpc>
                <a:spcPct val="115000"/>
              </a:lnSpc>
              <a:spcAft>
                <a:spcPts val="1000"/>
              </a:spcAft>
            </a:pPr>
            <a:r>
              <a:rPr lang="tr-TR" sz="2800" b="1" dirty="0">
                <a:solidFill>
                  <a:srgbClr val="040E08"/>
                </a:solidFill>
                <a:latin typeface="Times New Roman" panose="02020603050405020304" pitchFamily="18" charset="0"/>
                <a:ea typeface="Calibri" panose="020F0502020204030204" pitchFamily="34" charset="0"/>
                <a:cs typeface="Times New Roman" panose="02020603050405020304" pitchFamily="18" charset="0"/>
              </a:rPr>
              <a:t> </a:t>
            </a:r>
            <a:r>
              <a:rPr lang="tr-TR" sz="2800" b="1" dirty="0">
                <a:solidFill>
                  <a:srgbClr val="040E08"/>
                </a:solidFill>
                <a:latin typeface="Times New Roman" panose="02020603050405020304" pitchFamily="18" charset="0"/>
                <a:cs typeface="Times New Roman" panose="02020603050405020304" pitchFamily="18" charset="0"/>
              </a:rPr>
              <a:t>Akademik Danışmanların </a:t>
            </a:r>
            <a:br>
              <a:rPr lang="tr-TR" sz="2800" b="1" dirty="0">
                <a:solidFill>
                  <a:srgbClr val="040E08"/>
                </a:solidFill>
                <a:latin typeface="Times New Roman" panose="02020603050405020304" pitchFamily="18" charset="0"/>
                <a:cs typeface="Times New Roman" panose="02020603050405020304" pitchFamily="18" charset="0"/>
              </a:rPr>
            </a:br>
            <a:r>
              <a:rPr lang="tr-TR" sz="2800" b="1" dirty="0">
                <a:solidFill>
                  <a:srgbClr val="040E08"/>
                </a:solidFill>
                <a:latin typeface="Times New Roman" panose="02020603050405020304" pitchFamily="18" charset="0"/>
                <a:cs typeface="Times New Roman" panose="02020603050405020304" pitchFamily="18" charset="0"/>
              </a:rPr>
              <a:t>Görev ve Sorumlulukları</a:t>
            </a:r>
            <a:endParaRPr lang="tr-TR" sz="2800" dirty="0">
              <a:solidFill>
                <a:srgbClr val="040E08"/>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Dikdörtgen 3">
            <a:extLst>
              <a:ext uri="{FF2B5EF4-FFF2-40B4-BE49-F238E27FC236}">
                <a16:creationId xmlns:a16="http://schemas.microsoft.com/office/drawing/2014/main" id="{0B99F9CF-4518-4819-9D0A-531E6A675E48}"/>
              </a:ext>
            </a:extLst>
          </p:cNvPr>
          <p:cNvSpPr/>
          <p:nvPr/>
        </p:nvSpPr>
        <p:spPr>
          <a:xfrm>
            <a:off x="621175" y="2784823"/>
            <a:ext cx="10949650" cy="3287888"/>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pPr fontAlgn="base">
              <a:lnSpc>
                <a:spcPct val="115000"/>
              </a:lnSpc>
              <a:spcBef>
                <a:spcPct val="0"/>
              </a:spcBef>
              <a:spcAft>
                <a:spcPts val="1000"/>
              </a:spcAft>
            </a:pPr>
            <a:r>
              <a:rPr lang="tr-TR"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r>
              <a:rPr lang="tr-TR"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1) Ders alma ve ders ekle/sil sürecinde;</a:t>
            </a:r>
          </a:p>
          <a:p>
            <a:pPr algn="just" fontAlgn="base">
              <a:lnSpc>
                <a:spcPct val="115000"/>
              </a:lnSpc>
              <a:spcBef>
                <a:spcPct val="0"/>
              </a:spcBef>
              <a:spcAft>
                <a:spcPts val="1000"/>
              </a:spcAft>
            </a:pPr>
            <a:r>
              <a:rPr lang="tr-T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 Akademik takvimde belirtilen ders alma ve ders ekleme/silme tarihlerinde bölümünde hazır bulunmak, geçerli mazereti nedeniyle hazır bulunamayacağı koşullarda, bölüm başkanının onayı ile görevini bir başka öğretim elemanına devretmek ve durumu öğrencilere ders alma ve ders ekleme/silme tarihlerinden en az bir gün önce duyurmak,</a:t>
            </a:r>
          </a:p>
          <a:p>
            <a:pPr algn="just" fontAlgn="base">
              <a:lnSpc>
                <a:spcPct val="115000"/>
              </a:lnSpc>
              <a:spcBef>
                <a:spcPct val="0"/>
              </a:spcBef>
              <a:spcAft>
                <a:spcPts val="1000"/>
              </a:spcAft>
            </a:pPr>
            <a:r>
              <a:rPr lang="tr-T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 Öğrenciye, mezun olabilmesi için alması gereken zorunlu/seçmeli dersler, derslerin AKTS/kredileri ve genel olarak müfredat ile ilgili temel bilgileri vermek,</a:t>
            </a:r>
          </a:p>
        </p:txBody>
      </p:sp>
      <p:pic>
        <p:nvPicPr>
          <p:cNvPr id="2" name="Resim 1">
            <a:extLst>
              <a:ext uri="{FF2B5EF4-FFF2-40B4-BE49-F238E27FC236}">
                <a16:creationId xmlns:a16="http://schemas.microsoft.com/office/drawing/2014/main" id="{94CB512C-E172-6498-5D95-F20E2093BFD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2442" y="495882"/>
            <a:ext cx="1283153" cy="1015785"/>
          </a:xfrm>
          <a:prstGeom prst="rect">
            <a:avLst/>
          </a:prstGeom>
          <a:noFill/>
        </p:spPr>
      </p:pic>
      <p:sp>
        <p:nvSpPr>
          <p:cNvPr id="3" name="Rectangle 1">
            <a:extLst>
              <a:ext uri="{FF2B5EF4-FFF2-40B4-BE49-F238E27FC236}">
                <a16:creationId xmlns:a16="http://schemas.microsoft.com/office/drawing/2014/main" id="{7A2B2557-9658-F25E-0ADF-EACC7F672517}"/>
              </a:ext>
            </a:extLst>
          </p:cNvPr>
          <p:cNvSpPr>
            <a:spLocks noChangeArrowheads="1"/>
          </p:cNvSpPr>
          <p:nvPr/>
        </p:nvSpPr>
        <p:spPr bwMode="auto">
          <a:xfrm>
            <a:off x="702195" y="6301358"/>
            <a:ext cx="1041193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tr-TR" altLang="tr-TR"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Bakınız; </a:t>
            </a:r>
            <a:r>
              <a:rPr kumimoji="0" lang="tr-TR" altLang="tr-TR" b="1" i="0" u="none" strike="noStrike" cap="none" normalizeH="0" baseline="0" dirty="0">
                <a:ln>
                  <a:noFill/>
                </a:ln>
                <a:solidFill>
                  <a:schemeClr val="accent4"/>
                </a:solidFill>
                <a:effectLst/>
                <a:latin typeface="Times New Roman" panose="02020603050405020304" pitchFamily="18" charset="0"/>
                <a:cs typeface="Times New Roman" panose="02020603050405020304" pitchFamily="18" charset="0"/>
              </a:rPr>
              <a:t>Karabük Üniversitesi Ön lisans ve Lisans Akademik Danışmanlık </a:t>
            </a:r>
            <a:r>
              <a:rPr kumimoji="0" lang="tr-TR" altLang="tr-TR" b="1" i="0" u="none" strike="noStrike" cap="none" normalizeH="0" baseline="0" dirty="0">
                <a:ln>
                  <a:noFill/>
                </a:ln>
                <a:solidFill>
                  <a:schemeClr val="accent4"/>
                </a:solidFill>
                <a:effectLst/>
                <a:latin typeface="Times New Roman" panose="02020603050405020304" pitchFamily="18" charset="0"/>
                <a:cs typeface="Times New Roman" panose="02020603050405020304" pitchFamily="18" charset="0"/>
                <a:hlinkClick r:id="rId4"/>
              </a:rPr>
              <a:t>Yönergesi</a:t>
            </a:r>
            <a:endParaRPr kumimoji="0" lang="tr-TR" altLang="tr-TR" b="0" i="0" u="none" strike="noStrike" cap="none" normalizeH="0" baseline="0" dirty="0">
              <a:ln>
                <a:noFill/>
              </a:ln>
              <a:solidFill>
                <a:schemeClr val="accent4"/>
              </a:solidFill>
              <a:effectLst/>
              <a:latin typeface="Arial" panose="020B0604020202020204" pitchFamily="34" charset="0"/>
            </a:endParaRPr>
          </a:p>
        </p:txBody>
      </p:sp>
    </p:spTree>
    <p:extLst>
      <p:ext uri="{BB962C8B-B14F-4D97-AF65-F5344CB8AC3E}">
        <p14:creationId xmlns:p14="http://schemas.microsoft.com/office/powerpoint/2010/main" val="33901945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şlık 6">
            <a:extLst>
              <a:ext uri="{FF2B5EF4-FFF2-40B4-BE49-F238E27FC236}">
                <a16:creationId xmlns:a16="http://schemas.microsoft.com/office/drawing/2014/main" id="{D6DE94A1-CF5F-46D9-A71D-A3266B44AA53}"/>
              </a:ext>
            </a:extLst>
          </p:cNvPr>
          <p:cNvSpPr>
            <a:spLocks noGrp="1"/>
          </p:cNvSpPr>
          <p:nvPr>
            <p:ph type="title"/>
          </p:nvPr>
        </p:nvSpPr>
        <p:spPr>
          <a:xfrm>
            <a:off x="3755738" y="496979"/>
            <a:ext cx="4680520" cy="1146626"/>
          </a:xfrm>
          <a:prstGeom prst="flowChartTerminator">
            <a:avLst/>
          </a:prstGeom>
          <a:solidFill>
            <a:schemeClr val="accent6">
              <a:lumMod val="40000"/>
              <a:lumOff val="6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lnSpc>
                <a:spcPct val="115000"/>
              </a:lnSpc>
              <a:spcAft>
                <a:spcPts val="1000"/>
              </a:spcAft>
            </a:pPr>
            <a:r>
              <a:rPr lang="tr-TR" sz="2800" b="1" dirty="0">
                <a:solidFill>
                  <a:srgbClr val="040E08"/>
                </a:solidFill>
                <a:latin typeface="Times New Roman" panose="02020603050405020304" pitchFamily="18" charset="0"/>
                <a:ea typeface="Calibri" panose="020F0502020204030204" pitchFamily="34" charset="0"/>
                <a:cs typeface="Times New Roman" panose="02020603050405020304" pitchFamily="18" charset="0"/>
              </a:rPr>
              <a:t> </a:t>
            </a:r>
            <a:r>
              <a:rPr lang="tr-TR" sz="2800" b="1" dirty="0">
                <a:solidFill>
                  <a:srgbClr val="040E08"/>
                </a:solidFill>
                <a:latin typeface="Times New Roman" panose="02020603050405020304" pitchFamily="18" charset="0"/>
                <a:cs typeface="Times New Roman" panose="02020603050405020304" pitchFamily="18" charset="0"/>
              </a:rPr>
              <a:t>Akademik Danışmanların </a:t>
            </a:r>
            <a:br>
              <a:rPr lang="tr-TR" sz="2800" b="1" dirty="0">
                <a:solidFill>
                  <a:srgbClr val="040E08"/>
                </a:solidFill>
                <a:latin typeface="Times New Roman" panose="02020603050405020304" pitchFamily="18" charset="0"/>
                <a:cs typeface="Times New Roman" panose="02020603050405020304" pitchFamily="18" charset="0"/>
              </a:rPr>
            </a:br>
            <a:r>
              <a:rPr lang="tr-TR" sz="2800" b="1" dirty="0">
                <a:solidFill>
                  <a:srgbClr val="040E08"/>
                </a:solidFill>
                <a:latin typeface="Times New Roman" panose="02020603050405020304" pitchFamily="18" charset="0"/>
                <a:cs typeface="Times New Roman" panose="02020603050405020304" pitchFamily="18" charset="0"/>
              </a:rPr>
              <a:t>Görev ve Sorumlulukları</a:t>
            </a:r>
            <a:endParaRPr lang="tr-TR" sz="2800" dirty="0">
              <a:solidFill>
                <a:srgbClr val="040E08"/>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Dikdörtgen 3">
            <a:extLst>
              <a:ext uri="{FF2B5EF4-FFF2-40B4-BE49-F238E27FC236}">
                <a16:creationId xmlns:a16="http://schemas.microsoft.com/office/drawing/2014/main" id="{0B99F9CF-4518-4819-9D0A-531E6A675E48}"/>
              </a:ext>
            </a:extLst>
          </p:cNvPr>
          <p:cNvSpPr/>
          <p:nvPr/>
        </p:nvSpPr>
        <p:spPr>
          <a:xfrm>
            <a:off x="568450" y="2557632"/>
            <a:ext cx="11055096" cy="3712619"/>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pPr fontAlgn="base">
              <a:lnSpc>
                <a:spcPct val="115000"/>
              </a:lnSpc>
              <a:spcBef>
                <a:spcPct val="0"/>
              </a:spcBef>
              <a:spcAft>
                <a:spcPts val="1000"/>
              </a:spcAft>
            </a:pPr>
            <a:r>
              <a:rPr lang="tr-TR"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(1) Ders alma ve ders ekle/sil sürecinde;</a:t>
            </a:r>
          </a:p>
          <a:p>
            <a:pPr algn="just" fontAlgn="base">
              <a:lnSpc>
                <a:spcPct val="115000"/>
              </a:lnSpc>
              <a:spcBef>
                <a:spcPct val="0"/>
              </a:spcBef>
              <a:spcAft>
                <a:spcPts val="1000"/>
              </a:spcAft>
            </a:pPr>
            <a:r>
              <a:rPr lang="tr-TR" sz="2400" dirty="0">
                <a:solidFill>
                  <a:srgbClr val="040E08"/>
                </a:solidFill>
                <a:latin typeface="Times New Roman" panose="02020603050405020304" pitchFamily="18" charset="0"/>
                <a:ea typeface="Calibri" panose="020F0502020204030204" pitchFamily="34" charset="0"/>
                <a:cs typeface="Times New Roman" panose="02020603050405020304" pitchFamily="18" charset="0"/>
              </a:rPr>
              <a:t>c) Her yarıyılın başında, akademik takvimde belirtilen süreler içerisinde; öğrencilerin ders alma işlemlerinin, Karabük Üniversitesi Ön lisans, Lisans Eğitim Öğretim ve Sınav Yönetmeliği ilgili hükümlerine uygun olup olmadığını denetlemek ve uygun olan ders alma işlemlerini öğrenci bilgi sistemi üzerinde onaylamak,</a:t>
            </a:r>
          </a:p>
          <a:p>
            <a:pPr algn="just" fontAlgn="base">
              <a:lnSpc>
                <a:spcPct val="115000"/>
              </a:lnSpc>
              <a:spcBef>
                <a:spcPct val="0"/>
              </a:spcBef>
              <a:spcAft>
                <a:spcPts val="1000"/>
              </a:spcAft>
            </a:pPr>
            <a:r>
              <a:rPr lang="tr-TR" sz="2400" dirty="0">
                <a:solidFill>
                  <a:srgbClr val="040E08"/>
                </a:solidFill>
                <a:latin typeface="Times New Roman" panose="02020603050405020304" pitchFamily="18" charset="0"/>
                <a:ea typeface="Calibri" panose="020F0502020204030204" pitchFamily="34" charset="0"/>
                <a:cs typeface="Times New Roman" panose="02020603050405020304" pitchFamily="18" charset="0"/>
              </a:rPr>
              <a:t>ç) Ders alma ve ders ekle/sil sürecinde öğrenciyi yönlendirmek ve yardımcı olmak, tekrar alması gereken dersi/dersleri bulunan öğrencinin ilgili derse/derslere kayıt olup olmadığını kontrol etmek, </a:t>
            </a:r>
          </a:p>
        </p:txBody>
      </p:sp>
      <p:pic>
        <p:nvPicPr>
          <p:cNvPr id="2" name="Resim 1">
            <a:extLst>
              <a:ext uri="{FF2B5EF4-FFF2-40B4-BE49-F238E27FC236}">
                <a16:creationId xmlns:a16="http://schemas.microsoft.com/office/drawing/2014/main" id="{778B20A2-7503-8600-ABAA-8F26F499BCA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0779" y="562399"/>
            <a:ext cx="1283153" cy="1015785"/>
          </a:xfrm>
          <a:prstGeom prst="rect">
            <a:avLst/>
          </a:prstGeom>
          <a:noFill/>
        </p:spPr>
      </p:pic>
      <p:sp>
        <p:nvSpPr>
          <p:cNvPr id="3" name="Rectangle 1">
            <a:extLst>
              <a:ext uri="{FF2B5EF4-FFF2-40B4-BE49-F238E27FC236}">
                <a16:creationId xmlns:a16="http://schemas.microsoft.com/office/drawing/2014/main" id="{79394B6E-B807-7B2F-4F05-7EC9B33BDF8D}"/>
              </a:ext>
            </a:extLst>
          </p:cNvPr>
          <p:cNvSpPr>
            <a:spLocks noChangeArrowheads="1"/>
          </p:cNvSpPr>
          <p:nvPr/>
        </p:nvSpPr>
        <p:spPr bwMode="auto">
          <a:xfrm>
            <a:off x="568450" y="6361021"/>
            <a:ext cx="1041193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tr-TR" altLang="tr-TR"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Bakınız; </a:t>
            </a:r>
            <a:r>
              <a:rPr kumimoji="0" lang="tr-TR" altLang="tr-TR" b="1" i="0" u="none" strike="noStrike" cap="none" normalizeH="0" baseline="0" dirty="0">
                <a:ln>
                  <a:noFill/>
                </a:ln>
                <a:solidFill>
                  <a:schemeClr val="accent4"/>
                </a:solidFill>
                <a:effectLst/>
                <a:latin typeface="Times New Roman" panose="02020603050405020304" pitchFamily="18" charset="0"/>
                <a:cs typeface="Times New Roman" panose="02020603050405020304" pitchFamily="18" charset="0"/>
              </a:rPr>
              <a:t>Karabük Üniversitesi Ön lisans ve Lisans Akademik Danışmanlık </a:t>
            </a:r>
            <a:r>
              <a:rPr kumimoji="0" lang="tr-TR" altLang="tr-TR" b="1" i="0" u="none" strike="noStrike" cap="none" normalizeH="0" baseline="0" dirty="0">
                <a:ln>
                  <a:noFill/>
                </a:ln>
                <a:solidFill>
                  <a:schemeClr val="accent4"/>
                </a:solidFill>
                <a:effectLst/>
                <a:latin typeface="Times New Roman" panose="02020603050405020304" pitchFamily="18" charset="0"/>
                <a:cs typeface="Times New Roman" panose="02020603050405020304" pitchFamily="18" charset="0"/>
                <a:hlinkClick r:id="rId4"/>
              </a:rPr>
              <a:t>Yönergesi</a:t>
            </a:r>
            <a:endParaRPr kumimoji="0" lang="tr-TR" altLang="tr-TR" b="0" i="0" u="none" strike="noStrike" cap="none" normalizeH="0" baseline="0" dirty="0">
              <a:ln>
                <a:noFill/>
              </a:ln>
              <a:solidFill>
                <a:schemeClr val="accent4"/>
              </a:solidFill>
              <a:effectLst/>
              <a:latin typeface="Arial" panose="020B0604020202020204" pitchFamily="34" charset="0"/>
            </a:endParaRPr>
          </a:p>
        </p:txBody>
      </p:sp>
    </p:spTree>
    <p:extLst>
      <p:ext uri="{BB962C8B-B14F-4D97-AF65-F5344CB8AC3E}">
        <p14:creationId xmlns:p14="http://schemas.microsoft.com/office/powerpoint/2010/main" val="4703753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şlık 6">
            <a:extLst>
              <a:ext uri="{FF2B5EF4-FFF2-40B4-BE49-F238E27FC236}">
                <a16:creationId xmlns:a16="http://schemas.microsoft.com/office/drawing/2014/main" id="{D6DE94A1-CF5F-46D9-A71D-A3266B44AA53}"/>
              </a:ext>
            </a:extLst>
          </p:cNvPr>
          <p:cNvSpPr>
            <a:spLocks noGrp="1"/>
          </p:cNvSpPr>
          <p:nvPr>
            <p:ph type="title"/>
          </p:nvPr>
        </p:nvSpPr>
        <p:spPr>
          <a:xfrm>
            <a:off x="3755738" y="358815"/>
            <a:ext cx="4680520" cy="1161701"/>
          </a:xfrm>
          <a:prstGeom prst="flowChartTerminator">
            <a:avLst/>
          </a:prstGeom>
          <a:solidFill>
            <a:schemeClr val="accent6">
              <a:lumMod val="40000"/>
              <a:lumOff val="6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lnSpc>
                <a:spcPct val="115000"/>
              </a:lnSpc>
              <a:spcAft>
                <a:spcPts val="1000"/>
              </a:spcAft>
            </a:pPr>
            <a:r>
              <a:rPr lang="tr-TR" sz="2800" b="1" dirty="0">
                <a:solidFill>
                  <a:srgbClr val="040E08"/>
                </a:solidFill>
                <a:latin typeface="Times New Roman" panose="02020603050405020304" pitchFamily="18" charset="0"/>
                <a:ea typeface="Calibri" panose="020F0502020204030204" pitchFamily="34" charset="0"/>
                <a:cs typeface="Times New Roman" panose="02020603050405020304" pitchFamily="18" charset="0"/>
              </a:rPr>
              <a:t> </a:t>
            </a:r>
            <a:r>
              <a:rPr lang="tr-TR" sz="2800" b="1" dirty="0">
                <a:solidFill>
                  <a:srgbClr val="040E08"/>
                </a:solidFill>
                <a:latin typeface="Times New Roman" panose="02020603050405020304" pitchFamily="18" charset="0"/>
                <a:cs typeface="Times New Roman" panose="02020603050405020304" pitchFamily="18" charset="0"/>
              </a:rPr>
              <a:t>Akademik Danışmanların </a:t>
            </a:r>
            <a:br>
              <a:rPr lang="tr-TR" sz="2800" b="1" dirty="0">
                <a:solidFill>
                  <a:srgbClr val="040E08"/>
                </a:solidFill>
                <a:latin typeface="Times New Roman" panose="02020603050405020304" pitchFamily="18" charset="0"/>
                <a:cs typeface="Times New Roman" panose="02020603050405020304" pitchFamily="18" charset="0"/>
              </a:rPr>
            </a:br>
            <a:r>
              <a:rPr lang="tr-TR" sz="2800" b="1" dirty="0">
                <a:solidFill>
                  <a:srgbClr val="040E08"/>
                </a:solidFill>
                <a:latin typeface="Times New Roman" panose="02020603050405020304" pitchFamily="18" charset="0"/>
                <a:cs typeface="Times New Roman" panose="02020603050405020304" pitchFamily="18" charset="0"/>
              </a:rPr>
              <a:t>Görev ve Sorumlulukları</a:t>
            </a:r>
            <a:endParaRPr lang="tr-TR" sz="2800" dirty="0">
              <a:solidFill>
                <a:srgbClr val="040E08"/>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Dikdörtgen 3">
            <a:extLst>
              <a:ext uri="{FF2B5EF4-FFF2-40B4-BE49-F238E27FC236}">
                <a16:creationId xmlns:a16="http://schemas.microsoft.com/office/drawing/2014/main" id="{0B99F9CF-4518-4819-9D0A-531E6A675E48}"/>
              </a:ext>
            </a:extLst>
          </p:cNvPr>
          <p:cNvSpPr/>
          <p:nvPr/>
        </p:nvSpPr>
        <p:spPr>
          <a:xfrm>
            <a:off x="569086" y="2840947"/>
            <a:ext cx="11053823" cy="3287888"/>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pPr fontAlgn="base">
              <a:lnSpc>
                <a:spcPct val="115000"/>
              </a:lnSpc>
              <a:spcBef>
                <a:spcPct val="0"/>
              </a:spcBef>
              <a:spcAft>
                <a:spcPts val="1000"/>
              </a:spcAft>
            </a:pPr>
            <a:r>
              <a:rPr lang="tr-TR"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(1) Ders alma ve ders ekle/sil sürecinde;</a:t>
            </a:r>
          </a:p>
          <a:p>
            <a:pPr algn="just" fontAlgn="base">
              <a:lnSpc>
                <a:spcPct val="115000"/>
              </a:lnSpc>
              <a:spcBef>
                <a:spcPct val="0"/>
              </a:spcBef>
              <a:spcAft>
                <a:spcPts val="1000"/>
              </a:spcAft>
            </a:pPr>
            <a:r>
              <a:rPr lang="tr-TR" sz="2400" dirty="0">
                <a:solidFill>
                  <a:srgbClr val="040E08"/>
                </a:solidFill>
                <a:latin typeface="Times New Roman" panose="02020603050405020304" pitchFamily="18" charset="0"/>
                <a:cs typeface="Times New Roman" panose="02020603050405020304" pitchFamily="18" charset="0"/>
              </a:rPr>
              <a:t>d) Öğrencinin tekrar alacağı dersler nedeniyle ders programında çakışma olması durumunda, ders planında gösterilen dönemde olmak koşuluyla en alt yarıyıldaki ders/derslere kayıt olmasını sağlamak,</a:t>
            </a:r>
          </a:p>
          <a:p>
            <a:pPr algn="just" fontAlgn="base">
              <a:lnSpc>
                <a:spcPct val="115000"/>
              </a:lnSpc>
              <a:spcBef>
                <a:spcPct val="0"/>
              </a:spcBef>
              <a:spcAft>
                <a:spcPts val="1000"/>
              </a:spcAft>
            </a:pPr>
            <a:r>
              <a:rPr lang="tr-TR" sz="2400" dirty="0">
                <a:solidFill>
                  <a:srgbClr val="040E08"/>
                </a:solidFill>
                <a:latin typeface="Times New Roman" panose="02020603050405020304" pitchFamily="18" charset="0"/>
                <a:cs typeface="Times New Roman" panose="02020603050405020304" pitchFamily="18" charset="0"/>
              </a:rPr>
              <a:t>e) Öğrencinin alması gereken seçmeli dersler belirlenirken; devam ettiği programdaki başarı durumu, derslerin program içindeki dağılımı, yapısal özellikleri vb. teknik değerlendirmeler de göz önüne alınmak suretiyle öğrenciyi yönlendirmek,</a:t>
            </a:r>
          </a:p>
        </p:txBody>
      </p:sp>
      <p:pic>
        <p:nvPicPr>
          <p:cNvPr id="2" name="Resim 1">
            <a:extLst>
              <a:ext uri="{FF2B5EF4-FFF2-40B4-BE49-F238E27FC236}">
                <a16:creationId xmlns:a16="http://schemas.microsoft.com/office/drawing/2014/main" id="{429ED4FE-E9B3-93DD-7D42-9D554D666CE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79675" y="431772"/>
            <a:ext cx="1283153" cy="1015785"/>
          </a:xfrm>
          <a:prstGeom prst="rect">
            <a:avLst/>
          </a:prstGeom>
          <a:noFill/>
        </p:spPr>
      </p:pic>
      <p:sp>
        <p:nvSpPr>
          <p:cNvPr id="3" name="Rectangle 1">
            <a:extLst>
              <a:ext uri="{FF2B5EF4-FFF2-40B4-BE49-F238E27FC236}">
                <a16:creationId xmlns:a16="http://schemas.microsoft.com/office/drawing/2014/main" id="{5F262A12-224B-14FE-70E9-25900EAB7914}"/>
              </a:ext>
            </a:extLst>
          </p:cNvPr>
          <p:cNvSpPr>
            <a:spLocks noChangeArrowheads="1"/>
          </p:cNvSpPr>
          <p:nvPr/>
        </p:nvSpPr>
        <p:spPr bwMode="auto">
          <a:xfrm>
            <a:off x="702195" y="6301358"/>
            <a:ext cx="1041193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tr-TR" altLang="tr-TR"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Bakınız; </a:t>
            </a:r>
            <a:r>
              <a:rPr kumimoji="0" lang="tr-TR" altLang="tr-TR" b="1" i="0" u="none" strike="noStrike" cap="none" normalizeH="0" baseline="0" dirty="0">
                <a:ln>
                  <a:noFill/>
                </a:ln>
                <a:solidFill>
                  <a:schemeClr val="accent4"/>
                </a:solidFill>
                <a:effectLst/>
                <a:latin typeface="Times New Roman" panose="02020603050405020304" pitchFamily="18" charset="0"/>
                <a:cs typeface="Times New Roman" panose="02020603050405020304" pitchFamily="18" charset="0"/>
              </a:rPr>
              <a:t>Karabük Üniversitesi Ön lisans ve Lisans Akademik Danışmanlık </a:t>
            </a:r>
            <a:r>
              <a:rPr kumimoji="0" lang="tr-TR" altLang="tr-TR" b="1" i="0" u="none" strike="noStrike" cap="none" normalizeH="0" baseline="0" dirty="0">
                <a:ln>
                  <a:noFill/>
                </a:ln>
                <a:solidFill>
                  <a:schemeClr val="accent4"/>
                </a:solidFill>
                <a:effectLst/>
                <a:latin typeface="Times New Roman" panose="02020603050405020304" pitchFamily="18" charset="0"/>
                <a:cs typeface="Times New Roman" panose="02020603050405020304" pitchFamily="18" charset="0"/>
                <a:hlinkClick r:id="rId4"/>
              </a:rPr>
              <a:t>Yönergesi</a:t>
            </a:r>
            <a:endParaRPr kumimoji="0" lang="tr-TR" altLang="tr-TR" b="0" i="0" u="none" strike="noStrike" cap="none" normalizeH="0" baseline="0" dirty="0">
              <a:ln>
                <a:noFill/>
              </a:ln>
              <a:solidFill>
                <a:schemeClr val="accent4"/>
              </a:solidFill>
              <a:effectLst/>
              <a:latin typeface="Arial" panose="020B0604020202020204" pitchFamily="34" charset="0"/>
            </a:endParaRPr>
          </a:p>
        </p:txBody>
      </p:sp>
    </p:spTree>
    <p:extLst>
      <p:ext uri="{BB962C8B-B14F-4D97-AF65-F5344CB8AC3E}">
        <p14:creationId xmlns:p14="http://schemas.microsoft.com/office/powerpoint/2010/main" val="30932899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şlık 6">
            <a:extLst>
              <a:ext uri="{FF2B5EF4-FFF2-40B4-BE49-F238E27FC236}">
                <a16:creationId xmlns:a16="http://schemas.microsoft.com/office/drawing/2014/main" id="{D6DE94A1-CF5F-46D9-A71D-A3266B44AA53}"/>
              </a:ext>
            </a:extLst>
          </p:cNvPr>
          <p:cNvSpPr>
            <a:spLocks noGrp="1"/>
          </p:cNvSpPr>
          <p:nvPr>
            <p:ph type="title"/>
          </p:nvPr>
        </p:nvSpPr>
        <p:spPr>
          <a:xfrm>
            <a:off x="3153854" y="444460"/>
            <a:ext cx="4680520" cy="1136326"/>
          </a:xfrm>
          <a:prstGeom prst="flowChartTerminator">
            <a:avLst/>
          </a:prstGeom>
          <a:solidFill>
            <a:schemeClr val="accent6">
              <a:lumMod val="40000"/>
              <a:lumOff val="6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lnSpc>
                <a:spcPct val="115000"/>
              </a:lnSpc>
              <a:spcAft>
                <a:spcPts val="1000"/>
              </a:spcAft>
            </a:pPr>
            <a:r>
              <a:rPr lang="tr-TR" sz="2800" b="1" dirty="0">
                <a:solidFill>
                  <a:srgbClr val="040E08"/>
                </a:solidFill>
                <a:latin typeface="Times New Roman" panose="02020603050405020304" pitchFamily="18" charset="0"/>
                <a:ea typeface="Calibri" panose="020F0502020204030204" pitchFamily="34" charset="0"/>
                <a:cs typeface="Times New Roman" panose="02020603050405020304" pitchFamily="18" charset="0"/>
              </a:rPr>
              <a:t> </a:t>
            </a:r>
            <a:r>
              <a:rPr lang="tr-TR" sz="2800" b="1" dirty="0">
                <a:solidFill>
                  <a:srgbClr val="040E08"/>
                </a:solidFill>
                <a:latin typeface="Times New Roman" panose="02020603050405020304" pitchFamily="18" charset="0"/>
                <a:cs typeface="Times New Roman" panose="02020603050405020304" pitchFamily="18" charset="0"/>
              </a:rPr>
              <a:t>Akademik Danışmanların </a:t>
            </a:r>
            <a:br>
              <a:rPr lang="tr-TR" sz="2800" b="1" dirty="0">
                <a:solidFill>
                  <a:srgbClr val="040E08"/>
                </a:solidFill>
                <a:latin typeface="Times New Roman" panose="02020603050405020304" pitchFamily="18" charset="0"/>
                <a:cs typeface="Times New Roman" panose="02020603050405020304" pitchFamily="18" charset="0"/>
              </a:rPr>
            </a:br>
            <a:r>
              <a:rPr lang="tr-TR" sz="2800" b="1" dirty="0">
                <a:solidFill>
                  <a:srgbClr val="040E08"/>
                </a:solidFill>
                <a:latin typeface="Times New Roman" panose="02020603050405020304" pitchFamily="18" charset="0"/>
                <a:cs typeface="Times New Roman" panose="02020603050405020304" pitchFamily="18" charset="0"/>
              </a:rPr>
              <a:t>Görev ve Sorumlulukları</a:t>
            </a:r>
            <a:endParaRPr lang="tr-TR" sz="2800" dirty="0">
              <a:solidFill>
                <a:srgbClr val="040E08"/>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Dikdörtgen 3">
            <a:extLst>
              <a:ext uri="{FF2B5EF4-FFF2-40B4-BE49-F238E27FC236}">
                <a16:creationId xmlns:a16="http://schemas.microsoft.com/office/drawing/2014/main" id="{0B99F9CF-4518-4819-9D0A-531E6A675E48}"/>
              </a:ext>
            </a:extLst>
          </p:cNvPr>
          <p:cNvSpPr/>
          <p:nvPr/>
        </p:nvSpPr>
        <p:spPr>
          <a:xfrm>
            <a:off x="621357" y="2491378"/>
            <a:ext cx="10949286" cy="3548985"/>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pPr marL="457200" indent="-457200" fontAlgn="base">
              <a:lnSpc>
                <a:spcPct val="115000"/>
              </a:lnSpc>
              <a:spcBef>
                <a:spcPct val="0"/>
              </a:spcBef>
              <a:spcAft>
                <a:spcPts val="1000"/>
              </a:spcAft>
              <a:buFontTx/>
              <a:buAutoNum type="arabicParenBoth"/>
            </a:pPr>
            <a:r>
              <a:rPr lang="tr-TR"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Ders alma ve ders ekle/sil sürecinde;</a:t>
            </a:r>
          </a:p>
          <a:p>
            <a:pPr algn="just" fontAlgn="base">
              <a:lnSpc>
                <a:spcPct val="115000"/>
              </a:lnSpc>
              <a:spcBef>
                <a:spcPct val="0"/>
              </a:spcBef>
              <a:spcAft>
                <a:spcPts val="1000"/>
              </a:spcAft>
            </a:pPr>
            <a:r>
              <a:rPr lang="tr-TR" sz="2400" dirty="0">
                <a:solidFill>
                  <a:srgbClr val="040E08"/>
                </a:solidFill>
                <a:latin typeface="Times New Roman" panose="02020603050405020304" pitchFamily="18" charset="0"/>
                <a:cs typeface="Times New Roman" panose="02020603050405020304" pitchFamily="18" charset="0"/>
              </a:rPr>
              <a:t>f) Her yarıyıl öncesinde öğrencinin programdan mezun olması için alması gereken dersleri kontrol ederek ön hazırlıkları yapmak,</a:t>
            </a:r>
          </a:p>
          <a:p>
            <a:pPr algn="just" fontAlgn="base">
              <a:lnSpc>
                <a:spcPct val="115000"/>
              </a:lnSpc>
              <a:spcBef>
                <a:spcPct val="0"/>
              </a:spcBef>
              <a:spcAft>
                <a:spcPts val="1000"/>
              </a:spcAft>
            </a:pPr>
            <a:r>
              <a:rPr lang="tr-TR" sz="2400" dirty="0">
                <a:solidFill>
                  <a:srgbClr val="040E08"/>
                </a:solidFill>
                <a:latin typeface="Times New Roman" panose="02020603050405020304" pitchFamily="18" charset="0"/>
                <a:cs typeface="Times New Roman" panose="02020603050405020304" pitchFamily="18" charset="0"/>
              </a:rPr>
              <a:t>g) Öğrenci birbirini izleyen iki yarıyıl sonunda mezun olabilecek durumda ise öğrencinin müfredatında bulunan ve alması gereken tüm dersleri alıp almadığını kontrol etmek,</a:t>
            </a:r>
          </a:p>
          <a:p>
            <a:pPr algn="just" fontAlgn="base">
              <a:lnSpc>
                <a:spcPct val="50000"/>
              </a:lnSpc>
              <a:spcBef>
                <a:spcPct val="0"/>
              </a:spcBef>
              <a:spcAft>
                <a:spcPts val="1000"/>
              </a:spcAft>
            </a:pPr>
            <a:r>
              <a:rPr lang="tr-TR" sz="2400" dirty="0">
                <a:solidFill>
                  <a:srgbClr val="040E08"/>
                </a:solidFill>
                <a:latin typeface="Times New Roman" panose="02020603050405020304" pitchFamily="18" charset="0"/>
                <a:cs typeface="Times New Roman" panose="02020603050405020304" pitchFamily="18" charset="0"/>
              </a:rPr>
              <a:t>h) Muafiyet, intibak işlemleri ve ders eşdeğerliği gibi akademik</a:t>
            </a:r>
          </a:p>
          <a:p>
            <a:pPr algn="just" fontAlgn="base">
              <a:lnSpc>
                <a:spcPct val="50000"/>
              </a:lnSpc>
              <a:spcBef>
                <a:spcPct val="0"/>
              </a:spcBef>
              <a:spcAft>
                <a:spcPts val="1000"/>
              </a:spcAft>
            </a:pPr>
            <a:r>
              <a:rPr lang="tr-TR" sz="2400" dirty="0">
                <a:solidFill>
                  <a:srgbClr val="040E08"/>
                </a:solidFill>
                <a:latin typeface="Times New Roman" panose="02020603050405020304" pitchFamily="18" charset="0"/>
                <a:cs typeface="Times New Roman" panose="02020603050405020304" pitchFamily="18" charset="0"/>
              </a:rPr>
              <a:t>konularda öğrenciye rehberlik etmek,</a:t>
            </a:r>
          </a:p>
        </p:txBody>
      </p:sp>
      <p:pic>
        <p:nvPicPr>
          <p:cNvPr id="2" name="Resim 1">
            <a:extLst>
              <a:ext uri="{FF2B5EF4-FFF2-40B4-BE49-F238E27FC236}">
                <a16:creationId xmlns:a16="http://schemas.microsoft.com/office/drawing/2014/main" id="{5C62C14E-FEC5-4E1A-8292-F7E0404F6CB9}"/>
              </a:ext>
            </a:extLst>
          </p:cNvPr>
          <p:cNvPicPr>
            <a:picLocks noChangeAspect="1"/>
          </p:cNvPicPr>
          <p:nvPr/>
        </p:nvPicPr>
        <p:blipFill>
          <a:blip r:embed="rId3"/>
          <a:stretch>
            <a:fillRect/>
          </a:stretch>
        </p:blipFill>
        <p:spPr>
          <a:xfrm>
            <a:off x="9236597" y="5022858"/>
            <a:ext cx="2419109" cy="1655734"/>
          </a:xfrm>
          <a:prstGeom prst="rect">
            <a:avLst/>
          </a:prstGeom>
        </p:spPr>
        <p:style>
          <a:lnRef idx="2">
            <a:schemeClr val="accent2"/>
          </a:lnRef>
          <a:fillRef idx="1">
            <a:schemeClr val="lt1"/>
          </a:fillRef>
          <a:effectRef idx="0">
            <a:schemeClr val="accent2"/>
          </a:effectRef>
          <a:fontRef idx="minor">
            <a:schemeClr val="dk1"/>
          </a:fontRef>
        </p:style>
      </p:pic>
      <p:pic>
        <p:nvPicPr>
          <p:cNvPr id="3" name="Resim 2">
            <a:extLst>
              <a:ext uri="{FF2B5EF4-FFF2-40B4-BE49-F238E27FC236}">
                <a16:creationId xmlns:a16="http://schemas.microsoft.com/office/drawing/2014/main" id="{921411B7-A084-A6B7-8013-C74D1ADEFAF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6420" y="504731"/>
            <a:ext cx="1283153" cy="1015785"/>
          </a:xfrm>
          <a:prstGeom prst="rect">
            <a:avLst/>
          </a:prstGeom>
          <a:noFill/>
        </p:spPr>
      </p:pic>
      <p:sp>
        <p:nvSpPr>
          <p:cNvPr id="5" name="Rectangle 1">
            <a:extLst>
              <a:ext uri="{FF2B5EF4-FFF2-40B4-BE49-F238E27FC236}">
                <a16:creationId xmlns:a16="http://schemas.microsoft.com/office/drawing/2014/main" id="{1DC16AD1-C90E-4370-D571-2BD5655AC385}"/>
              </a:ext>
            </a:extLst>
          </p:cNvPr>
          <p:cNvSpPr>
            <a:spLocks noChangeArrowheads="1"/>
          </p:cNvSpPr>
          <p:nvPr/>
        </p:nvSpPr>
        <p:spPr bwMode="auto">
          <a:xfrm>
            <a:off x="702195" y="6301358"/>
            <a:ext cx="1041193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tr-TR" altLang="tr-TR"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Bakınız; </a:t>
            </a:r>
            <a:r>
              <a:rPr kumimoji="0" lang="tr-TR" altLang="tr-TR" b="1" i="0" u="none" strike="noStrike" cap="none" normalizeH="0" baseline="0" dirty="0">
                <a:ln>
                  <a:noFill/>
                </a:ln>
                <a:solidFill>
                  <a:schemeClr val="accent4"/>
                </a:solidFill>
                <a:effectLst/>
                <a:latin typeface="Times New Roman" panose="02020603050405020304" pitchFamily="18" charset="0"/>
                <a:cs typeface="Times New Roman" panose="02020603050405020304" pitchFamily="18" charset="0"/>
              </a:rPr>
              <a:t>Karabük Üniversitesi Ön lisans ve Lisans Akademik Danışmanlık </a:t>
            </a:r>
            <a:r>
              <a:rPr kumimoji="0" lang="tr-TR" altLang="tr-TR" b="1" i="0" u="none" strike="noStrike" cap="none" normalizeH="0" baseline="0" dirty="0">
                <a:ln>
                  <a:noFill/>
                </a:ln>
                <a:solidFill>
                  <a:schemeClr val="accent4"/>
                </a:solidFill>
                <a:effectLst/>
                <a:latin typeface="Times New Roman" panose="02020603050405020304" pitchFamily="18" charset="0"/>
                <a:cs typeface="Times New Roman" panose="02020603050405020304" pitchFamily="18" charset="0"/>
                <a:hlinkClick r:id="rId5"/>
              </a:rPr>
              <a:t>Yönergesi</a:t>
            </a:r>
            <a:endParaRPr kumimoji="0" lang="tr-TR" altLang="tr-TR" b="0" i="0" u="none" strike="noStrike" cap="none" normalizeH="0" baseline="0" dirty="0">
              <a:ln>
                <a:noFill/>
              </a:ln>
              <a:solidFill>
                <a:schemeClr val="accent4"/>
              </a:solidFill>
              <a:effectLst/>
              <a:latin typeface="Arial" panose="020B0604020202020204" pitchFamily="34" charset="0"/>
            </a:endParaRPr>
          </a:p>
        </p:txBody>
      </p:sp>
    </p:spTree>
    <p:extLst>
      <p:ext uri="{BB962C8B-B14F-4D97-AF65-F5344CB8AC3E}">
        <p14:creationId xmlns:p14="http://schemas.microsoft.com/office/powerpoint/2010/main" val="26693880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şlık 6">
            <a:extLst>
              <a:ext uri="{FF2B5EF4-FFF2-40B4-BE49-F238E27FC236}">
                <a16:creationId xmlns:a16="http://schemas.microsoft.com/office/drawing/2014/main" id="{D6DE94A1-CF5F-46D9-A71D-A3266B44AA53}"/>
              </a:ext>
            </a:extLst>
          </p:cNvPr>
          <p:cNvSpPr>
            <a:spLocks noGrp="1"/>
          </p:cNvSpPr>
          <p:nvPr>
            <p:ph type="title"/>
          </p:nvPr>
        </p:nvSpPr>
        <p:spPr>
          <a:xfrm>
            <a:off x="3339049" y="398470"/>
            <a:ext cx="4680520" cy="1219574"/>
          </a:xfrm>
          <a:prstGeom prst="flowChartTerminator">
            <a:avLst/>
          </a:prstGeom>
          <a:solidFill>
            <a:schemeClr val="accent6">
              <a:lumMod val="40000"/>
              <a:lumOff val="6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lnSpc>
                <a:spcPct val="115000"/>
              </a:lnSpc>
              <a:spcAft>
                <a:spcPts val="1000"/>
              </a:spcAft>
            </a:pPr>
            <a:r>
              <a:rPr lang="tr-TR" sz="2800" b="1" dirty="0">
                <a:solidFill>
                  <a:srgbClr val="040E08"/>
                </a:solidFill>
                <a:latin typeface="Times New Roman" panose="02020603050405020304" pitchFamily="18" charset="0"/>
                <a:ea typeface="Calibri" panose="020F0502020204030204" pitchFamily="34" charset="0"/>
                <a:cs typeface="Times New Roman" panose="02020603050405020304" pitchFamily="18" charset="0"/>
              </a:rPr>
              <a:t> </a:t>
            </a:r>
            <a:r>
              <a:rPr lang="tr-TR" sz="2800" b="1" dirty="0">
                <a:solidFill>
                  <a:srgbClr val="040E08"/>
                </a:solidFill>
                <a:latin typeface="Times New Roman" panose="02020603050405020304" pitchFamily="18" charset="0"/>
                <a:cs typeface="Times New Roman" panose="02020603050405020304" pitchFamily="18" charset="0"/>
              </a:rPr>
              <a:t>Akademik Danışmanların </a:t>
            </a:r>
            <a:br>
              <a:rPr lang="tr-TR" sz="2800" b="1" dirty="0">
                <a:solidFill>
                  <a:srgbClr val="040E08"/>
                </a:solidFill>
                <a:latin typeface="Times New Roman" panose="02020603050405020304" pitchFamily="18" charset="0"/>
                <a:cs typeface="Times New Roman" panose="02020603050405020304" pitchFamily="18" charset="0"/>
              </a:rPr>
            </a:br>
            <a:r>
              <a:rPr lang="tr-TR" sz="2800" b="1" dirty="0">
                <a:solidFill>
                  <a:srgbClr val="040E08"/>
                </a:solidFill>
                <a:latin typeface="Times New Roman" panose="02020603050405020304" pitchFamily="18" charset="0"/>
                <a:cs typeface="Times New Roman" panose="02020603050405020304" pitchFamily="18" charset="0"/>
              </a:rPr>
              <a:t>Görev ve Sorumlulukları</a:t>
            </a:r>
            <a:endParaRPr lang="tr-TR" sz="2800" dirty="0">
              <a:solidFill>
                <a:srgbClr val="040E08"/>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Dikdörtgen 3">
            <a:extLst>
              <a:ext uri="{FF2B5EF4-FFF2-40B4-BE49-F238E27FC236}">
                <a16:creationId xmlns:a16="http://schemas.microsoft.com/office/drawing/2014/main" id="{0B99F9CF-4518-4819-9D0A-531E6A675E48}"/>
              </a:ext>
            </a:extLst>
          </p:cNvPr>
          <p:cNvSpPr/>
          <p:nvPr/>
        </p:nvSpPr>
        <p:spPr>
          <a:xfrm>
            <a:off x="856527" y="4323432"/>
            <a:ext cx="10637134" cy="1885453"/>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pPr algn="just" fontAlgn="base">
              <a:lnSpc>
                <a:spcPct val="115000"/>
              </a:lnSpc>
              <a:spcBef>
                <a:spcPct val="0"/>
              </a:spcBef>
              <a:spcAft>
                <a:spcPts val="1000"/>
              </a:spcAft>
            </a:pPr>
            <a:r>
              <a:rPr lang="tr-TR"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(3)</a:t>
            </a:r>
            <a:r>
              <a:rPr lang="tr-TR"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tr-TR" sz="2400" dirty="0">
                <a:solidFill>
                  <a:srgbClr val="040E08"/>
                </a:solidFill>
                <a:latin typeface="Times New Roman" panose="02020603050405020304" pitchFamily="18" charset="0"/>
                <a:ea typeface="Calibri" panose="020F0502020204030204" pitchFamily="34" charset="0"/>
                <a:cs typeface="Times New Roman" panose="02020603050405020304" pitchFamily="18" charset="0"/>
              </a:rPr>
              <a:t>Öğrencilere, Üniversitenin yönetmelikleri ve yönergeleri başta olmak üzere mevzuat hakkında bilgi vermek ve mevzuat değişikliklerini takip etmek.</a:t>
            </a:r>
          </a:p>
          <a:p>
            <a:pPr algn="just" fontAlgn="base">
              <a:lnSpc>
                <a:spcPct val="115000"/>
              </a:lnSpc>
              <a:spcBef>
                <a:spcPct val="0"/>
              </a:spcBef>
              <a:spcAft>
                <a:spcPts val="1000"/>
              </a:spcAft>
            </a:pPr>
            <a:r>
              <a:rPr lang="tr-TR"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(4)</a:t>
            </a:r>
            <a:r>
              <a:rPr lang="tr-TR"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tr-TR" sz="2400" dirty="0">
                <a:solidFill>
                  <a:srgbClr val="040E08"/>
                </a:solidFill>
                <a:latin typeface="Times New Roman" panose="02020603050405020304" pitchFamily="18" charset="0"/>
                <a:ea typeface="Calibri" panose="020F0502020204030204" pitchFamily="34" charset="0"/>
                <a:cs typeface="Times New Roman" panose="02020603050405020304" pitchFamily="18" charset="0"/>
              </a:rPr>
              <a:t>Öğrencileri; burslar, öğrenim kredileri, öğrenim ücreti/öğrenci katkı payı, beslenme, barınma ve yurt olanakları hakkında bilgilendirmek.</a:t>
            </a:r>
            <a:endParaRPr lang="tr-TR" sz="2400" dirty="0">
              <a:solidFill>
                <a:srgbClr val="040E08"/>
              </a:solidFill>
              <a:latin typeface="Times New Roman" panose="02020603050405020304" pitchFamily="18" charset="0"/>
              <a:cs typeface="Times New Roman" panose="02020603050405020304" pitchFamily="18" charset="0"/>
            </a:endParaRPr>
          </a:p>
        </p:txBody>
      </p:sp>
      <p:pic>
        <p:nvPicPr>
          <p:cNvPr id="2" name="Resim 1">
            <a:extLst>
              <a:ext uri="{FF2B5EF4-FFF2-40B4-BE49-F238E27FC236}">
                <a16:creationId xmlns:a16="http://schemas.microsoft.com/office/drawing/2014/main" id="{0EF41E79-4DBD-4E15-A56D-6C6E62AFCEC5}"/>
              </a:ext>
            </a:extLst>
          </p:cNvPr>
          <p:cNvPicPr>
            <a:picLocks noChangeAspect="1"/>
          </p:cNvPicPr>
          <p:nvPr/>
        </p:nvPicPr>
        <p:blipFill>
          <a:blip r:embed="rId3"/>
          <a:stretch>
            <a:fillRect/>
          </a:stretch>
        </p:blipFill>
        <p:spPr>
          <a:xfrm>
            <a:off x="8356922" y="2348880"/>
            <a:ext cx="3136739" cy="1885452"/>
          </a:xfrm>
          <a:prstGeom prst="rect">
            <a:avLst/>
          </a:prstGeom>
        </p:spPr>
        <p:style>
          <a:lnRef idx="2">
            <a:schemeClr val="accent2"/>
          </a:lnRef>
          <a:fillRef idx="1">
            <a:schemeClr val="lt1"/>
          </a:fillRef>
          <a:effectRef idx="0">
            <a:schemeClr val="accent2"/>
          </a:effectRef>
          <a:fontRef idx="minor">
            <a:schemeClr val="dk1"/>
          </a:fontRef>
        </p:style>
      </p:pic>
      <p:sp>
        <p:nvSpPr>
          <p:cNvPr id="8" name="Dikdörtgen 7">
            <a:extLst>
              <a:ext uri="{FF2B5EF4-FFF2-40B4-BE49-F238E27FC236}">
                <a16:creationId xmlns:a16="http://schemas.microsoft.com/office/drawing/2014/main" id="{DD5C388E-E306-40B8-80C3-E992C8C9EAE8}"/>
              </a:ext>
            </a:extLst>
          </p:cNvPr>
          <p:cNvSpPr/>
          <p:nvPr/>
        </p:nvSpPr>
        <p:spPr>
          <a:xfrm>
            <a:off x="856527" y="2348880"/>
            <a:ext cx="7163042" cy="1885453"/>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pPr fontAlgn="base">
              <a:lnSpc>
                <a:spcPct val="115000"/>
              </a:lnSpc>
              <a:spcBef>
                <a:spcPct val="0"/>
              </a:spcBef>
              <a:spcAft>
                <a:spcPts val="1000"/>
              </a:spcAft>
            </a:pPr>
            <a:r>
              <a:rPr lang="tr-TR" sz="2000" b="1" dirty="0">
                <a:solidFill>
                  <a:srgbClr val="002060"/>
                </a:solidFill>
                <a:latin typeface="Calibri" panose="020F0502020204030204" pitchFamily="34" charset="0"/>
                <a:ea typeface="Calibri" panose="020F0502020204030204" pitchFamily="34" charset="0"/>
                <a:cs typeface="Times New Roman" panose="02020603050405020304" pitchFamily="18" charset="0"/>
              </a:rPr>
              <a:t>(</a:t>
            </a:r>
            <a:r>
              <a:rPr lang="tr-TR"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2)</a:t>
            </a:r>
            <a:r>
              <a:rPr lang="tr-TR"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tr-TR" sz="2400" dirty="0">
                <a:solidFill>
                  <a:srgbClr val="040E08"/>
                </a:solidFill>
                <a:latin typeface="Times New Roman" panose="02020603050405020304" pitchFamily="18" charset="0"/>
                <a:ea typeface="Calibri" panose="020F0502020204030204" pitchFamily="34" charset="0"/>
                <a:cs typeface="Times New Roman" panose="02020603050405020304" pitchFamily="18" charset="0"/>
              </a:rPr>
              <a:t>Öğrencileri;</a:t>
            </a:r>
          </a:p>
          <a:p>
            <a:pPr fontAlgn="base">
              <a:lnSpc>
                <a:spcPct val="115000"/>
              </a:lnSpc>
              <a:spcBef>
                <a:spcPct val="0"/>
              </a:spcBef>
              <a:spcAft>
                <a:spcPts val="1000"/>
              </a:spcAft>
            </a:pPr>
            <a:r>
              <a:rPr lang="tr-TR" sz="2400" dirty="0">
                <a:solidFill>
                  <a:srgbClr val="040E08"/>
                </a:solidFill>
                <a:latin typeface="Times New Roman" panose="02020603050405020304" pitchFamily="18" charset="0"/>
                <a:ea typeface="Calibri" panose="020F0502020204030204" pitchFamily="34" charset="0"/>
                <a:cs typeface="Times New Roman" panose="02020603050405020304" pitchFamily="18" charset="0"/>
              </a:rPr>
              <a:t>Üniversite, Fakülte/Yüksekokul/Meslek Yüksekokulu ve bölüm/program imkân ve olanakları ile ilgili bilgilendirmek.</a:t>
            </a:r>
          </a:p>
        </p:txBody>
      </p:sp>
      <p:pic>
        <p:nvPicPr>
          <p:cNvPr id="3" name="Resim 2">
            <a:extLst>
              <a:ext uri="{FF2B5EF4-FFF2-40B4-BE49-F238E27FC236}">
                <a16:creationId xmlns:a16="http://schemas.microsoft.com/office/drawing/2014/main" id="{B7EF7B1A-A3A0-8DEB-16EF-915E363D83C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6527" y="449417"/>
            <a:ext cx="1414896" cy="1117679"/>
          </a:xfrm>
          <a:prstGeom prst="rect">
            <a:avLst/>
          </a:prstGeom>
          <a:noFill/>
        </p:spPr>
      </p:pic>
      <p:sp>
        <p:nvSpPr>
          <p:cNvPr id="5" name="Rectangle 1">
            <a:extLst>
              <a:ext uri="{FF2B5EF4-FFF2-40B4-BE49-F238E27FC236}">
                <a16:creationId xmlns:a16="http://schemas.microsoft.com/office/drawing/2014/main" id="{38609C0E-9DFE-4D05-561D-FC46E7190545}"/>
              </a:ext>
            </a:extLst>
          </p:cNvPr>
          <p:cNvSpPr>
            <a:spLocks noChangeArrowheads="1"/>
          </p:cNvSpPr>
          <p:nvPr/>
        </p:nvSpPr>
        <p:spPr bwMode="auto">
          <a:xfrm>
            <a:off x="890031" y="6383362"/>
            <a:ext cx="1041193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tr-TR" altLang="tr-TR"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Bakınız; </a:t>
            </a:r>
            <a:r>
              <a:rPr kumimoji="0" lang="tr-TR" altLang="tr-TR" b="1" i="0" u="none" strike="noStrike" cap="none" normalizeH="0" baseline="0" dirty="0">
                <a:ln>
                  <a:noFill/>
                </a:ln>
                <a:solidFill>
                  <a:schemeClr val="accent4"/>
                </a:solidFill>
                <a:effectLst/>
                <a:latin typeface="Times New Roman" panose="02020603050405020304" pitchFamily="18" charset="0"/>
                <a:cs typeface="Times New Roman" panose="02020603050405020304" pitchFamily="18" charset="0"/>
              </a:rPr>
              <a:t>Karabük Üniversitesi Ön lisans ve Lisans Akademik Danışmanlık </a:t>
            </a:r>
            <a:r>
              <a:rPr kumimoji="0" lang="tr-TR" altLang="tr-TR" b="1" i="0" u="none" strike="noStrike" cap="none" normalizeH="0" baseline="0" dirty="0">
                <a:ln>
                  <a:noFill/>
                </a:ln>
                <a:solidFill>
                  <a:schemeClr val="accent4"/>
                </a:solidFill>
                <a:effectLst/>
                <a:latin typeface="Times New Roman" panose="02020603050405020304" pitchFamily="18" charset="0"/>
                <a:cs typeface="Times New Roman" panose="02020603050405020304" pitchFamily="18" charset="0"/>
                <a:hlinkClick r:id="rId5"/>
              </a:rPr>
              <a:t>Yönergesi</a:t>
            </a:r>
            <a:endParaRPr kumimoji="0" lang="tr-TR" altLang="tr-TR" b="0" i="0" u="none" strike="noStrike" cap="none" normalizeH="0" baseline="0" dirty="0">
              <a:ln>
                <a:noFill/>
              </a:ln>
              <a:solidFill>
                <a:schemeClr val="accent4"/>
              </a:solidFill>
              <a:effectLst/>
              <a:latin typeface="Arial" panose="020B0604020202020204" pitchFamily="34" charset="0"/>
            </a:endParaRPr>
          </a:p>
        </p:txBody>
      </p:sp>
    </p:spTree>
    <p:extLst>
      <p:ext uri="{BB962C8B-B14F-4D97-AF65-F5344CB8AC3E}">
        <p14:creationId xmlns:p14="http://schemas.microsoft.com/office/powerpoint/2010/main" val="22815462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şlık 6">
            <a:extLst>
              <a:ext uri="{FF2B5EF4-FFF2-40B4-BE49-F238E27FC236}">
                <a16:creationId xmlns:a16="http://schemas.microsoft.com/office/drawing/2014/main" id="{D6DE94A1-CF5F-46D9-A71D-A3266B44AA53}"/>
              </a:ext>
            </a:extLst>
          </p:cNvPr>
          <p:cNvSpPr>
            <a:spLocks noGrp="1"/>
          </p:cNvSpPr>
          <p:nvPr>
            <p:ph type="title"/>
          </p:nvPr>
        </p:nvSpPr>
        <p:spPr>
          <a:xfrm>
            <a:off x="3623390" y="361041"/>
            <a:ext cx="4680520" cy="1294430"/>
          </a:xfrm>
          <a:prstGeom prst="flowChartTerminator">
            <a:avLst/>
          </a:prstGeom>
          <a:solidFill>
            <a:schemeClr val="accent6">
              <a:lumMod val="40000"/>
              <a:lumOff val="6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lnSpc>
                <a:spcPct val="115000"/>
              </a:lnSpc>
              <a:spcAft>
                <a:spcPts val="1000"/>
              </a:spcAft>
            </a:pPr>
            <a:r>
              <a:rPr lang="tr-TR" sz="2800" b="1" dirty="0">
                <a:solidFill>
                  <a:srgbClr val="040E08"/>
                </a:solidFill>
                <a:latin typeface="Calibri" panose="020F0502020204030204" pitchFamily="34" charset="0"/>
                <a:ea typeface="Calibri" panose="020F0502020204030204" pitchFamily="34" charset="0"/>
                <a:cs typeface="Times New Roman" panose="02020603050405020304" pitchFamily="18" charset="0"/>
              </a:rPr>
              <a:t> </a:t>
            </a:r>
            <a:r>
              <a:rPr lang="tr-TR" sz="2800" b="1" dirty="0">
                <a:solidFill>
                  <a:srgbClr val="040E08"/>
                </a:solidFill>
                <a:latin typeface="Calibri" panose="020F0502020204030204" pitchFamily="34" charset="0"/>
                <a:cs typeface="Times New Roman" panose="02020603050405020304" pitchFamily="18" charset="0"/>
              </a:rPr>
              <a:t>Akademik Danışmanların </a:t>
            </a:r>
            <a:br>
              <a:rPr lang="tr-TR" sz="2800" b="1" dirty="0">
                <a:solidFill>
                  <a:srgbClr val="040E08"/>
                </a:solidFill>
                <a:latin typeface="Calibri" panose="020F0502020204030204" pitchFamily="34" charset="0"/>
                <a:cs typeface="Times New Roman" panose="02020603050405020304" pitchFamily="18" charset="0"/>
              </a:rPr>
            </a:br>
            <a:r>
              <a:rPr lang="tr-TR" sz="2800" b="1" dirty="0">
                <a:solidFill>
                  <a:srgbClr val="040E08"/>
                </a:solidFill>
                <a:latin typeface="Calibri" panose="020F0502020204030204" pitchFamily="34" charset="0"/>
                <a:cs typeface="Times New Roman" panose="02020603050405020304" pitchFamily="18" charset="0"/>
              </a:rPr>
              <a:t>Görev ve Sorumlulukları</a:t>
            </a:r>
            <a:endParaRPr lang="tr-TR" sz="2800" dirty="0">
              <a:solidFill>
                <a:srgbClr val="040E08"/>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Dikdörtgen 3">
            <a:extLst>
              <a:ext uri="{FF2B5EF4-FFF2-40B4-BE49-F238E27FC236}">
                <a16:creationId xmlns:a16="http://schemas.microsoft.com/office/drawing/2014/main" id="{0B99F9CF-4518-4819-9D0A-531E6A675E48}"/>
              </a:ext>
            </a:extLst>
          </p:cNvPr>
          <p:cNvSpPr/>
          <p:nvPr/>
        </p:nvSpPr>
        <p:spPr>
          <a:xfrm>
            <a:off x="679048" y="2499194"/>
            <a:ext cx="11103980" cy="3712619"/>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pPr algn="just" fontAlgn="base">
              <a:lnSpc>
                <a:spcPct val="115000"/>
              </a:lnSpc>
              <a:spcBef>
                <a:spcPct val="0"/>
              </a:spcBef>
              <a:spcAft>
                <a:spcPts val="1000"/>
              </a:spcAft>
            </a:pPr>
            <a:r>
              <a:rPr lang="tr-TR" sz="2400" b="1" dirty="0">
                <a:solidFill>
                  <a:srgbClr val="002060"/>
                </a:solidFill>
                <a:latin typeface="Times New Roman" panose="02020603050405020304" pitchFamily="18" charset="0"/>
                <a:cs typeface="Times New Roman" panose="02020603050405020304" pitchFamily="18" charset="0"/>
              </a:rPr>
              <a:t>(5)</a:t>
            </a:r>
            <a:r>
              <a:rPr lang="tr-TR" sz="2400" dirty="0">
                <a:solidFill>
                  <a:srgbClr val="0070C0"/>
                </a:solidFill>
                <a:latin typeface="Times New Roman" panose="02020603050405020304" pitchFamily="18" charset="0"/>
                <a:cs typeface="Times New Roman" panose="02020603050405020304" pitchFamily="18" charset="0"/>
              </a:rPr>
              <a:t> </a:t>
            </a:r>
            <a:r>
              <a:rPr lang="tr-TR" sz="2400" dirty="0">
                <a:solidFill>
                  <a:srgbClr val="000000"/>
                </a:solidFill>
                <a:latin typeface="Times New Roman" panose="02020603050405020304" pitchFamily="18" charset="0"/>
                <a:cs typeface="Times New Roman" panose="02020603050405020304" pitchFamily="18" charset="0"/>
              </a:rPr>
              <a:t>Danışmanı olduğu öğrencileri </a:t>
            </a:r>
            <a:r>
              <a:rPr lang="tr-TR" sz="2400" b="1" dirty="0">
                <a:solidFill>
                  <a:srgbClr val="000000"/>
                </a:solidFill>
                <a:latin typeface="Times New Roman" panose="02020603050405020304" pitchFamily="18" charset="0"/>
                <a:cs typeface="Times New Roman" panose="02020603050405020304" pitchFamily="18" charset="0"/>
              </a:rPr>
              <a:t>yatay/dikey geçiş</a:t>
            </a:r>
            <a:r>
              <a:rPr lang="tr-TR" sz="2400" dirty="0">
                <a:solidFill>
                  <a:srgbClr val="000000"/>
                </a:solidFill>
                <a:latin typeface="Times New Roman" panose="02020603050405020304" pitchFamily="18" charset="0"/>
                <a:cs typeface="Times New Roman" panose="02020603050405020304" pitchFamily="18" charset="0"/>
              </a:rPr>
              <a:t> olanakları, </a:t>
            </a:r>
            <a:r>
              <a:rPr lang="tr-TR" sz="2400" b="1" dirty="0">
                <a:solidFill>
                  <a:srgbClr val="000000"/>
                </a:solidFill>
                <a:latin typeface="Times New Roman" panose="02020603050405020304" pitchFamily="18" charset="0"/>
                <a:cs typeface="Times New Roman" panose="02020603050405020304" pitchFamily="18" charset="0"/>
              </a:rPr>
              <a:t>çift anadal/yandal</a:t>
            </a:r>
            <a:r>
              <a:rPr lang="tr-TR" sz="2400" dirty="0">
                <a:solidFill>
                  <a:srgbClr val="000000"/>
                </a:solidFill>
                <a:latin typeface="Times New Roman" panose="02020603050405020304" pitchFamily="18" charset="0"/>
                <a:cs typeface="Times New Roman" panose="02020603050405020304" pitchFamily="18" charset="0"/>
              </a:rPr>
              <a:t> programları ve koşulları ile yurt içi ve yurt dışı </a:t>
            </a:r>
            <a:r>
              <a:rPr lang="tr-TR" sz="2400" b="1" dirty="0">
                <a:solidFill>
                  <a:srgbClr val="000000"/>
                </a:solidFill>
                <a:latin typeface="Times New Roman" panose="02020603050405020304" pitchFamily="18" charset="0"/>
                <a:cs typeface="Times New Roman" panose="02020603050405020304" pitchFamily="18" charset="0"/>
              </a:rPr>
              <a:t>öğrenci değişim programları</a:t>
            </a:r>
            <a:r>
              <a:rPr lang="tr-TR" sz="2400" dirty="0">
                <a:solidFill>
                  <a:srgbClr val="000000"/>
                </a:solidFill>
                <a:latin typeface="Times New Roman" panose="02020603050405020304" pitchFamily="18" charset="0"/>
                <a:cs typeface="Times New Roman" panose="02020603050405020304" pitchFamily="18" charset="0"/>
              </a:rPr>
              <a:t> ve eğitim olanakları hakkında bilgilendirmek ve gerekli yönlendirmeleri yapmak.</a:t>
            </a:r>
          </a:p>
          <a:p>
            <a:pPr algn="just" fontAlgn="base">
              <a:lnSpc>
                <a:spcPct val="115000"/>
              </a:lnSpc>
              <a:spcBef>
                <a:spcPct val="0"/>
              </a:spcBef>
              <a:spcAft>
                <a:spcPts val="1000"/>
              </a:spcAft>
            </a:pPr>
            <a:r>
              <a:rPr lang="tr-TR" sz="2400" b="1" dirty="0">
                <a:solidFill>
                  <a:srgbClr val="002060"/>
                </a:solidFill>
                <a:latin typeface="Times New Roman" panose="02020603050405020304" pitchFamily="18" charset="0"/>
                <a:cs typeface="Times New Roman" panose="02020603050405020304" pitchFamily="18" charset="0"/>
              </a:rPr>
              <a:t>(6) </a:t>
            </a:r>
            <a:r>
              <a:rPr lang="tr-TR" sz="2400" dirty="0">
                <a:solidFill>
                  <a:srgbClr val="000000"/>
                </a:solidFill>
                <a:latin typeface="Times New Roman" panose="02020603050405020304" pitchFamily="18" charset="0"/>
                <a:cs typeface="Times New Roman" panose="02020603050405020304" pitchFamily="18" charset="0"/>
              </a:rPr>
              <a:t>Gerekli görülen hallerde öğrencileri, psikolojik danışma ve rehberlik hizmetleri almaları için Üniversite bünyesindeki </a:t>
            </a:r>
            <a:r>
              <a:rPr lang="tr-TR" sz="2400" b="1" dirty="0">
                <a:solidFill>
                  <a:srgbClr val="FF0000"/>
                </a:solidFill>
                <a:latin typeface="Times New Roman" panose="02020603050405020304" pitchFamily="18" charset="0"/>
                <a:cs typeface="Times New Roman" panose="02020603050405020304" pitchFamily="18" charset="0"/>
              </a:rPr>
              <a:t>Psikososyal Danışmanlık Koordinatörlüğüne</a:t>
            </a:r>
            <a:r>
              <a:rPr lang="tr-TR" sz="2400" dirty="0">
                <a:solidFill>
                  <a:srgbClr val="000000"/>
                </a:solidFill>
                <a:latin typeface="Times New Roman" panose="02020603050405020304" pitchFamily="18" charset="0"/>
                <a:cs typeface="Times New Roman" panose="02020603050405020304" pitchFamily="18" charset="0"/>
              </a:rPr>
              <a:t> yönlendirmek.</a:t>
            </a:r>
          </a:p>
          <a:p>
            <a:pPr algn="just" fontAlgn="base">
              <a:lnSpc>
                <a:spcPct val="115000"/>
              </a:lnSpc>
              <a:spcBef>
                <a:spcPct val="0"/>
              </a:spcBef>
              <a:spcAft>
                <a:spcPts val="1000"/>
              </a:spcAft>
            </a:pPr>
            <a:r>
              <a:rPr lang="tr-TR" sz="2400" b="1" dirty="0">
                <a:solidFill>
                  <a:srgbClr val="002060"/>
                </a:solidFill>
                <a:latin typeface="Times New Roman" panose="02020603050405020304" pitchFamily="18" charset="0"/>
                <a:cs typeface="Times New Roman" panose="02020603050405020304" pitchFamily="18" charset="0"/>
              </a:rPr>
              <a:t>(7) </a:t>
            </a:r>
            <a:r>
              <a:rPr lang="tr-TR" sz="2400" dirty="0">
                <a:solidFill>
                  <a:srgbClr val="000000"/>
                </a:solidFill>
                <a:latin typeface="Times New Roman" panose="02020603050405020304" pitchFamily="18" charset="0"/>
                <a:cs typeface="Times New Roman" panose="02020603050405020304" pitchFamily="18" charset="0"/>
              </a:rPr>
              <a:t>Öğrencileri, ders dışı zamanlarını etkin ve faydalı şekilde değerlendirebilmeleri amacıyla, katılabilecekleri </a:t>
            </a:r>
            <a:r>
              <a:rPr lang="tr-TR" sz="2400" dirty="0">
                <a:solidFill>
                  <a:srgbClr val="002060"/>
                </a:solidFill>
                <a:latin typeface="Times New Roman" panose="02020603050405020304" pitchFamily="18" charset="0"/>
                <a:cs typeface="Times New Roman" panose="02020603050405020304" pitchFamily="18" charset="0"/>
              </a:rPr>
              <a:t>kültür ve sanat etkinliklerine</a:t>
            </a:r>
            <a:r>
              <a:rPr lang="tr-TR" sz="2400" dirty="0">
                <a:solidFill>
                  <a:srgbClr val="000000"/>
                </a:solidFill>
                <a:latin typeface="Times New Roman" panose="02020603050405020304" pitchFamily="18" charset="0"/>
                <a:cs typeface="Times New Roman" panose="02020603050405020304" pitchFamily="18" charset="0"/>
              </a:rPr>
              <a:t> yönlendirmek.</a:t>
            </a:r>
            <a:endParaRPr lang="tr-TR" sz="2400" dirty="0">
              <a:solidFill>
                <a:srgbClr val="040E08"/>
              </a:solidFill>
              <a:latin typeface="Times New Roman" panose="02020603050405020304" pitchFamily="18" charset="0"/>
              <a:cs typeface="Times New Roman" panose="02020603050405020304" pitchFamily="18" charset="0"/>
            </a:endParaRPr>
          </a:p>
        </p:txBody>
      </p:sp>
      <p:pic>
        <p:nvPicPr>
          <p:cNvPr id="2" name="Resim 1">
            <a:extLst>
              <a:ext uri="{FF2B5EF4-FFF2-40B4-BE49-F238E27FC236}">
                <a16:creationId xmlns:a16="http://schemas.microsoft.com/office/drawing/2014/main" id="{9979C9BD-3295-80CB-2105-6D21FDE141C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6527" y="449417"/>
            <a:ext cx="1414896" cy="1117679"/>
          </a:xfrm>
          <a:prstGeom prst="rect">
            <a:avLst/>
          </a:prstGeom>
          <a:noFill/>
        </p:spPr>
      </p:pic>
      <p:sp>
        <p:nvSpPr>
          <p:cNvPr id="3" name="Rectangle 1">
            <a:extLst>
              <a:ext uri="{FF2B5EF4-FFF2-40B4-BE49-F238E27FC236}">
                <a16:creationId xmlns:a16="http://schemas.microsoft.com/office/drawing/2014/main" id="{C1F04411-CDFB-3DA0-7A1C-D26C1EFBD50D}"/>
              </a:ext>
            </a:extLst>
          </p:cNvPr>
          <p:cNvSpPr>
            <a:spLocks noChangeArrowheads="1"/>
          </p:cNvSpPr>
          <p:nvPr/>
        </p:nvSpPr>
        <p:spPr bwMode="auto">
          <a:xfrm>
            <a:off x="679048" y="6408583"/>
            <a:ext cx="1041193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tr-TR" altLang="tr-TR"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Bakınız; </a:t>
            </a:r>
            <a:r>
              <a:rPr kumimoji="0" lang="tr-TR" altLang="tr-TR" b="1" i="0" u="none" strike="noStrike" cap="none" normalizeH="0" baseline="0" dirty="0">
                <a:ln>
                  <a:noFill/>
                </a:ln>
                <a:solidFill>
                  <a:schemeClr val="accent4"/>
                </a:solidFill>
                <a:effectLst/>
                <a:latin typeface="Times New Roman" panose="02020603050405020304" pitchFamily="18" charset="0"/>
                <a:cs typeface="Times New Roman" panose="02020603050405020304" pitchFamily="18" charset="0"/>
              </a:rPr>
              <a:t>Karabük Üniversitesi Ön lisans ve Lisans Akademik Danışmanlık </a:t>
            </a:r>
            <a:r>
              <a:rPr kumimoji="0" lang="tr-TR" altLang="tr-TR" b="1" i="0" u="none" strike="noStrike" cap="none" normalizeH="0" baseline="0" dirty="0">
                <a:ln>
                  <a:noFill/>
                </a:ln>
                <a:solidFill>
                  <a:schemeClr val="accent4"/>
                </a:solidFill>
                <a:effectLst/>
                <a:latin typeface="Times New Roman" panose="02020603050405020304" pitchFamily="18" charset="0"/>
                <a:cs typeface="Times New Roman" panose="02020603050405020304" pitchFamily="18" charset="0"/>
                <a:hlinkClick r:id="rId4"/>
              </a:rPr>
              <a:t>Yönergesi</a:t>
            </a:r>
            <a:endParaRPr kumimoji="0" lang="tr-TR" altLang="tr-TR" b="0" i="0" u="none" strike="noStrike" cap="none" normalizeH="0" baseline="0" dirty="0">
              <a:ln>
                <a:noFill/>
              </a:ln>
              <a:solidFill>
                <a:schemeClr val="accent4"/>
              </a:solidFill>
              <a:effectLst/>
              <a:latin typeface="Arial" panose="020B0604020202020204" pitchFamily="34" charset="0"/>
            </a:endParaRPr>
          </a:p>
        </p:txBody>
      </p:sp>
    </p:spTree>
    <p:extLst>
      <p:ext uri="{BB962C8B-B14F-4D97-AF65-F5344CB8AC3E}">
        <p14:creationId xmlns:p14="http://schemas.microsoft.com/office/powerpoint/2010/main" val="38933080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aphicFrame>
        <p:nvGraphicFramePr>
          <p:cNvPr id="11" name="İçerik Yer Tutucusu 10">
            <a:extLst>
              <a:ext uri="{FF2B5EF4-FFF2-40B4-BE49-F238E27FC236}">
                <a16:creationId xmlns:a16="http://schemas.microsoft.com/office/drawing/2014/main" id="{A38FE96E-049B-8364-DBFD-A2058862C11D}"/>
              </a:ext>
            </a:extLst>
          </p:cNvPr>
          <p:cNvGraphicFramePr>
            <a:graphicFrameLocks noGrp="1"/>
          </p:cNvGraphicFramePr>
          <p:nvPr>
            <p:ph idx="1"/>
            <p:extLst>
              <p:ext uri="{D42A27DB-BD31-4B8C-83A1-F6EECF244321}">
                <p14:modId xmlns:p14="http://schemas.microsoft.com/office/powerpoint/2010/main" val="1153448645"/>
              </p:ext>
            </p:extLst>
          </p:nvPr>
        </p:nvGraphicFramePr>
        <p:xfrm>
          <a:off x="534762" y="2013211"/>
          <a:ext cx="5320843" cy="46058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Dikdörtgen 4">
            <a:extLst>
              <a:ext uri="{FF2B5EF4-FFF2-40B4-BE49-F238E27FC236}">
                <a16:creationId xmlns:a16="http://schemas.microsoft.com/office/drawing/2014/main" id="{FDF2E9AA-A11F-7885-1DDE-CBC11FA71294}"/>
              </a:ext>
            </a:extLst>
          </p:cNvPr>
          <p:cNvSpPr/>
          <p:nvPr/>
        </p:nvSpPr>
        <p:spPr>
          <a:xfrm>
            <a:off x="2709668" y="431317"/>
            <a:ext cx="4841839" cy="76054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5600000"/>
              </a:lightRig>
            </a:scene3d>
            <a:sp3d extrusionH="57150" prstMaterial="softEdge">
              <a:bevelT w="25400" h="38100"/>
            </a:sp3d>
          </a:bodyPr>
          <a:lstStyle/>
          <a:p>
            <a:pPr algn="ctr"/>
            <a:r>
              <a:rPr lang="tr-TR" sz="3600" i="1" dirty="0">
                <a:ln/>
                <a:solidFill>
                  <a:schemeClr val="tx1"/>
                </a:solidFill>
                <a:latin typeface="Arial"/>
              </a:rPr>
              <a:t>Takdim Planı</a:t>
            </a:r>
            <a:endParaRPr lang="tr-TR" sz="3600" dirty="0">
              <a:ln/>
              <a:solidFill>
                <a:schemeClr val="tx1"/>
              </a:solidFill>
            </a:endParaRPr>
          </a:p>
        </p:txBody>
      </p:sp>
      <p:graphicFrame>
        <p:nvGraphicFramePr>
          <p:cNvPr id="13" name="Diyagram 12">
            <a:extLst>
              <a:ext uri="{FF2B5EF4-FFF2-40B4-BE49-F238E27FC236}">
                <a16:creationId xmlns:a16="http://schemas.microsoft.com/office/drawing/2014/main" id="{2608D643-649B-5F6D-413F-2546159C77C4}"/>
              </a:ext>
            </a:extLst>
          </p:cNvPr>
          <p:cNvGraphicFramePr/>
          <p:nvPr>
            <p:extLst>
              <p:ext uri="{D42A27DB-BD31-4B8C-83A1-F6EECF244321}">
                <p14:modId xmlns:p14="http://schemas.microsoft.com/office/powerpoint/2010/main" val="236814405"/>
              </p:ext>
            </p:extLst>
          </p:nvPr>
        </p:nvGraphicFramePr>
        <p:xfrm>
          <a:off x="6249445" y="3069738"/>
          <a:ext cx="5615206" cy="307513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5" name="Resim 14">
            <a:extLst>
              <a:ext uri="{FF2B5EF4-FFF2-40B4-BE49-F238E27FC236}">
                <a16:creationId xmlns:a16="http://schemas.microsoft.com/office/drawing/2014/main" id="{F302A47D-3B83-5C88-9921-88841F6FE2C5}"/>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77544" y="307705"/>
            <a:ext cx="1273032" cy="1007773"/>
          </a:xfrm>
          <a:prstGeom prst="rect">
            <a:avLst/>
          </a:prstGeom>
          <a:noFill/>
        </p:spPr>
      </p:pic>
      <p:sp>
        <p:nvSpPr>
          <p:cNvPr id="2" name="Dikdörtgen: Köşeleri Yuvarlatılmış 1">
            <a:extLst>
              <a:ext uri="{FF2B5EF4-FFF2-40B4-BE49-F238E27FC236}">
                <a16:creationId xmlns:a16="http://schemas.microsoft.com/office/drawing/2014/main" id="{4419A536-F7EE-8132-1F98-651055A97325}"/>
              </a:ext>
            </a:extLst>
          </p:cNvPr>
          <p:cNvSpPr/>
          <p:nvPr/>
        </p:nvSpPr>
        <p:spPr>
          <a:xfrm>
            <a:off x="8610600" y="264050"/>
            <a:ext cx="2952678" cy="1437427"/>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harsh" dir="t"/>
            </a:scene3d>
            <a:sp3d extrusionH="57150" prstMaterial="matte">
              <a:bevelT w="63500" h="12700" prst="angle"/>
              <a:contourClr>
                <a:schemeClr val="bg1">
                  <a:lumMod val="65000"/>
                </a:schemeClr>
              </a:contourClr>
            </a:sp3d>
          </a:bodyPr>
          <a:lstStyle/>
          <a:p>
            <a:pPr algn="ctr"/>
            <a:r>
              <a:rPr lang="tr-TR" sz="3200" b="1" dirty="0">
                <a:solidFill>
                  <a:schemeClr val="tx1"/>
                </a:solidFill>
                <a:latin typeface="Calibri" panose="020F0502020204030204"/>
              </a:rPr>
              <a:t>GENEL</a:t>
            </a:r>
          </a:p>
          <a:p>
            <a:pPr algn="ctr"/>
            <a:r>
              <a:rPr lang="tr-TR" sz="3200" b="1" dirty="0">
                <a:solidFill>
                  <a:schemeClr val="tx1"/>
                </a:solidFill>
                <a:latin typeface="Calibri" panose="020F0502020204030204"/>
              </a:rPr>
              <a:t> BİLGİLER</a:t>
            </a:r>
          </a:p>
        </p:txBody>
      </p:sp>
    </p:spTree>
    <p:extLst>
      <p:ext uri="{BB962C8B-B14F-4D97-AF65-F5344CB8AC3E}">
        <p14:creationId xmlns:p14="http://schemas.microsoft.com/office/powerpoint/2010/main" val="14421749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şlık 6">
            <a:extLst>
              <a:ext uri="{FF2B5EF4-FFF2-40B4-BE49-F238E27FC236}">
                <a16:creationId xmlns:a16="http://schemas.microsoft.com/office/drawing/2014/main" id="{D6DE94A1-CF5F-46D9-A71D-A3266B44AA53}"/>
              </a:ext>
            </a:extLst>
          </p:cNvPr>
          <p:cNvSpPr>
            <a:spLocks noGrp="1"/>
          </p:cNvSpPr>
          <p:nvPr>
            <p:ph type="title"/>
          </p:nvPr>
        </p:nvSpPr>
        <p:spPr>
          <a:xfrm>
            <a:off x="3659485" y="449417"/>
            <a:ext cx="4680520" cy="1269552"/>
          </a:xfrm>
          <a:prstGeom prst="flowChartTerminator">
            <a:avLst/>
          </a:prstGeom>
          <a:solidFill>
            <a:schemeClr val="accent6">
              <a:lumMod val="40000"/>
              <a:lumOff val="6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lnSpc>
                <a:spcPct val="115000"/>
              </a:lnSpc>
              <a:spcAft>
                <a:spcPts val="1000"/>
              </a:spcAft>
            </a:pPr>
            <a:r>
              <a:rPr lang="tr-TR" sz="2800" b="1" dirty="0">
                <a:solidFill>
                  <a:srgbClr val="040E08"/>
                </a:solidFill>
                <a:latin typeface="Calibri" panose="020F0502020204030204" pitchFamily="34" charset="0"/>
                <a:ea typeface="Calibri" panose="020F0502020204030204" pitchFamily="34" charset="0"/>
                <a:cs typeface="Times New Roman" panose="02020603050405020304" pitchFamily="18" charset="0"/>
              </a:rPr>
              <a:t> </a:t>
            </a:r>
            <a:r>
              <a:rPr lang="tr-TR" sz="2800" b="1" dirty="0">
                <a:solidFill>
                  <a:srgbClr val="040E08"/>
                </a:solidFill>
                <a:latin typeface="Calibri" panose="020F0502020204030204" pitchFamily="34" charset="0"/>
                <a:cs typeface="Times New Roman" panose="02020603050405020304" pitchFamily="18" charset="0"/>
              </a:rPr>
              <a:t>Akademik Danışmanların </a:t>
            </a:r>
            <a:br>
              <a:rPr lang="tr-TR" sz="2800" b="1" dirty="0">
                <a:solidFill>
                  <a:srgbClr val="040E08"/>
                </a:solidFill>
                <a:latin typeface="Calibri" panose="020F0502020204030204" pitchFamily="34" charset="0"/>
                <a:cs typeface="Times New Roman" panose="02020603050405020304" pitchFamily="18" charset="0"/>
              </a:rPr>
            </a:br>
            <a:r>
              <a:rPr lang="tr-TR" sz="2800" b="1" dirty="0">
                <a:solidFill>
                  <a:srgbClr val="040E08"/>
                </a:solidFill>
                <a:latin typeface="Calibri" panose="020F0502020204030204" pitchFamily="34" charset="0"/>
                <a:cs typeface="Times New Roman" panose="02020603050405020304" pitchFamily="18" charset="0"/>
              </a:rPr>
              <a:t>Görev ve Sorumlulukları</a:t>
            </a:r>
            <a:endParaRPr lang="tr-TR" sz="2800" dirty="0">
              <a:solidFill>
                <a:srgbClr val="040E08"/>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Dikdörtgen 3">
            <a:extLst>
              <a:ext uri="{FF2B5EF4-FFF2-40B4-BE49-F238E27FC236}">
                <a16:creationId xmlns:a16="http://schemas.microsoft.com/office/drawing/2014/main" id="{0B99F9CF-4518-4819-9D0A-531E6A675E48}"/>
              </a:ext>
            </a:extLst>
          </p:cNvPr>
          <p:cNvSpPr/>
          <p:nvPr/>
        </p:nvSpPr>
        <p:spPr>
          <a:xfrm>
            <a:off x="707985" y="2549434"/>
            <a:ext cx="11028744" cy="3712619"/>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pPr algn="just" fontAlgn="base">
              <a:lnSpc>
                <a:spcPct val="115000"/>
              </a:lnSpc>
              <a:spcBef>
                <a:spcPct val="0"/>
              </a:spcBef>
              <a:spcAft>
                <a:spcPts val="1000"/>
              </a:spcAft>
            </a:pPr>
            <a:r>
              <a:rPr lang="tr-TR" sz="2400" b="1" dirty="0">
                <a:solidFill>
                  <a:srgbClr val="0075BE">
                    <a:lumMod val="50000"/>
                  </a:srgbClr>
                </a:solidFill>
                <a:latin typeface="Times New Roman" panose="02020603050405020304" pitchFamily="18" charset="0"/>
                <a:ea typeface="Calibri" panose="020F0502020204030204" pitchFamily="34" charset="0"/>
                <a:cs typeface="Times New Roman" panose="02020603050405020304" pitchFamily="18" charset="0"/>
              </a:rPr>
              <a:t>(8)</a:t>
            </a:r>
            <a:r>
              <a:rPr lang="tr-TR" sz="2400" dirty="0">
                <a:solidFill>
                  <a:srgbClr val="0075BE">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tr-TR" sz="2400" dirty="0">
                <a:solidFill>
                  <a:srgbClr val="040E08"/>
                </a:solidFill>
                <a:latin typeface="Times New Roman" panose="02020603050405020304" pitchFamily="18" charset="0"/>
                <a:ea typeface="Calibri" panose="020F0502020204030204" pitchFamily="34" charset="0"/>
                <a:cs typeface="Times New Roman" panose="02020603050405020304" pitchFamily="18" charset="0"/>
              </a:rPr>
              <a:t>Öğrencinin öğrenimini başarılı olarak sürdürmesi (başarı durumu, devam/devamsızlık durumu vb.) için </a:t>
            </a:r>
            <a:r>
              <a:rPr lang="tr-TR" sz="2400" b="1" dirty="0">
                <a:solidFill>
                  <a:srgbClr val="040E08"/>
                </a:solidFill>
                <a:latin typeface="Times New Roman" panose="02020603050405020304" pitchFamily="18" charset="0"/>
                <a:ea typeface="Calibri" panose="020F0502020204030204" pitchFamily="34" charset="0"/>
                <a:cs typeface="Times New Roman" panose="02020603050405020304" pitchFamily="18" charset="0"/>
              </a:rPr>
              <a:t>öğrenciyi sürekli olarak izlemek </a:t>
            </a:r>
            <a:r>
              <a:rPr lang="tr-TR" sz="2400" dirty="0">
                <a:solidFill>
                  <a:srgbClr val="040E08"/>
                </a:solidFill>
                <a:latin typeface="Times New Roman" panose="02020603050405020304" pitchFamily="18" charset="0"/>
                <a:ea typeface="Calibri" panose="020F0502020204030204" pitchFamily="34" charset="0"/>
                <a:cs typeface="Times New Roman" panose="02020603050405020304" pitchFamily="18" charset="0"/>
              </a:rPr>
              <a:t>ve yönlendirmek, başarısızlık durumunda, başarısızlığa yol açan nedenleri araştırmak ve çözüm getirmeye çalışmak.</a:t>
            </a:r>
          </a:p>
          <a:p>
            <a:pPr algn="just" fontAlgn="base">
              <a:lnSpc>
                <a:spcPct val="115000"/>
              </a:lnSpc>
              <a:spcBef>
                <a:spcPct val="0"/>
              </a:spcBef>
              <a:spcAft>
                <a:spcPts val="1000"/>
              </a:spcAft>
            </a:pPr>
            <a:r>
              <a:rPr lang="tr-TR" sz="2400" b="1" dirty="0">
                <a:solidFill>
                  <a:srgbClr val="0075BE">
                    <a:lumMod val="50000"/>
                  </a:srgbClr>
                </a:solidFill>
                <a:latin typeface="Times New Roman" panose="02020603050405020304" pitchFamily="18" charset="0"/>
                <a:ea typeface="Calibri" panose="020F0502020204030204" pitchFamily="34" charset="0"/>
                <a:cs typeface="Times New Roman" panose="02020603050405020304" pitchFamily="18" charset="0"/>
              </a:rPr>
              <a:t>(9)</a:t>
            </a:r>
            <a:r>
              <a:rPr lang="tr-TR" sz="2400" dirty="0">
                <a:solidFill>
                  <a:srgbClr val="0075BE">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tr-TR"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Mezuniyet sonrası kariyer, iş olanakları ve çalışma koşulları </a:t>
            </a:r>
            <a:r>
              <a:rPr lang="tr-TR" sz="2400" dirty="0">
                <a:solidFill>
                  <a:srgbClr val="040E08"/>
                </a:solidFill>
                <a:latin typeface="Times New Roman" panose="02020603050405020304" pitchFamily="18" charset="0"/>
                <a:ea typeface="Calibri" panose="020F0502020204030204" pitchFamily="34" charset="0"/>
                <a:cs typeface="Times New Roman" panose="02020603050405020304" pitchFamily="18" charset="0"/>
              </a:rPr>
              <a:t>hakkında öğrencileri bilgilendirmek.</a:t>
            </a:r>
          </a:p>
          <a:p>
            <a:pPr algn="just" fontAlgn="base">
              <a:lnSpc>
                <a:spcPct val="115000"/>
              </a:lnSpc>
              <a:spcBef>
                <a:spcPct val="0"/>
              </a:spcBef>
              <a:spcAft>
                <a:spcPts val="1000"/>
              </a:spcAft>
            </a:pPr>
            <a:r>
              <a:rPr lang="tr-TR" sz="2400" b="1" dirty="0">
                <a:solidFill>
                  <a:srgbClr val="0075BE">
                    <a:lumMod val="50000"/>
                  </a:srgbClr>
                </a:solidFill>
                <a:latin typeface="Times New Roman" panose="02020603050405020304" pitchFamily="18" charset="0"/>
                <a:ea typeface="Calibri" panose="020F0502020204030204" pitchFamily="34" charset="0"/>
                <a:cs typeface="Times New Roman" panose="02020603050405020304" pitchFamily="18" charset="0"/>
              </a:rPr>
              <a:t>(10)</a:t>
            </a:r>
            <a:r>
              <a:rPr lang="tr-TR" sz="2400" dirty="0">
                <a:solidFill>
                  <a:srgbClr val="0075BE">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tr-TR" sz="2400" dirty="0">
                <a:solidFill>
                  <a:srgbClr val="040E08"/>
                </a:solidFill>
                <a:latin typeface="Times New Roman" panose="02020603050405020304" pitchFamily="18" charset="0"/>
                <a:ea typeface="Calibri" panose="020F0502020204030204" pitchFamily="34" charset="0"/>
                <a:cs typeface="Times New Roman" panose="02020603050405020304" pitchFamily="18" charset="0"/>
              </a:rPr>
              <a:t>Müfredatında </a:t>
            </a:r>
            <a:r>
              <a:rPr lang="tr-TR"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zorunlu staj dersi bulunması </a:t>
            </a:r>
            <a:r>
              <a:rPr lang="tr-TR" sz="2400" dirty="0">
                <a:solidFill>
                  <a:srgbClr val="040E08"/>
                </a:solidFill>
                <a:latin typeface="Times New Roman" panose="02020603050405020304" pitchFamily="18" charset="0"/>
                <a:ea typeface="Calibri" panose="020F0502020204030204" pitchFamily="34" charset="0"/>
                <a:cs typeface="Times New Roman" panose="02020603050405020304" pitchFamily="18" charset="0"/>
              </a:rPr>
              <a:t>durumunda öğrencilere rehberlik etmek ve yönlendirmek.</a:t>
            </a:r>
          </a:p>
        </p:txBody>
      </p:sp>
      <p:pic>
        <p:nvPicPr>
          <p:cNvPr id="2" name="Resim 1">
            <a:extLst>
              <a:ext uri="{FF2B5EF4-FFF2-40B4-BE49-F238E27FC236}">
                <a16:creationId xmlns:a16="http://schemas.microsoft.com/office/drawing/2014/main" id="{C072D9B8-9715-2403-9AE7-89728D392FE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6527" y="449417"/>
            <a:ext cx="1414896" cy="1117679"/>
          </a:xfrm>
          <a:prstGeom prst="rect">
            <a:avLst/>
          </a:prstGeom>
          <a:noFill/>
        </p:spPr>
      </p:pic>
      <p:sp>
        <p:nvSpPr>
          <p:cNvPr id="3" name="Rectangle 1">
            <a:extLst>
              <a:ext uri="{FF2B5EF4-FFF2-40B4-BE49-F238E27FC236}">
                <a16:creationId xmlns:a16="http://schemas.microsoft.com/office/drawing/2014/main" id="{4CE35475-EC1F-88B4-2476-C2F94B3C9375}"/>
              </a:ext>
            </a:extLst>
          </p:cNvPr>
          <p:cNvSpPr>
            <a:spLocks noChangeArrowheads="1"/>
          </p:cNvSpPr>
          <p:nvPr/>
        </p:nvSpPr>
        <p:spPr bwMode="auto">
          <a:xfrm>
            <a:off x="707985" y="6350859"/>
            <a:ext cx="1041193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tr-TR" altLang="tr-TR"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Bakınız; </a:t>
            </a:r>
            <a:r>
              <a:rPr kumimoji="0" lang="tr-TR" altLang="tr-TR" b="1" i="0" u="none" strike="noStrike" cap="none" normalizeH="0" baseline="0" dirty="0">
                <a:ln>
                  <a:noFill/>
                </a:ln>
                <a:solidFill>
                  <a:schemeClr val="accent4"/>
                </a:solidFill>
                <a:effectLst/>
                <a:latin typeface="Times New Roman" panose="02020603050405020304" pitchFamily="18" charset="0"/>
                <a:cs typeface="Times New Roman" panose="02020603050405020304" pitchFamily="18" charset="0"/>
              </a:rPr>
              <a:t>Karabük Üniversitesi Ön lisans ve Lisans Akademik Danışmanlık </a:t>
            </a:r>
            <a:r>
              <a:rPr kumimoji="0" lang="tr-TR" altLang="tr-TR" b="1" i="0" u="none" strike="noStrike" cap="none" normalizeH="0" baseline="0" dirty="0">
                <a:ln>
                  <a:noFill/>
                </a:ln>
                <a:solidFill>
                  <a:schemeClr val="accent4"/>
                </a:solidFill>
                <a:effectLst/>
                <a:latin typeface="Times New Roman" panose="02020603050405020304" pitchFamily="18" charset="0"/>
                <a:cs typeface="Times New Roman" panose="02020603050405020304" pitchFamily="18" charset="0"/>
                <a:hlinkClick r:id="rId4"/>
              </a:rPr>
              <a:t>Yönergesi</a:t>
            </a:r>
            <a:endParaRPr kumimoji="0" lang="tr-TR" altLang="tr-TR" b="0" i="0" u="none" strike="noStrike" cap="none" normalizeH="0" baseline="0" dirty="0">
              <a:ln>
                <a:noFill/>
              </a:ln>
              <a:solidFill>
                <a:schemeClr val="accent4"/>
              </a:solidFill>
              <a:effectLst/>
              <a:latin typeface="Arial" panose="020B0604020202020204" pitchFamily="34" charset="0"/>
            </a:endParaRPr>
          </a:p>
        </p:txBody>
      </p:sp>
    </p:spTree>
    <p:extLst>
      <p:ext uri="{BB962C8B-B14F-4D97-AF65-F5344CB8AC3E}">
        <p14:creationId xmlns:p14="http://schemas.microsoft.com/office/powerpoint/2010/main" val="8462673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şlık 6">
            <a:extLst>
              <a:ext uri="{FF2B5EF4-FFF2-40B4-BE49-F238E27FC236}">
                <a16:creationId xmlns:a16="http://schemas.microsoft.com/office/drawing/2014/main" id="{D6DE94A1-CF5F-46D9-A71D-A3266B44AA53}"/>
              </a:ext>
            </a:extLst>
          </p:cNvPr>
          <p:cNvSpPr>
            <a:spLocks noGrp="1"/>
          </p:cNvSpPr>
          <p:nvPr>
            <p:ph type="title"/>
          </p:nvPr>
        </p:nvSpPr>
        <p:spPr>
          <a:xfrm>
            <a:off x="3663140" y="243152"/>
            <a:ext cx="4572510" cy="1224135"/>
          </a:xfrm>
          <a:prstGeom prst="flowChartTerminator">
            <a:avLst/>
          </a:prstGeom>
          <a:solidFill>
            <a:schemeClr val="accent6">
              <a:lumMod val="40000"/>
              <a:lumOff val="6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lnSpc>
                <a:spcPct val="115000"/>
              </a:lnSpc>
              <a:spcAft>
                <a:spcPts val="1000"/>
              </a:spcAft>
            </a:pPr>
            <a:r>
              <a:rPr lang="tr-TR" sz="2800" b="1" dirty="0">
                <a:solidFill>
                  <a:srgbClr val="040E08"/>
                </a:solidFill>
                <a:latin typeface="Calibri" panose="020F0502020204030204" pitchFamily="34" charset="0"/>
                <a:ea typeface="Calibri" panose="020F0502020204030204" pitchFamily="34" charset="0"/>
                <a:cs typeface="Times New Roman" panose="02020603050405020304" pitchFamily="18" charset="0"/>
              </a:rPr>
              <a:t> </a:t>
            </a:r>
            <a:r>
              <a:rPr lang="tr-TR" sz="2800" b="1" dirty="0">
                <a:solidFill>
                  <a:srgbClr val="040E08"/>
                </a:solidFill>
                <a:latin typeface="Calibri" panose="020F0502020204030204" pitchFamily="34" charset="0"/>
                <a:cs typeface="Times New Roman" panose="02020603050405020304" pitchFamily="18" charset="0"/>
              </a:rPr>
              <a:t>Akademik Danışmanların </a:t>
            </a:r>
            <a:br>
              <a:rPr lang="tr-TR" sz="2800" b="1" dirty="0">
                <a:solidFill>
                  <a:srgbClr val="040E08"/>
                </a:solidFill>
                <a:latin typeface="Calibri" panose="020F0502020204030204" pitchFamily="34" charset="0"/>
                <a:cs typeface="Times New Roman" panose="02020603050405020304" pitchFamily="18" charset="0"/>
              </a:rPr>
            </a:br>
            <a:r>
              <a:rPr lang="tr-TR" sz="2800" b="1" dirty="0">
                <a:solidFill>
                  <a:srgbClr val="040E08"/>
                </a:solidFill>
                <a:latin typeface="Calibri" panose="020F0502020204030204" pitchFamily="34" charset="0"/>
                <a:cs typeface="Times New Roman" panose="02020603050405020304" pitchFamily="18" charset="0"/>
              </a:rPr>
              <a:t>Görev ve Sorumlulukları</a:t>
            </a:r>
            <a:endParaRPr lang="tr-TR" sz="2800" dirty="0">
              <a:solidFill>
                <a:srgbClr val="040E08"/>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Dikdörtgen 3">
            <a:extLst>
              <a:ext uri="{FF2B5EF4-FFF2-40B4-BE49-F238E27FC236}">
                <a16:creationId xmlns:a16="http://schemas.microsoft.com/office/drawing/2014/main" id="{0B99F9CF-4518-4819-9D0A-531E6A675E48}"/>
              </a:ext>
            </a:extLst>
          </p:cNvPr>
          <p:cNvSpPr/>
          <p:nvPr/>
        </p:nvSpPr>
        <p:spPr>
          <a:xfrm>
            <a:off x="580663" y="2557878"/>
            <a:ext cx="11213940" cy="3712619"/>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pPr algn="just" fontAlgn="base">
              <a:lnSpc>
                <a:spcPct val="115000"/>
              </a:lnSpc>
              <a:spcBef>
                <a:spcPct val="0"/>
              </a:spcBef>
              <a:spcAft>
                <a:spcPts val="1000"/>
              </a:spcAft>
            </a:pPr>
            <a:r>
              <a:rPr lang="tr-TR" sz="2400" b="1" dirty="0">
                <a:solidFill>
                  <a:srgbClr val="0075BE">
                    <a:lumMod val="50000"/>
                  </a:srgbClr>
                </a:solidFill>
                <a:latin typeface="Times New Roman" panose="02020603050405020304" pitchFamily="18" charset="0"/>
                <a:ea typeface="Calibri" panose="020F0502020204030204" pitchFamily="34" charset="0"/>
                <a:cs typeface="Times New Roman" panose="02020603050405020304" pitchFamily="18" charset="0"/>
              </a:rPr>
              <a:t>                                              (11) Mezuniyet ile ilgili olarak;</a:t>
            </a:r>
          </a:p>
          <a:p>
            <a:pPr algn="just" fontAlgn="base">
              <a:lnSpc>
                <a:spcPct val="115000"/>
              </a:lnSpc>
              <a:spcBef>
                <a:spcPct val="0"/>
              </a:spcBef>
              <a:spcAft>
                <a:spcPts val="1000"/>
              </a:spcAft>
            </a:pPr>
            <a:r>
              <a:rPr lang="tr-T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 Mezuniyet aşamasına gelen öğrencinin, programdan mezun olması için alması gereken derslerin tamamını alıp almadığını, AKTS ve kredi bilgilerini öğrenci bilgi sistemi üzerinden kontrol etmek.</a:t>
            </a:r>
          </a:p>
          <a:p>
            <a:pPr algn="just" fontAlgn="base">
              <a:lnSpc>
                <a:spcPct val="115000"/>
              </a:lnSpc>
              <a:spcBef>
                <a:spcPct val="0"/>
              </a:spcBef>
              <a:spcAft>
                <a:spcPts val="1000"/>
              </a:spcAft>
            </a:pPr>
            <a:r>
              <a:rPr lang="tr-T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 Diğer mezuniyet onay birimleri (Sağlık Kültür ve Spor Daire Başkanlığı, Kütüphane Daire Başkanlığı vb.) tarafından onay verilip verilmediğini öğrenci bilgi sistemi üzerinden kontrol ederek; mezuniyete hak kazanan öğrencinin mezun olabilmesi için </a:t>
            </a:r>
            <a:r>
              <a:rPr lang="tr-TR"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gerekli onayı vermek</a:t>
            </a:r>
            <a:r>
              <a:rPr lang="tr-T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p>
        </p:txBody>
      </p:sp>
      <p:pic>
        <p:nvPicPr>
          <p:cNvPr id="2" name="Resim 1">
            <a:extLst>
              <a:ext uri="{FF2B5EF4-FFF2-40B4-BE49-F238E27FC236}">
                <a16:creationId xmlns:a16="http://schemas.microsoft.com/office/drawing/2014/main" id="{255C99AD-EA62-4E68-A40A-7C33253ACFE0}"/>
              </a:ext>
            </a:extLst>
          </p:cNvPr>
          <p:cNvPicPr>
            <a:picLocks noChangeAspect="1"/>
          </p:cNvPicPr>
          <p:nvPr/>
        </p:nvPicPr>
        <p:blipFill>
          <a:blip r:embed="rId3"/>
          <a:stretch>
            <a:fillRect/>
          </a:stretch>
        </p:blipFill>
        <p:spPr>
          <a:xfrm>
            <a:off x="580663" y="1726601"/>
            <a:ext cx="2162537" cy="1386988"/>
          </a:xfrm>
          <a:prstGeom prst="rect">
            <a:avLst/>
          </a:prstGeom>
        </p:spPr>
        <p:style>
          <a:lnRef idx="2">
            <a:schemeClr val="accent2"/>
          </a:lnRef>
          <a:fillRef idx="1">
            <a:schemeClr val="lt1"/>
          </a:fillRef>
          <a:effectRef idx="0">
            <a:schemeClr val="accent2"/>
          </a:effectRef>
          <a:fontRef idx="minor">
            <a:schemeClr val="dk1"/>
          </a:fontRef>
        </p:style>
      </p:pic>
      <p:pic>
        <p:nvPicPr>
          <p:cNvPr id="3" name="Resim 2">
            <a:extLst>
              <a:ext uri="{FF2B5EF4-FFF2-40B4-BE49-F238E27FC236}">
                <a16:creationId xmlns:a16="http://schemas.microsoft.com/office/drawing/2014/main" id="{7D8C8DC7-B30F-A4D8-517E-59B9BF19735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0663" y="296381"/>
            <a:ext cx="1414896" cy="1117679"/>
          </a:xfrm>
          <a:prstGeom prst="rect">
            <a:avLst/>
          </a:prstGeom>
          <a:noFill/>
        </p:spPr>
      </p:pic>
      <p:sp>
        <p:nvSpPr>
          <p:cNvPr id="5" name="Rectangle 1">
            <a:extLst>
              <a:ext uri="{FF2B5EF4-FFF2-40B4-BE49-F238E27FC236}">
                <a16:creationId xmlns:a16="http://schemas.microsoft.com/office/drawing/2014/main" id="{1B85BEB6-4569-6B7B-91D9-59D27822CDD9}"/>
              </a:ext>
            </a:extLst>
          </p:cNvPr>
          <p:cNvSpPr>
            <a:spLocks noChangeArrowheads="1"/>
          </p:cNvSpPr>
          <p:nvPr/>
        </p:nvSpPr>
        <p:spPr bwMode="auto">
          <a:xfrm>
            <a:off x="580663" y="6323726"/>
            <a:ext cx="1041193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tr-TR" altLang="tr-TR"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Bakınız; </a:t>
            </a:r>
            <a:r>
              <a:rPr kumimoji="0" lang="tr-TR" altLang="tr-TR" b="1" i="0" u="none" strike="noStrike" cap="none" normalizeH="0" baseline="0" dirty="0">
                <a:ln>
                  <a:noFill/>
                </a:ln>
                <a:solidFill>
                  <a:schemeClr val="accent4"/>
                </a:solidFill>
                <a:effectLst/>
                <a:latin typeface="Times New Roman" panose="02020603050405020304" pitchFamily="18" charset="0"/>
                <a:cs typeface="Times New Roman" panose="02020603050405020304" pitchFamily="18" charset="0"/>
              </a:rPr>
              <a:t>Karabük Üniversitesi Ön lisans ve Lisans Akademik Danışmanlık </a:t>
            </a:r>
            <a:r>
              <a:rPr kumimoji="0" lang="tr-TR" altLang="tr-TR" b="1" i="0" u="none" strike="noStrike" cap="none" normalizeH="0" baseline="0" dirty="0">
                <a:ln>
                  <a:noFill/>
                </a:ln>
                <a:solidFill>
                  <a:schemeClr val="accent4"/>
                </a:solidFill>
                <a:effectLst/>
                <a:latin typeface="Times New Roman" panose="02020603050405020304" pitchFamily="18" charset="0"/>
                <a:cs typeface="Times New Roman" panose="02020603050405020304" pitchFamily="18" charset="0"/>
                <a:hlinkClick r:id="rId5"/>
              </a:rPr>
              <a:t>Yönergesi</a:t>
            </a:r>
            <a:endParaRPr kumimoji="0" lang="tr-TR" altLang="tr-TR" b="0" i="0" u="none" strike="noStrike" cap="none" normalizeH="0" baseline="0" dirty="0">
              <a:ln>
                <a:noFill/>
              </a:ln>
              <a:solidFill>
                <a:schemeClr val="accent4"/>
              </a:solidFill>
              <a:effectLst/>
              <a:latin typeface="Arial" panose="020B0604020202020204" pitchFamily="34" charset="0"/>
            </a:endParaRPr>
          </a:p>
        </p:txBody>
      </p:sp>
    </p:spTree>
    <p:extLst>
      <p:ext uri="{BB962C8B-B14F-4D97-AF65-F5344CB8AC3E}">
        <p14:creationId xmlns:p14="http://schemas.microsoft.com/office/powerpoint/2010/main" val="36690479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a:extLst>
              <a:ext uri="{FF2B5EF4-FFF2-40B4-BE49-F238E27FC236}">
                <a16:creationId xmlns:a16="http://schemas.microsoft.com/office/drawing/2014/main" id="{AE270001-B0EE-2A6A-B54C-B83EDABD9F09}"/>
              </a:ext>
            </a:extLst>
          </p:cNvPr>
          <p:cNvPicPr>
            <a:picLocks noChangeAspect="1"/>
          </p:cNvPicPr>
          <p:nvPr/>
        </p:nvPicPr>
        <p:blipFill rotWithShape="1">
          <a:blip r:embed="rId2"/>
          <a:srcRect t="8559" r="1112" b="21482"/>
          <a:stretch/>
        </p:blipFill>
        <p:spPr>
          <a:xfrm>
            <a:off x="179539" y="1482207"/>
            <a:ext cx="11741528" cy="5155660"/>
          </a:xfrm>
          <a:prstGeom prst="rect">
            <a:avLst/>
          </a:prstGeom>
          <a:ln/>
        </p:spPr>
        <p:style>
          <a:lnRef idx="2">
            <a:schemeClr val="accent1"/>
          </a:lnRef>
          <a:fillRef idx="1">
            <a:schemeClr val="lt1"/>
          </a:fillRef>
          <a:effectRef idx="0">
            <a:schemeClr val="accent1"/>
          </a:effectRef>
          <a:fontRef idx="minor">
            <a:schemeClr val="dk1"/>
          </a:fontRef>
        </p:style>
      </p:pic>
      <p:sp>
        <p:nvSpPr>
          <p:cNvPr id="7" name="Oval 6">
            <a:extLst>
              <a:ext uri="{FF2B5EF4-FFF2-40B4-BE49-F238E27FC236}">
                <a16:creationId xmlns:a16="http://schemas.microsoft.com/office/drawing/2014/main" id="{BB2F10B6-92E3-056B-B877-C77650833083}"/>
              </a:ext>
            </a:extLst>
          </p:cNvPr>
          <p:cNvSpPr/>
          <p:nvPr/>
        </p:nvSpPr>
        <p:spPr>
          <a:xfrm>
            <a:off x="5159023" y="1291422"/>
            <a:ext cx="1128887" cy="887334"/>
          </a:xfrm>
          <a:prstGeom prst="ellipse">
            <a:avLst/>
          </a:prstGeom>
          <a:noFill/>
          <a:ln w="57150">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Metin kutusu 7">
            <a:extLst>
              <a:ext uri="{FF2B5EF4-FFF2-40B4-BE49-F238E27FC236}">
                <a16:creationId xmlns:a16="http://schemas.microsoft.com/office/drawing/2014/main" id="{D5539E70-F32C-98AA-6F8F-E7EA0F79E946}"/>
              </a:ext>
            </a:extLst>
          </p:cNvPr>
          <p:cNvSpPr txBox="1"/>
          <p:nvPr/>
        </p:nvSpPr>
        <p:spPr>
          <a:xfrm>
            <a:off x="1997592" y="377347"/>
            <a:ext cx="8105422" cy="58477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0" indent="0" algn="ctr">
              <a:buNone/>
            </a:pPr>
            <a:r>
              <a:rPr lang="tr-TR" sz="3200" b="1" i="1" dirty="0">
                <a:solidFill>
                  <a:schemeClr val="bg1"/>
                </a:solidFill>
                <a:latin typeface="Calibri Light" panose="020F0302020204030204" pitchFamily="34" charset="0"/>
                <a:cs typeface="Calibri Light" panose="020F0302020204030204" pitchFamily="34" charset="0"/>
              </a:rPr>
              <a:t>RİMER ( Rektörlük İletişim Merkezi )</a:t>
            </a:r>
            <a:endParaRPr lang="tr-TR" sz="3200" b="1" dirty="0">
              <a:solidFill>
                <a:schemeClr val="bg1"/>
              </a:solidFill>
            </a:endParaRPr>
          </a:p>
        </p:txBody>
      </p:sp>
      <p:sp>
        <p:nvSpPr>
          <p:cNvPr id="11" name="Dikdörtgen 10">
            <a:extLst>
              <a:ext uri="{FF2B5EF4-FFF2-40B4-BE49-F238E27FC236}">
                <a16:creationId xmlns:a16="http://schemas.microsoft.com/office/drawing/2014/main" id="{8582554C-E2A8-43CD-1FFF-66BF3A5FAA23}"/>
              </a:ext>
            </a:extLst>
          </p:cNvPr>
          <p:cNvSpPr/>
          <p:nvPr/>
        </p:nvSpPr>
        <p:spPr>
          <a:xfrm>
            <a:off x="7597422" y="5819233"/>
            <a:ext cx="4041422" cy="63755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tr-TR" sz="2000" b="1">
                <a:solidFill>
                  <a:schemeClr val="dk1"/>
                </a:solidFill>
              </a:rPr>
              <a:t>RİMER Başvuru için </a:t>
            </a:r>
            <a:r>
              <a:rPr kumimoji="0" lang="tr-TR" sz="20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hlinkClick r:id="rId3"/>
              </a:rPr>
              <a:t>Tıklayınız… </a:t>
            </a:r>
            <a:endParaRPr lang="tr-TR" sz="2000" b="1" dirty="0"/>
          </a:p>
        </p:txBody>
      </p:sp>
      <p:pic>
        <p:nvPicPr>
          <p:cNvPr id="2" name="Resim 1">
            <a:extLst>
              <a:ext uri="{FF2B5EF4-FFF2-40B4-BE49-F238E27FC236}">
                <a16:creationId xmlns:a16="http://schemas.microsoft.com/office/drawing/2014/main" id="{E312FFE1-CC45-9DD4-A302-CA79D156A3B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9539" y="282277"/>
            <a:ext cx="982133" cy="777488"/>
          </a:xfrm>
          <a:prstGeom prst="rect">
            <a:avLst/>
          </a:prstGeom>
          <a:noFill/>
        </p:spPr>
      </p:pic>
      <p:sp>
        <p:nvSpPr>
          <p:cNvPr id="3" name="Slayt Numarası Yer Tutucusu 2">
            <a:extLst>
              <a:ext uri="{FF2B5EF4-FFF2-40B4-BE49-F238E27FC236}">
                <a16:creationId xmlns:a16="http://schemas.microsoft.com/office/drawing/2014/main" id="{98261751-5CC4-2775-7F5C-0E7E346CEE52}"/>
              </a:ext>
            </a:extLst>
          </p:cNvPr>
          <p:cNvSpPr>
            <a:spLocks noGrp="1"/>
          </p:cNvSpPr>
          <p:nvPr>
            <p:ph type="sldNum" sz="quarter" idx="12"/>
          </p:nvPr>
        </p:nvSpPr>
        <p:spPr/>
        <p:txBody>
          <a:bodyPr/>
          <a:lstStyle/>
          <a:p>
            <a:fld id="{8EBC6BAF-969E-4A62-8392-EC9FE5D1E995}" type="slidenum">
              <a:rPr lang="tr-TR" smtClean="0"/>
              <a:t>22</a:t>
            </a:fld>
            <a:endParaRPr lang="tr-TR"/>
          </a:p>
        </p:txBody>
      </p:sp>
    </p:spTree>
    <p:extLst>
      <p:ext uri="{BB962C8B-B14F-4D97-AF65-F5344CB8AC3E}">
        <p14:creationId xmlns:p14="http://schemas.microsoft.com/office/powerpoint/2010/main" val="7444413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Metin kutusu 6">
            <a:extLst>
              <a:ext uri="{FF2B5EF4-FFF2-40B4-BE49-F238E27FC236}">
                <a16:creationId xmlns:a16="http://schemas.microsoft.com/office/drawing/2014/main" id="{5BADC8EF-D191-0648-832E-79AB86630EB4}"/>
              </a:ext>
            </a:extLst>
          </p:cNvPr>
          <p:cNvSpPr txBox="1"/>
          <p:nvPr/>
        </p:nvSpPr>
        <p:spPr>
          <a:xfrm>
            <a:off x="2465652" y="378632"/>
            <a:ext cx="8105422" cy="58477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0" indent="0" algn="ctr">
              <a:buNone/>
            </a:pPr>
            <a:r>
              <a:rPr lang="tr-TR" sz="3200" b="1" i="1" dirty="0">
                <a:solidFill>
                  <a:schemeClr val="bg1"/>
                </a:solidFill>
                <a:latin typeface="Calibri Light" panose="020F0302020204030204" pitchFamily="34" charset="0"/>
                <a:cs typeface="Calibri Light" panose="020F0302020204030204" pitchFamily="34" charset="0"/>
              </a:rPr>
              <a:t>RİMER ( Rektörlük İletişim Merkezi )</a:t>
            </a:r>
            <a:endParaRPr lang="tr-TR" sz="3200" b="1" dirty="0">
              <a:solidFill>
                <a:schemeClr val="bg1"/>
              </a:solidFill>
            </a:endParaRPr>
          </a:p>
        </p:txBody>
      </p:sp>
      <p:sp>
        <p:nvSpPr>
          <p:cNvPr id="2" name="Dikdörtgen 1">
            <a:extLst>
              <a:ext uri="{FF2B5EF4-FFF2-40B4-BE49-F238E27FC236}">
                <a16:creationId xmlns:a16="http://schemas.microsoft.com/office/drawing/2014/main" id="{705751B1-E14D-5623-AC7A-707113FCACD0}"/>
              </a:ext>
            </a:extLst>
          </p:cNvPr>
          <p:cNvSpPr/>
          <p:nvPr/>
        </p:nvSpPr>
        <p:spPr>
          <a:xfrm>
            <a:off x="327349" y="1655498"/>
            <a:ext cx="11537302" cy="520250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indent="0">
              <a:buNone/>
            </a:pPr>
            <a:r>
              <a:rPr lang="tr-TR" sz="2200" dirty="0">
                <a:latin typeface="Arial" panose="020B0604020202020204" pitchFamily="34" charset="0"/>
                <a:cs typeface="Arial" panose="020B0604020202020204" pitchFamily="34" charset="0"/>
              </a:rPr>
              <a:t>     RİMER, Karabük Üniversitesi Rektörlüğü yönlendirmesi ile Birimlere veya Personelimize</a:t>
            </a:r>
          </a:p>
          <a:p>
            <a:pPr marL="0" indent="0">
              <a:buNone/>
            </a:pPr>
            <a:r>
              <a:rPr lang="tr-TR" sz="2200" dirty="0">
                <a:latin typeface="Arial" panose="020B0604020202020204" pitchFamily="34" charset="0"/>
                <a:cs typeface="Arial" panose="020B0604020202020204" pitchFamily="34" charset="0"/>
              </a:rPr>
              <a:t> hızlı ve etkin bir şekilde ulaşmanızı hedefleyen bir iletişim portalıdır.</a:t>
            </a:r>
          </a:p>
          <a:p>
            <a:pPr marL="0" indent="0">
              <a:buNone/>
            </a:pPr>
            <a:endParaRPr lang="tr-TR" sz="2200" dirty="0">
              <a:latin typeface="Arial" panose="020B0604020202020204" pitchFamily="34" charset="0"/>
              <a:cs typeface="Arial" panose="020B0604020202020204" pitchFamily="34" charset="0"/>
            </a:endParaRPr>
          </a:p>
          <a:p>
            <a:pPr marL="0" indent="0">
              <a:buNone/>
            </a:pPr>
            <a:r>
              <a:rPr lang="tr-TR" sz="2200" b="1" dirty="0">
                <a:solidFill>
                  <a:srgbClr val="FF0000"/>
                </a:solidFill>
                <a:latin typeface="Arial" panose="020B0604020202020204" pitchFamily="34" charset="0"/>
                <a:cs typeface="Arial" panose="020B0604020202020204" pitchFamily="34" charset="0"/>
              </a:rPr>
              <a:t>Kategoriler ve Açıklamaları</a:t>
            </a:r>
          </a:p>
          <a:p>
            <a:pPr marL="0" indent="0">
              <a:buNone/>
            </a:pPr>
            <a:endParaRPr lang="tr-TR" b="1" dirty="0">
              <a:solidFill>
                <a:srgbClr val="FF0000"/>
              </a:solidFill>
              <a:latin typeface="Arial" panose="020B0604020202020204" pitchFamily="34" charset="0"/>
              <a:cs typeface="Arial" panose="020B0604020202020204" pitchFamily="34" charset="0"/>
            </a:endParaRPr>
          </a:p>
          <a:p>
            <a:pPr marL="0" indent="0">
              <a:buNone/>
            </a:pPr>
            <a:r>
              <a:rPr lang="tr-TR" sz="2200" dirty="0">
                <a:solidFill>
                  <a:srgbClr val="FF0000"/>
                </a:solidFill>
                <a:latin typeface="Arial" panose="020B0604020202020204" pitchFamily="34" charset="0"/>
                <a:cs typeface="Arial" panose="020B0604020202020204" pitchFamily="34" charset="0"/>
              </a:rPr>
              <a:t>Birimden Bilgi Edinme:  </a:t>
            </a:r>
            <a:r>
              <a:rPr lang="tr-TR" sz="2200" dirty="0">
                <a:latin typeface="Arial" panose="020B0604020202020204" pitchFamily="34" charset="0"/>
                <a:cs typeface="Arial" panose="020B0604020202020204" pitchFamily="34" charset="0"/>
              </a:rPr>
              <a:t>Bir konu hakkında, seçtiğiniz birimden bilgi almanızı sağlar.</a:t>
            </a:r>
          </a:p>
          <a:p>
            <a:pPr marL="0" indent="0">
              <a:buNone/>
            </a:pPr>
            <a:r>
              <a:rPr lang="tr-TR" sz="2200" dirty="0">
                <a:solidFill>
                  <a:srgbClr val="FF0000"/>
                </a:solidFill>
                <a:latin typeface="Arial" panose="020B0604020202020204" pitchFamily="34" charset="0"/>
                <a:cs typeface="Arial" panose="020B0604020202020204" pitchFamily="34" charset="0"/>
              </a:rPr>
              <a:t>Kişiden Bilgi Edinme:</a:t>
            </a:r>
            <a:r>
              <a:rPr lang="tr-TR" sz="2200" dirty="0">
                <a:latin typeface="Arial" panose="020B0604020202020204" pitchFamily="34" charset="0"/>
                <a:cs typeface="Arial" panose="020B0604020202020204" pitchFamily="34" charset="0"/>
              </a:rPr>
              <a:t>    Bir konu hakkında, seçtiğiniz kişiye hızlı ve etkin bir şekilde  </a:t>
            </a:r>
          </a:p>
          <a:p>
            <a:pPr marL="0" indent="0">
              <a:buNone/>
            </a:pPr>
            <a:r>
              <a:rPr lang="tr-TR" sz="2200" dirty="0">
                <a:latin typeface="Arial" panose="020B0604020202020204" pitchFamily="34" charset="0"/>
                <a:cs typeface="Arial" panose="020B0604020202020204" pitchFamily="34" charset="0"/>
              </a:rPr>
              <a:t>                                      ulaşmanızı sağlar.</a:t>
            </a:r>
          </a:p>
          <a:p>
            <a:pPr marL="0" indent="0">
              <a:buNone/>
            </a:pPr>
            <a:r>
              <a:rPr lang="tr-TR" sz="2200" dirty="0">
                <a:solidFill>
                  <a:srgbClr val="FF0000"/>
                </a:solidFill>
                <a:latin typeface="Arial" panose="020B0604020202020204" pitchFamily="34" charset="0"/>
                <a:cs typeface="Arial" panose="020B0604020202020204" pitchFamily="34" charset="0"/>
              </a:rPr>
              <a:t>Öneri:                            </a:t>
            </a:r>
            <a:r>
              <a:rPr lang="tr-TR" sz="2200" dirty="0">
                <a:latin typeface="Arial" panose="020B0604020202020204" pitchFamily="34" charset="0"/>
                <a:cs typeface="Arial" panose="020B0604020202020204" pitchFamily="34" charset="0"/>
              </a:rPr>
              <a:t>RİMER üzerinden yapacağınız öneri ve görüşleriniz Kalite </a:t>
            </a:r>
          </a:p>
          <a:p>
            <a:pPr marL="0" indent="0">
              <a:buNone/>
            </a:pPr>
            <a:r>
              <a:rPr lang="tr-TR" sz="2200" dirty="0">
                <a:latin typeface="Arial" panose="020B0604020202020204" pitchFamily="34" charset="0"/>
                <a:cs typeface="Arial" panose="020B0604020202020204" pitchFamily="34" charset="0"/>
              </a:rPr>
              <a:t>                                      Komisyonuna gönderilir.</a:t>
            </a:r>
          </a:p>
          <a:p>
            <a:pPr marL="0" indent="0">
              <a:buNone/>
            </a:pPr>
            <a:r>
              <a:rPr lang="tr-TR" sz="2200" dirty="0">
                <a:solidFill>
                  <a:srgbClr val="FF0000"/>
                </a:solidFill>
                <a:latin typeface="Arial" panose="020B0604020202020204" pitchFamily="34" charset="0"/>
                <a:cs typeface="Arial" panose="020B0604020202020204" pitchFamily="34" charset="0"/>
              </a:rPr>
              <a:t>Rektörlük Bilgi Edinme: </a:t>
            </a:r>
            <a:r>
              <a:rPr lang="tr-TR" sz="2200" dirty="0">
                <a:latin typeface="Arial" panose="020B0604020202020204" pitchFamily="34" charset="0"/>
                <a:cs typeface="Arial" panose="020B0604020202020204" pitchFamily="34" charset="0"/>
              </a:rPr>
              <a:t>4982 Sayılı Kanun kapsamında Bilgi Edinme biriminden bir konu </a:t>
            </a:r>
          </a:p>
          <a:p>
            <a:pPr marL="0" indent="0">
              <a:buNone/>
            </a:pPr>
            <a:r>
              <a:rPr lang="tr-TR" sz="2200" dirty="0">
                <a:latin typeface="Arial" panose="020B0604020202020204" pitchFamily="34" charset="0"/>
                <a:cs typeface="Arial" panose="020B0604020202020204" pitchFamily="34" charset="0"/>
              </a:rPr>
              <a:t>                                      hakkında bilgi talebinde bulunabilirsiniz.</a:t>
            </a:r>
          </a:p>
          <a:p>
            <a:pPr marL="0" indent="0">
              <a:buNone/>
            </a:pPr>
            <a:r>
              <a:rPr lang="tr-TR" sz="2200" dirty="0">
                <a:solidFill>
                  <a:srgbClr val="FF0000"/>
                </a:solidFill>
                <a:latin typeface="Arial" panose="020B0604020202020204" pitchFamily="34" charset="0"/>
                <a:cs typeface="Arial" panose="020B0604020202020204" pitchFamily="34" charset="0"/>
              </a:rPr>
              <a:t>Şikayet: </a:t>
            </a:r>
            <a:r>
              <a:rPr lang="tr-TR" sz="2200" dirty="0">
                <a:latin typeface="Arial" panose="020B0604020202020204" pitchFamily="34" charset="0"/>
                <a:cs typeface="Arial" panose="020B0604020202020204" pitchFamily="34" charset="0"/>
              </a:rPr>
              <a:t>                        Şikayetiniz hakkında, seçtiğiniz birime ulaşmanızı sağlar.</a:t>
            </a:r>
          </a:p>
          <a:p>
            <a:pPr marL="0" indent="0">
              <a:buNone/>
            </a:pPr>
            <a:r>
              <a:rPr lang="tr-TR" sz="2200" dirty="0">
                <a:solidFill>
                  <a:srgbClr val="FF0000"/>
                </a:solidFill>
                <a:latin typeface="Arial" panose="020B0604020202020204" pitchFamily="34" charset="0"/>
                <a:cs typeface="Arial" panose="020B0604020202020204" pitchFamily="34" charset="0"/>
              </a:rPr>
              <a:t>Uzaktan Eğitim:             </a:t>
            </a:r>
            <a:r>
              <a:rPr lang="tr-TR" sz="2200" dirty="0">
                <a:solidFill>
                  <a:schemeClr val="tx1"/>
                </a:solidFill>
                <a:latin typeface="Arial" panose="020B0604020202020204" pitchFamily="34" charset="0"/>
                <a:cs typeface="Arial" panose="020B0604020202020204" pitchFamily="34" charset="0"/>
              </a:rPr>
              <a:t>Uzaktan Eğitim </a:t>
            </a:r>
            <a:r>
              <a:rPr lang="tr-TR" sz="2200" dirty="0">
                <a:latin typeface="Arial" panose="020B0604020202020204" pitchFamily="34" charset="0"/>
                <a:cs typeface="Arial" panose="020B0604020202020204" pitchFamily="34" charset="0"/>
              </a:rPr>
              <a:t>hakkında, RİMER üzerinden yapmış olduğunuz </a:t>
            </a:r>
          </a:p>
          <a:p>
            <a:pPr marL="0" indent="0">
              <a:buNone/>
            </a:pPr>
            <a:r>
              <a:rPr lang="tr-TR" sz="2200" dirty="0">
                <a:latin typeface="Arial" panose="020B0604020202020204" pitchFamily="34" charset="0"/>
                <a:cs typeface="Arial" panose="020B0604020202020204" pitchFamily="34" charset="0"/>
              </a:rPr>
              <a:t>                                      başvurular Uzaktan Eğitim birimine gönderilir.</a:t>
            </a:r>
          </a:p>
          <a:p>
            <a:pPr marL="0" indent="0">
              <a:buNone/>
            </a:pPr>
            <a:endParaRPr lang="tr-TR" sz="2200" dirty="0">
              <a:latin typeface="Arial" panose="020B0604020202020204" pitchFamily="34" charset="0"/>
              <a:cs typeface="Arial" panose="020B0604020202020204" pitchFamily="34" charset="0"/>
            </a:endParaRPr>
          </a:p>
        </p:txBody>
      </p:sp>
      <p:pic>
        <p:nvPicPr>
          <p:cNvPr id="3" name="Resim 2">
            <a:extLst>
              <a:ext uri="{FF2B5EF4-FFF2-40B4-BE49-F238E27FC236}">
                <a16:creationId xmlns:a16="http://schemas.microsoft.com/office/drawing/2014/main" id="{5659826E-61F1-B9BC-08D9-BB0337C73D9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7349" y="282276"/>
            <a:ext cx="982133" cy="777488"/>
          </a:xfrm>
          <a:prstGeom prst="rect">
            <a:avLst/>
          </a:prstGeom>
          <a:noFill/>
        </p:spPr>
      </p:pic>
      <p:sp>
        <p:nvSpPr>
          <p:cNvPr id="4" name="Slayt Numarası Yer Tutucusu 3">
            <a:extLst>
              <a:ext uri="{FF2B5EF4-FFF2-40B4-BE49-F238E27FC236}">
                <a16:creationId xmlns:a16="http://schemas.microsoft.com/office/drawing/2014/main" id="{B13FBD35-BF53-B3EE-ECEE-048BC22634D6}"/>
              </a:ext>
            </a:extLst>
          </p:cNvPr>
          <p:cNvSpPr>
            <a:spLocks noGrp="1"/>
          </p:cNvSpPr>
          <p:nvPr>
            <p:ph type="sldNum" sz="quarter" idx="12"/>
          </p:nvPr>
        </p:nvSpPr>
        <p:spPr/>
        <p:txBody>
          <a:bodyPr/>
          <a:lstStyle/>
          <a:p>
            <a:fld id="{E1144718-6C4D-4377-957E-473B28962CB2}" type="slidenum">
              <a:rPr lang="tr-TR" smtClean="0"/>
              <a:t>23</a:t>
            </a:fld>
            <a:endParaRPr lang="tr-TR"/>
          </a:p>
        </p:txBody>
      </p:sp>
    </p:spTree>
    <p:extLst>
      <p:ext uri="{BB962C8B-B14F-4D97-AF65-F5344CB8AC3E}">
        <p14:creationId xmlns:p14="http://schemas.microsoft.com/office/powerpoint/2010/main" val="28188021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0AE8B618-E167-FE8C-2325-17FBE44B6540}"/>
              </a:ext>
            </a:extLst>
          </p:cNvPr>
          <p:cNvPicPr>
            <a:picLocks noChangeAspect="1"/>
          </p:cNvPicPr>
          <p:nvPr/>
        </p:nvPicPr>
        <p:blipFill rotWithShape="1">
          <a:blip r:embed="rId2"/>
          <a:srcRect t="3951" r="1666" b="4198"/>
          <a:stretch/>
        </p:blipFill>
        <p:spPr>
          <a:xfrm>
            <a:off x="203200" y="1219200"/>
            <a:ext cx="11627556" cy="5362222"/>
          </a:xfrm>
          <a:prstGeom prst="rect">
            <a:avLst/>
          </a:prstGeom>
        </p:spPr>
        <p:style>
          <a:lnRef idx="2">
            <a:schemeClr val="dk1"/>
          </a:lnRef>
          <a:fillRef idx="1">
            <a:schemeClr val="lt1"/>
          </a:fillRef>
          <a:effectRef idx="0">
            <a:schemeClr val="dk1"/>
          </a:effectRef>
          <a:fontRef idx="minor">
            <a:schemeClr val="dk1"/>
          </a:fontRef>
        </p:style>
      </p:pic>
      <p:sp>
        <p:nvSpPr>
          <p:cNvPr id="8" name="Metin kutusu 7">
            <a:extLst>
              <a:ext uri="{FF2B5EF4-FFF2-40B4-BE49-F238E27FC236}">
                <a16:creationId xmlns:a16="http://schemas.microsoft.com/office/drawing/2014/main" id="{EEBCDF20-036E-4A9D-FE05-858AD3098022}"/>
              </a:ext>
            </a:extLst>
          </p:cNvPr>
          <p:cNvSpPr txBox="1"/>
          <p:nvPr/>
        </p:nvSpPr>
        <p:spPr>
          <a:xfrm>
            <a:off x="2551289" y="283078"/>
            <a:ext cx="8105422" cy="58477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0" indent="0" algn="ctr">
              <a:buNone/>
            </a:pPr>
            <a:r>
              <a:rPr lang="tr-TR" sz="3200" b="1" i="1" dirty="0">
                <a:solidFill>
                  <a:schemeClr val="bg1"/>
                </a:solidFill>
                <a:latin typeface="Calibri Light" panose="020F0302020204030204" pitchFamily="34" charset="0"/>
                <a:cs typeface="Calibri Light" panose="020F0302020204030204" pitchFamily="34" charset="0"/>
              </a:rPr>
              <a:t>RİMER ( Rektörlük İletişim Merkezi )</a:t>
            </a:r>
            <a:endParaRPr lang="tr-TR" sz="3200" b="1" dirty="0">
              <a:solidFill>
                <a:schemeClr val="bg1"/>
              </a:solidFill>
            </a:endParaRPr>
          </a:p>
        </p:txBody>
      </p:sp>
      <p:sp>
        <p:nvSpPr>
          <p:cNvPr id="9" name="Oval 8">
            <a:extLst>
              <a:ext uri="{FF2B5EF4-FFF2-40B4-BE49-F238E27FC236}">
                <a16:creationId xmlns:a16="http://schemas.microsoft.com/office/drawing/2014/main" id="{A3D156F7-D031-BD47-BE30-B8B81F6D2A5C}"/>
              </a:ext>
            </a:extLst>
          </p:cNvPr>
          <p:cNvSpPr/>
          <p:nvPr/>
        </p:nvSpPr>
        <p:spPr>
          <a:xfrm>
            <a:off x="6818489" y="2562577"/>
            <a:ext cx="3838222" cy="3239911"/>
          </a:xfrm>
          <a:prstGeom prst="ellipse">
            <a:avLst/>
          </a:prstGeom>
          <a:noFill/>
          <a:ln w="57150">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Dikdörtgen 10">
            <a:extLst>
              <a:ext uri="{FF2B5EF4-FFF2-40B4-BE49-F238E27FC236}">
                <a16:creationId xmlns:a16="http://schemas.microsoft.com/office/drawing/2014/main" id="{41938AF0-C9AB-FB11-1444-9E0B33B82606}"/>
              </a:ext>
            </a:extLst>
          </p:cNvPr>
          <p:cNvSpPr/>
          <p:nvPr/>
        </p:nvSpPr>
        <p:spPr>
          <a:xfrm>
            <a:off x="677334" y="4989689"/>
            <a:ext cx="5091289" cy="108937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indent="0" algn="ctr">
              <a:buNone/>
            </a:pPr>
            <a:r>
              <a:rPr lang="tr-TR" sz="2400" dirty="0"/>
              <a:t>İletişim Merkezi Başvuru Formundan istenilen kategori  seçilir. </a:t>
            </a:r>
          </a:p>
        </p:txBody>
      </p:sp>
      <p:cxnSp>
        <p:nvCxnSpPr>
          <p:cNvPr id="12" name="Düz Ok Bağlayıcısı 11">
            <a:extLst>
              <a:ext uri="{FF2B5EF4-FFF2-40B4-BE49-F238E27FC236}">
                <a16:creationId xmlns:a16="http://schemas.microsoft.com/office/drawing/2014/main" id="{2104120C-3B0B-E869-CE4E-F30A2C60F299}"/>
              </a:ext>
            </a:extLst>
          </p:cNvPr>
          <p:cNvCxnSpPr>
            <a:cxnSpLocks/>
          </p:cNvCxnSpPr>
          <p:nvPr/>
        </p:nvCxnSpPr>
        <p:spPr>
          <a:xfrm flipV="1">
            <a:off x="5987785" y="4182532"/>
            <a:ext cx="1259681" cy="1089378"/>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 name="Resim 1">
            <a:extLst>
              <a:ext uri="{FF2B5EF4-FFF2-40B4-BE49-F238E27FC236}">
                <a16:creationId xmlns:a16="http://schemas.microsoft.com/office/drawing/2014/main" id="{0E5DEE97-9959-6599-8612-9A54BCBC0A5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3511" y="186722"/>
            <a:ext cx="982133" cy="777488"/>
          </a:xfrm>
          <a:prstGeom prst="rect">
            <a:avLst/>
          </a:prstGeom>
          <a:noFill/>
        </p:spPr>
      </p:pic>
      <p:sp>
        <p:nvSpPr>
          <p:cNvPr id="3" name="Slayt Numarası Yer Tutucusu 2">
            <a:extLst>
              <a:ext uri="{FF2B5EF4-FFF2-40B4-BE49-F238E27FC236}">
                <a16:creationId xmlns:a16="http://schemas.microsoft.com/office/drawing/2014/main" id="{E02E11D0-8B07-CD78-D93F-42A3437AC654}"/>
              </a:ext>
            </a:extLst>
          </p:cNvPr>
          <p:cNvSpPr>
            <a:spLocks noGrp="1"/>
          </p:cNvSpPr>
          <p:nvPr>
            <p:ph type="sldNum" sz="quarter" idx="12"/>
          </p:nvPr>
        </p:nvSpPr>
        <p:spPr/>
        <p:txBody>
          <a:bodyPr/>
          <a:lstStyle/>
          <a:p>
            <a:fld id="{8EBC6BAF-969E-4A62-8392-EC9FE5D1E995}" type="slidenum">
              <a:rPr lang="tr-TR" smtClean="0"/>
              <a:t>24</a:t>
            </a:fld>
            <a:endParaRPr lang="tr-TR"/>
          </a:p>
        </p:txBody>
      </p:sp>
    </p:spTree>
    <p:extLst>
      <p:ext uri="{BB962C8B-B14F-4D97-AF65-F5344CB8AC3E}">
        <p14:creationId xmlns:p14="http://schemas.microsoft.com/office/powerpoint/2010/main" val="36158770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etin kutusu 7">
            <a:extLst>
              <a:ext uri="{FF2B5EF4-FFF2-40B4-BE49-F238E27FC236}">
                <a16:creationId xmlns:a16="http://schemas.microsoft.com/office/drawing/2014/main" id="{D5539E70-F32C-98AA-6F8F-E7EA0F79E946}"/>
              </a:ext>
            </a:extLst>
          </p:cNvPr>
          <p:cNvSpPr txBox="1"/>
          <p:nvPr/>
        </p:nvSpPr>
        <p:spPr>
          <a:xfrm>
            <a:off x="2201334" y="378633"/>
            <a:ext cx="8105422" cy="58477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0" indent="0" algn="ctr">
              <a:buNone/>
            </a:pPr>
            <a:r>
              <a:rPr lang="tr-TR" sz="3200" b="1" i="1" dirty="0">
                <a:solidFill>
                  <a:schemeClr val="bg1"/>
                </a:solidFill>
                <a:latin typeface="Calibri Light" panose="020F0302020204030204" pitchFamily="34" charset="0"/>
                <a:cs typeface="Calibri Light" panose="020F0302020204030204" pitchFamily="34" charset="0"/>
              </a:rPr>
              <a:t>RİMER ( Rektörlük İletişim Merkezi )</a:t>
            </a:r>
            <a:endParaRPr lang="tr-TR" sz="3200" b="1" dirty="0">
              <a:solidFill>
                <a:schemeClr val="bg1"/>
              </a:solidFill>
            </a:endParaRPr>
          </a:p>
        </p:txBody>
      </p:sp>
      <p:pic>
        <p:nvPicPr>
          <p:cNvPr id="3" name="Resim 2">
            <a:extLst>
              <a:ext uri="{FF2B5EF4-FFF2-40B4-BE49-F238E27FC236}">
                <a16:creationId xmlns:a16="http://schemas.microsoft.com/office/drawing/2014/main" id="{63C4FA5A-771A-20ED-80FD-06DFD3C6F550}"/>
              </a:ext>
            </a:extLst>
          </p:cNvPr>
          <p:cNvPicPr>
            <a:picLocks noChangeAspect="1"/>
          </p:cNvPicPr>
          <p:nvPr/>
        </p:nvPicPr>
        <p:blipFill rotWithShape="1">
          <a:blip r:embed="rId2"/>
          <a:srcRect l="50000" t="32263" b="27737"/>
          <a:stretch/>
        </p:blipFill>
        <p:spPr>
          <a:xfrm>
            <a:off x="1027286" y="1608668"/>
            <a:ext cx="7382933" cy="4724399"/>
          </a:xfrm>
          <a:prstGeom prst="rect">
            <a:avLst/>
          </a:prstGeom>
          <a:ln>
            <a:noFill/>
          </a:ln>
          <a:effectLst>
            <a:outerShdw blurRad="292100" dist="139700" dir="2700000" algn="tl" rotWithShape="0">
              <a:srgbClr val="333333">
                <a:alpha val="65000"/>
              </a:srgbClr>
            </a:outerShdw>
          </a:effectLst>
        </p:spPr>
      </p:pic>
      <p:sp>
        <p:nvSpPr>
          <p:cNvPr id="7" name="Oval 6">
            <a:extLst>
              <a:ext uri="{FF2B5EF4-FFF2-40B4-BE49-F238E27FC236}">
                <a16:creationId xmlns:a16="http://schemas.microsoft.com/office/drawing/2014/main" id="{BB2F10B6-92E3-056B-B877-C77650833083}"/>
              </a:ext>
            </a:extLst>
          </p:cNvPr>
          <p:cNvSpPr/>
          <p:nvPr/>
        </p:nvSpPr>
        <p:spPr>
          <a:xfrm>
            <a:off x="1528674" y="1608668"/>
            <a:ext cx="5945838" cy="4664904"/>
          </a:xfrm>
          <a:prstGeom prst="ellipse">
            <a:avLst/>
          </a:prstGeom>
          <a:noFill/>
          <a:ln w="57150">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Dikdörtgen 3">
            <a:extLst>
              <a:ext uri="{FF2B5EF4-FFF2-40B4-BE49-F238E27FC236}">
                <a16:creationId xmlns:a16="http://schemas.microsoft.com/office/drawing/2014/main" id="{793A867D-C5E0-AD54-1A8D-AAA41E89ECF6}"/>
              </a:ext>
            </a:extLst>
          </p:cNvPr>
          <p:cNvSpPr/>
          <p:nvPr/>
        </p:nvSpPr>
        <p:spPr>
          <a:xfrm>
            <a:off x="7667690" y="1608669"/>
            <a:ext cx="3932811" cy="217311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342900" indent="-342900">
              <a:buFont typeface="Wingdings" panose="05000000000000000000" pitchFamily="2" charset="2"/>
              <a:buChar char="Ø"/>
            </a:pPr>
            <a:r>
              <a:rPr lang="tr-TR" sz="2400" b="1" dirty="0">
                <a:solidFill>
                  <a:srgbClr val="FF0000"/>
                </a:solidFill>
              </a:rPr>
              <a:t>TC Kimlik Numaranızı </a:t>
            </a:r>
            <a:r>
              <a:rPr lang="tr-TR" sz="2400" b="1" dirty="0"/>
              <a:t>ve</a:t>
            </a:r>
          </a:p>
          <a:p>
            <a:pPr marL="342900" indent="-342900">
              <a:buFont typeface="Wingdings" panose="05000000000000000000" pitchFamily="2" charset="2"/>
              <a:buChar char="Ø"/>
            </a:pPr>
            <a:r>
              <a:rPr lang="tr-TR" sz="2400" b="1" dirty="0">
                <a:solidFill>
                  <a:srgbClr val="FF0000"/>
                </a:solidFill>
              </a:rPr>
              <a:t>Mail Adresinizi </a:t>
            </a:r>
          </a:p>
          <a:p>
            <a:pPr algn="ctr"/>
            <a:r>
              <a:rPr lang="tr-TR" sz="2400" dirty="0"/>
              <a:t>Yazdıktan sonra başvurunuz ilgili birime iletilir.</a:t>
            </a:r>
          </a:p>
        </p:txBody>
      </p:sp>
      <p:cxnSp>
        <p:nvCxnSpPr>
          <p:cNvPr id="5" name="Düz Ok Bağlayıcısı 4">
            <a:extLst>
              <a:ext uri="{FF2B5EF4-FFF2-40B4-BE49-F238E27FC236}">
                <a16:creationId xmlns:a16="http://schemas.microsoft.com/office/drawing/2014/main" id="{AC611888-8823-412D-531D-A26E54082EE3}"/>
              </a:ext>
            </a:extLst>
          </p:cNvPr>
          <p:cNvCxnSpPr>
            <a:cxnSpLocks/>
          </p:cNvCxnSpPr>
          <p:nvPr/>
        </p:nvCxnSpPr>
        <p:spPr>
          <a:xfrm>
            <a:off x="5680649" y="2472267"/>
            <a:ext cx="1611973" cy="0"/>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Dikdörtgen 8">
            <a:extLst>
              <a:ext uri="{FF2B5EF4-FFF2-40B4-BE49-F238E27FC236}">
                <a16:creationId xmlns:a16="http://schemas.microsoft.com/office/drawing/2014/main" id="{F7101245-F94A-7432-6D11-6430BFFCC4FC}"/>
              </a:ext>
            </a:extLst>
          </p:cNvPr>
          <p:cNvSpPr/>
          <p:nvPr/>
        </p:nvSpPr>
        <p:spPr>
          <a:xfrm>
            <a:off x="7667690" y="4278490"/>
            <a:ext cx="3932811" cy="242234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tr-TR" sz="2400" dirty="0">
                <a:solidFill>
                  <a:schemeClr val="tx1"/>
                </a:solidFill>
              </a:rPr>
              <a:t>*** TC Kimlik Numaranız öğrenciliğinizin kontrolü </a:t>
            </a:r>
          </a:p>
          <a:p>
            <a:pPr algn="ctr"/>
            <a:r>
              <a:rPr lang="tr-TR" sz="2400" dirty="0">
                <a:solidFill>
                  <a:schemeClr val="tx1"/>
                </a:solidFill>
              </a:rPr>
              <a:t>amaçlı istenilmekte olup</a:t>
            </a:r>
          </a:p>
          <a:p>
            <a:pPr algn="ctr"/>
            <a:r>
              <a:rPr lang="tr-TR" sz="2400" dirty="0">
                <a:solidFill>
                  <a:schemeClr val="tx1"/>
                </a:solidFill>
              </a:rPr>
              <a:t> kurum dışı kesinlikle paylaşılmamaktadır. </a:t>
            </a:r>
          </a:p>
        </p:txBody>
      </p:sp>
      <p:pic>
        <p:nvPicPr>
          <p:cNvPr id="2" name="Resim 1">
            <a:extLst>
              <a:ext uri="{FF2B5EF4-FFF2-40B4-BE49-F238E27FC236}">
                <a16:creationId xmlns:a16="http://schemas.microsoft.com/office/drawing/2014/main" id="{5D8F257B-DC5B-EEF3-235E-C8A8B8FF2A4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539" y="282277"/>
            <a:ext cx="982133" cy="777488"/>
          </a:xfrm>
          <a:prstGeom prst="rect">
            <a:avLst/>
          </a:prstGeom>
          <a:noFill/>
        </p:spPr>
      </p:pic>
      <p:sp>
        <p:nvSpPr>
          <p:cNvPr id="6" name="Slayt Numarası Yer Tutucusu 5">
            <a:extLst>
              <a:ext uri="{FF2B5EF4-FFF2-40B4-BE49-F238E27FC236}">
                <a16:creationId xmlns:a16="http://schemas.microsoft.com/office/drawing/2014/main" id="{3DE0A97E-820C-5141-3C5A-CB0592D8B1B6}"/>
              </a:ext>
            </a:extLst>
          </p:cNvPr>
          <p:cNvSpPr>
            <a:spLocks noGrp="1"/>
          </p:cNvSpPr>
          <p:nvPr>
            <p:ph type="sldNum" sz="quarter" idx="12"/>
          </p:nvPr>
        </p:nvSpPr>
        <p:spPr/>
        <p:txBody>
          <a:bodyPr/>
          <a:lstStyle/>
          <a:p>
            <a:fld id="{8EBC6BAF-969E-4A62-8392-EC9FE5D1E995}" type="slidenum">
              <a:rPr lang="tr-TR" smtClean="0"/>
              <a:t>25</a:t>
            </a:fld>
            <a:endParaRPr lang="tr-TR"/>
          </a:p>
        </p:txBody>
      </p:sp>
    </p:spTree>
    <p:extLst>
      <p:ext uri="{BB962C8B-B14F-4D97-AF65-F5344CB8AC3E}">
        <p14:creationId xmlns:p14="http://schemas.microsoft.com/office/powerpoint/2010/main" val="22771623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Metin kutusu 6">
            <a:extLst>
              <a:ext uri="{FF2B5EF4-FFF2-40B4-BE49-F238E27FC236}">
                <a16:creationId xmlns:a16="http://schemas.microsoft.com/office/drawing/2014/main" id="{5BADC8EF-D191-0648-832E-79AB86630EB4}"/>
              </a:ext>
            </a:extLst>
          </p:cNvPr>
          <p:cNvSpPr txBox="1"/>
          <p:nvPr/>
        </p:nvSpPr>
        <p:spPr>
          <a:xfrm>
            <a:off x="2544805" y="453604"/>
            <a:ext cx="7595085" cy="584775"/>
          </a:xfrm>
          <a:prstGeom prst="rect">
            <a:avLst/>
          </a:prstGeom>
          <a:solidFill>
            <a:srgbClr val="002060"/>
          </a:solidFill>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marL="0" indent="0" algn="ctr">
              <a:buNone/>
            </a:pPr>
            <a:r>
              <a:rPr lang="tr-TR" sz="3200" b="1" dirty="0"/>
              <a:t>Öğrenci Konseyi / Öğrenci Temsilcileri</a:t>
            </a:r>
          </a:p>
        </p:txBody>
      </p:sp>
      <p:pic>
        <p:nvPicPr>
          <p:cNvPr id="2" name="Resim 1">
            <a:extLst>
              <a:ext uri="{FF2B5EF4-FFF2-40B4-BE49-F238E27FC236}">
                <a16:creationId xmlns:a16="http://schemas.microsoft.com/office/drawing/2014/main" id="{9BCC6BDF-1279-75A5-3002-93B0020D626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2431" y="324382"/>
            <a:ext cx="1077598" cy="853061"/>
          </a:xfrm>
          <a:prstGeom prst="rect">
            <a:avLst/>
          </a:prstGeom>
          <a:noFill/>
        </p:spPr>
      </p:pic>
      <p:sp>
        <p:nvSpPr>
          <p:cNvPr id="3" name="Slayt Numarası Yer Tutucusu 2">
            <a:extLst>
              <a:ext uri="{FF2B5EF4-FFF2-40B4-BE49-F238E27FC236}">
                <a16:creationId xmlns:a16="http://schemas.microsoft.com/office/drawing/2014/main" id="{8D14E094-090B-50D7-9BEB-2B8B5780360C}"/>
              </a:ext>
            </a:extLst>
          </p:cNvPr>
          <p:cNvSpPr>
            <a:spLocks noGrp="1"/>
          </p:cNvSpPr>
          <p:nvPr>
            <p:ph type="sldNum" sz="quarter" idx="12"/>
          </p:nvPr>
        </p:nvSpPr>
        <p:spPr/>
        <p:txBody>
          <a:bodyPr/>
          <a:lstStyle/>
          <a:p>
            <a:fld id="{E1144718-6C4D-4377-957E-473B28962CB2}" type="slidenum">
              <a:rPr lang="tr-TR" smtClean="0"/>
              <a:t>26</a:t>
            </a:fld>
            <a:endParaRPr lang="tr-TR"/>
          </a:p>
        </p:txBody>
      </p:sp>
      <p:sp>
        <p:nvSpPr>
          <p:cNvPr id="4" name="Rectangle 1">
            <a:extLst>
              <a:ext uri="{FF2B5EF4-FFF2-40B4-BE49-F238E27FC236}">
                <a16:creationId xmlns:a16="http://schemas.microsoft.com/office/drawing/2014/main" id="{7038AC67-DB78-E621-DCAF-955587D7FF25}"/>
              </a:ext>
            </a:extLst>
          </p:cNvPr>
          <p:cNvSpPr>
            <a:spLocks noChangeArrowheads="1"/>
          </p:cNvSpPr>
          <p:nvPr/>
        </p:nvSpPr>
        <p:spPr bwMode="auto">
          <a:xfrm>
            <a:off x="838200" y="6131666"/>
            <a:ext cx="1041193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tr-TR" altLang="tr-TR" sz="16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Bakınız; </a:t>
            </a:r>
            <a:r>
              <a:rPr kumimoji="0" lang="tr-TR" altLang="tr-TR" sz="16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YÜKSEKÖĞRETİM KURUMLARI ÖĞRENCİ KONSEYLERİ VE YÜKSEKÖĞRETİM  KURUMLARI ULUSAL ÖĞRENCİ KONSEYİ </a:t>
            </a:r>
            <a:r>
              <a:rPr kumimoji="0" lang="tr-TR" altLang="tr-TR" sz="16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hlinkClick r:id="rId3"/>
              </a:rPr>
              <a:t>YÖNETMELİĞİ</a:t>
            </a:r>
            <a:endParaRPr kumimoji="0" lang="tr-TR" altLang="tr-TR" sz="1600" b="0" i="0" u="none" strike="noStrike" cap="none" normalizeH="0" baseline="0" dirty="0">
              <a:ln>
                <a:noFill/>
              </a:ln>
              <a:solidFill>
                <a:srgbClr val="FF0000"/>
              </a:solidFill>
              <a:effectLst/>
            </a:endParaRPr>
          </a:p>
        </p:txBody>
      </p:sp>
      <p:sp>
        <p:nvSpPr>
          <p:cNvPr id="15" name="Rectangle 5">
            <a:extLst>
              <a:ext uri="{FF2B5EF4-FFF2-40B4-BE49-F238E27FC236}">
                <a16:creationId xmlns:a16="http://schemas.microsoft.com/office/drawing/2014/main" id="{3F894C9E-D216-E0F1-1700-DC6888DFB33A}"/>
              </a:ext>
            </a:extLst>
          </p:cNvPr>
          <p:cNvSpPr>
            <a:spLocks noChangeArrowheads="1"/>
          </p:cNvSpPr>
          <p:nvPr/>
        </p:nvSpPr>
        <p:spPr bwMode="auto">
          <a:xfrm>
            <a:off x="528472" y="1610863"/>
            <a:ext cx="11272053" cy="2616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35877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just"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tr-TR" altLang="tr-TR" sz="2400" b="1" i="0" u="none" strike="noStrike" cap="none" normalizeH="0" baseline="0" dirty="0">
                <a:ln>
                  <a:noFill/>
                </a:ln>
                <a:solidFill>
                  <a:srgbClr val="FF0000"/>
                </a:solidFill>
                <a:effectLst/>
                <a:latin typeface="+mn-lt"/>
                <a:cs typeface="Times New Roman" panose="02020603050405020304" pitchFamily="18" charset="0"/>
              </a:rPr>
              <a:t>Öğrenci temsilcileri seçimlerine ilişkin genel esaslar</a:t>
            </a:r>
            <a:endParaRPr kumimoji="0" lang="tr-TR" altLang="tr-TR" sz="2400" b="1" i="0" u="none" strike="noStrike" cap="none" normalizeH="0" baseline="0" dirty="0">
              <a:ln>
                <a:noFill/>
              </a:ln>
              <a:solidFill>
                <a:srgbClr val="FF0000"/>
              </a:solidFill>
              <a:effectLst/>
              <a:latin typeface="+mn-lt"/>
            </a:endParaRPr>
          </a:p>
          <a:p>
            <a:pPr marL="0" marR="0" lvl="0" indent="358775" algn="just" defTabSz="914400" rtl="0" eaLnBrk="0" fontAlgn="base" latinLnBrk="0" hangingPunct="0">
              <a:lnSpc>
                <a:spcPct val="100000"/>
              </a:lnSpc>
              <a:spcBef>
                <a:spcPct val="0"/>
              </a:spcBef>
              <a:spcAft>
                <a:spcPct val="0"/>
              </a:spcAft>
              <a:buClrTx/>
              <a:buSzTx/>
              <a:buFontTx/>
              <a:buNone/>
              <a:tabLst/>
            </a:pPr>
            <a:endParaRPr lang="tr-TR" altLang="tr-TR" sz="1600" b="1" dirty="0">
              <a:solidFill>
                <a:srgbClr val="000000"/>
              </a:solidFill>
              <a:latin typeface="+mn-lt"/>
              <a:cs typeface="Times New Roman" panose="02020603050405020304" pitchFamily="18" charset="0"/>
            </a:endParaRPr>
          </a:p>
          <a:p>
            <a:pPr marL="0" marR="0" lvl="0" indent="358775" algn="just" defTabSz="914400" rtl="0" eaLnBrk="0" fontAlgn="base" latinLnBrk="0" hangingPunct="0">
              <a:lnSpc>
                <a:spcPct val="100000"/>
              </a:lnSpc>
              <a:spcBef>
                <a:spcPct val="0"/>
              </a:spcBef>
              <a:spcAft>
                <a:spcPct val="0"/>
              </a:spcAft>
              <a:buClrTx/>
              <a:buSzTx/>
              <a:buFontTx/>
              <a:buNone/>
              <a:tabLst/>
            </a:pPr>
            <a:r>
              <a:rPr kumimoji="0" lang="tr-TR" altLang="tr-TR" sz="2000" b="0" i="0" u="none" strike="noStrike" cap="none" normalizeH="0" baseline="0" dirty="0">
                <a:ln>
                  <a:noFill/>
                </a:ln>
                <a:solidFill>
                  <a:srgbClr val="000000"/>
                </a:solidFill>
                <a:effectLst/>
                <a:latin typeface="+mn-lt"/>
                <a:cs typeface="Times New Roman" panose="02020603050405020304" pitchFamily="18" charset="0"/>
              </a:rPr>
              <a:t> Üniversitemizde öğrenci konseyi üyelerinin belirlenmesi ve organlarının oluşturulması için yapılacak seçimler, </a:t>
            </a:r>
            <a:r>
              <a:rPr kumimoji="0" lang="tr-TR" altLang="tr-TR" sz="2000" b="1" i="0" u="none" strike="noStrike" cap="none" normalizeH="0" baseline="0" dirty="0">
                <a:ln>
                  <a:noFill/>
                </a:ln>
                <a:solidFill>
                  <a:srgbClr val="FF0000"/>
                </a:solidFill>
                <a:effectLst/>
                <a:latin typeface="+mn-lt"/>
                <a:cs typeface="Times New Roman" panose="02020603050405020304" pitchFamily="18" charset="0"/>
              </a:rPr>
              <a:t>aralık ayına kadar </a:t>
            </a:r>
            <a:r>
              <a:rPr kumimoji="0" lang="tr-TR" altLang="tr-TR" sz="2000" b="0" i="0" u="none" strike="noStrike" cap="none" normalizeH="0" baseline="0" dirty="0">
                <a:ln>
                  <a:noFill/>
                </a:ln>
                <a:solidFill>
                  <a:srgbClr val="000000"/>
                </a:solidFill>
                <a:effectLst/>
                <a:latin typeface="+mn-lt"/>
                <a:cs typeface="Times New Roman" panose="02020603050405020304" pitchFamily="18" charset="0"/>
              </a:rPr>
              <a:t>rektörlükçe belirlenecek takvime göre gerçekleştirilir. Bu süre ve program içerisinde yapılan seçimlerde, bir birimde herhangi bir nedenle sonuç alınamaz ise o birimde temsilci seçilmemiş olur. Öğrenci temsilciliklerine aday olacak öğrenciler, seçim tarihinden en az bir hafta önce fakülte/yüksekokul/konservatuar/meslek yüksekokulunun dekanlık/müdürlüğüne adaylıklarını yazılı olarak bildirirler.</a:t>
            </a:r>
            <a:endParaRPr kumimoji="0" lang="tr-TR" altLang="tr-TR" sz="4800" b="0" i="0" u="none" strike="noStrike" cap="none" normalizeH="0" baseline="0" dirty="0">
              <a:ln>
                <a:noFill/>
              </a:ln>
              <a:solidFill>
                <a:schemeClr val="tx1"/>
              </a:solidFill>
              <a:effectLst/>
              <a:latin typeface="+mn-lt"/>
            </a:endParaRPr>
          </a:p>
        </p:txBody>
      </p:sp>
      <p:sp>
        <p:nvSpPr>
          <p:cNvPr id="17" name="Rectangle 6">
            <a:extLst>
              <a:ext uri="{FF2B5EF4-FFF2-40B4-BE49-F238E27FC236}">
                <a16:creationId xmlns:a16="http://schemas.microsoft.com/office/drawing/2014/main" id="{4864CE17-D424-C4CF-9A0A-60D0DC012655}"/>
              </a:ext>
            </a:extLst>
          </p:cNvPr>
          <p:cNvSpPr>
            <a:spLocks noChangeArrowheads="1"/>
          </p:cNvSpPr>
          <p:nvPr/>
        </p:nvSpPr>
        <p:spPr bwMode="auto">
          <a:xfrm>
            <a:off x="459059" y="4291715"/>
            <a:ext cx="11372599"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35877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just"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lang="tr-TR" altLang="tr-TR" sz="2400" b="1" dirty="0">
                <a:solidFill>
                  <a:srgbClr val="FF0000"/>
                </a:solidFill>
                <a:latin typeface="+mn-lt"/>
                <a:cs typeface="Times New Roman" panose="02020603050405020304" pitchFamily="18" charset="0"/>
              </a:rPr>
              <a:t>Öğrenci konseyi başkanı</a:t>
            </a:r>
          </a:p>
          <a:p>
            <a:pPr marL="0" marR="0" lvl="0" indent="358775" algn="just" defTabSz="914400" rtl="0" eaLnBrk="0" fontAlgn="base" latinLnBrk="0" hangingPunct="0">
              <a:lnSpc>
                <a:spcPct val="100000"/>
              </a:lnSpc>
              <a:spcBef>
                <a:spcPct val="0"/>
              </a:spcBef>
              <a:spcAft>
                <a:spcPct val="0"/>
              </a:spcAft>
              <a:buClrTx/>
              <a:buSzTx/>
              <a:buFontTx/>
              <a:buNone/>
              <a:tabLst/>
            </a:pPr>
            <a:endParaRPr lang="tr-TR" altLang="tr-TR" sz="1400" dirty="0">
              <a:solidFill>
                <a:srgbClr val="000000"/>
              </a:solidFill>
              <a:latin typeface="+mn-lt"/>
              <a:cs typeface="Times New Roman" panose="02020603050405020304" pitchFamily="18" charset="0"/>
            </a:endParaRPr>
          </a:p>
          <a:p>
            <a:pPr marL="0" marR="0" lvl="0" indent="358775" algn="just" defTabSz="914400" rtl="0" eaLnBrk="0" fontAlgn="base" latinLnBrk="0" hangingPunct="0">
              <a:lnSpc>
                <a:spcPct val="100000"/>
              </a:lnSpc>
              <a:spcBef>
                <a:spcPct val="0"/>
              </a:spcBef>
              <a:spcAft>
                <a:spcPct val="0"/>
              </a:spcAft>
              <a:buClrTx/>
              <a:buSzTx/>
              <a:buFontTx/>
              <a:buNone/>
              <a:tabLst/>
            </a:pPr>
            <a:r>
              <a:rPr lang="tr-TR" altLang="tr-TR" sz="2000" dirty="0">
                <a:solidFill>
                  <a:srgbClr val="000000"/>
                </a:solidFill>
                <a:latin typeface="+mn-lt"/>
                <a:cs typeface="Times New Roman" panose="02020603050405020304" pitchFamily="18" charset="0"/>
              </a:rPr>
              <a:t> Öğrenci konseyi başkanlığını, Üniversitemiz fakülte/yüksekokul/konservatuvar adlarının alfabetik sıralamasına göre belirlenen birimin öğrenci temsilcisi üstlenir. 2021 Yılı Aralık ayında Üniversitemiz Başak Cengiz Mimarlık Fakültesi öğrenci temsilcisi Öğrenci Konseyi Başkanlığını yürütmektedir</a:t>
            </a:r>
          </a:p>
        </p:txBody>
      </p:sp>
    </p:spTree>
    <p:extLst>
      <p:ext uri="{BB962C8B-B14F-4D97-AF65-F5344CB8AC3E}">
        <p14:creationId xmlns:p14="http://schemas.microsoft.com/office/powerpoint/2010/main" val="2997213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Metin kutusu 6">
            <a:extLst>
              <a:ext uri="{FF2B5EF4-FFF2-40B4-BE49-F238E27FC236}">
                <a16:creationId xmlns:a16="http://schemas.microsoft.com/office/drawing/2014/main" id="{5BADC8EF-D191-0648-832E-79AB86630EB4}"/>
              </a:ext>
            </a:extLst>
          </p:cNvPr>
          <p:cNvSpPr txBox="1"/>
          <p:nvPr/>
        </p:nvSpPr>
        <p:spPr>
          <a:xfrm>
            <a:off x="2727434" y="420739"/>
            <a:ext cx="7595085" cy="584775"/>
          </a:xfrm>
          <a:prstGeom prst="rect">
            <a:avLst/>
          </a:prstGeom>
          <a:solidFill>
            <a:srgbClr val="002060"/>
          </a:solidFill>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marL="0" indent="0" algn="ctr">
              <a:buNone/>
            </a:pPr>
            <a:r>
              <a:rPr lang="tr-TR" sz="3200" b="1" dirty="0"/>
              <a:t>Öğrenci Konseyi / Öğrenci Temsilcileri</a:t>
            </a:r>
          </a:p>
        </p:txBody>
      </p:sp>
      <p:pic>
        <p:nvPicPr>
          <p:cNvPr id="2" name="Resim 1">
            <a:extLst>
              <a:ext uri="{FF2B5EF4-FFF2-40B4-BE49-F238E27FC236}">
                <a16:creationId xmlns:a16="http://schemas.microsoft.com/office/drawing/2014/main" id="{9BCC6BDF-1279-75A5-3002-93B0020D626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8306" y="299109"/>
            <a:ext cx="1113649" cy="881600"/>
          </a:xfrm>
          <a:prstGeom prst="rect">
            <a:avLst/>
          </a:prstGeom>
          <a:noFill/>
        </p:spPr>
      </p:pic>
      <p:sp>
        <p:nvSpPr>
          <p:cNvPr id="3" name="Slayt Numarası Yer Tutucusu 2">
            <a:extLst>
              <a:ext uri="{FF2B5EF4-FFF2-40B4-BE49-F238E27FC236}">
                <a16:creationId xmlns:a16="http://schemas.microsoft.com/office/drawing/2014/main" id="{8D14E094-090B-50D7-9BEB-2B8B5780360C}"/>
              </a:ext>
            </a:extLst>
          </p:cNvPr>
          <p:cNvSpPr>
            <a:spLocks noGrp="1"/>
          </p:cNvSpPr>
          <p:nvPr>
            <p:ph type="sldNum" sz="quarter" idx="12"/>
          </p:nvPr>
        </p:nvSpPr>
        <p:spPr/>
        <p:txBody>
          <a:bodyPr/>
          <a:lstStyle/>
          <a:p>
            <a:fld id="{E1144718-6C4D-4377-957E-473B28962CB2}" type="slidenum">
              <a:rPr lang="tr-TR" smtClean="0"/>
              <a:t>27</a:t>
            </a:fld>
            <a:endParaRPr lang="tr-TR"/>
          </a:p>
        </p:txBody>
      </p:sp>
      <p:sp>
        <p:nvSpPr>
          <p:cNvPr id="15" name="Rectangle 5">
            <a:extLst>
              <a:ext uri="{FF2B5EF4-FFF2-40B4-BE49-F238E27FC236}">
                <a16:creationId xmlns:a16="http://schemas.microsoft.com/office/drawing/2014/main" id="{3F894C9E-D216-E0F1-1700-DC6888DFB33A}"/>
              </a:ext>
            </a:extLst>
          </p:cNvPr>
          <p:cNvSpPr>
            <a:spLocks noChangeArrowheads="1"/>
          </p:cNvSpPr>
          <p:nvPr/>
        </p:nvSpPr>
        <p:spPr bwMode="auto">
          <a:xfrm>
            <a:off x="734538" y="1223780"/>
            <a:ext cx="10000194" cy="489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35877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358775" algn="just" defTabSz="914400" rtl="0" eaLnBrk="0" fontAlgn="base" latinLnBrk="0" hangingPunct="0">
              <a:lnSpc>
                <a:spcPct val="100000"/>
              </a:lnSpc>
              <a:spcBef>
                <a:spcPct val="0"/>
              </a:spcBef>
              <a:spcAft>
                <a:spcPct val="0"/>
              </a:spcAft>
              <a:buClrTx/>
              <a:buSzTx/>
              <a:buFontTx/>
              <a:buNone/>
              <a:tabLst/>
            </a:pPr>
            <a:endParaRPr kumimoji="0" lang="tr-TR" altLang="tr-TR" sz="2400" b="0" i="0" u="none" strike="noStrike" cap="none" normalizeH="0" baseline="0" dirty="0">
              <a:ln>
                <a:noFill/>
              </a:ln>
              <a:solidFill>
                <a:schemeClr val="tx1"/>
              </a:solidFill>
              <a:effectLst/>
              <a:latin typeface="+mn-lt"/>
            </a:endParaRPr>
          </a:p>
          <a:p>
            <a:pPr marL="0" marR="0" lvl="0" indent="358775" algn="just" defTabSz="914400" rtl="0" eaLnBrk="0" fontAlgn="base" latinLnBrk="0" hangingPunct="0">
              <a:lnSpc>
                <a:spcPct val="100000"/>
              </a:lnSpc>
              <a:spcBef>
                <a:spcPct val="0"/>
              </a:spcBef>
              <a:spcAft>
                <a:spcPct val="0"/>
              </a:spcAft>
              <a:buClrTx/>
              <a:buSzTx/>
              <a:buFontTx/>
              <a:buNone/>
              <a:tabLst/>
            </a:pPr>
            <a:r>
              <a:rPr kumimoji="0" lang="tr-TR" altLang="tr-TR" sz="2400" b="1" i="0" u="none" strike="noStrike" cap="none" normalizeH="0" baseline="0" dirty="0">
                <a:ln>
                  <a:noFill/>
                </a:ln>
                <a:solidFill>
                  <a:srgbClr val="FF0000"/>
                </a:solidFill>
                <a:effectLst/>
                <a:latin typeface="+mn-lt"/>
                <a:cs typeface="Times New Roman" panose="02020603050405020304" pitchFamily="18" charset="0"/>
              </a:rPr>
              <a:t>Öğrenci temsilci adaylarında aranacak nitelikler</a:t>
            </a:r>
          </a:p>
          <a:p>
            <a:pPr marL="0" marR="0" lvl="0" indent="358775" algn="just" defTabSz="914400" rtl="0" eaLnBrk="0" fontAlgn="base" latinLnBrk="0" hangingPunct="0">
              <a:lnSpc>
                <a:spcPct val="100000"/>
              </a:lnSpc>
              <a:spcBef>
                <a:spcPct val="0"/>
              </a:spcBef>
              <a:spcAft>
                <a:spcPct val="0"/>
              </a:spcAft>
              <a:buClrTx/>
              <a:buSzTx/>
              <a:buFontTx/>
              <a:buNone/>
              <a:tabLst/>
            </a:pPr>
            <a:endParaRPr kumimoji="0" lang="tr-TR" altLang="tr-TR" sz="2400" b="1" i="0" u="none" strike="noStrike" cap="none" normalizeH="0" baseline="0" dirty="0">
              <a:ln>
                <a:noFill/>
              </a:ln>
              <a:solidFill>
                <a:srgbClr val="FF0000"/>
              </a:solidFill>
              <a:effectLst/>
              <a:latin typeface="+mn-lt"/>
            </a:endParaRPr>
          </a:p>
          <a:p>
            <a:pPr marL="0" marR="0" lvl="0" indent="358775" algn="just" defTabSz="914400" rtl="0" eaLnBrk="0" fontAlgn="base" latinLnBrk="0" hangingPunct="0">
              <a:lnSpc>
                <a:spcPct val="100000"/>
              </a:lnSpc>
              <a:spcBef>
                <a:spcPct val="0"/>
              </a:spcBef>
              <a:spcAft>
                <a:spcPct val="0"/>
              </a:spcAft>
              <a:buClrTx/>
              <a:buSzTx/>
              <a:buFontTx/>
              <a:buNone/>
              <a:tabLst/>
            </a:pPr>
            <a:r>
              <a:rPr kumimoji="0" lang="tr-TR" altLang="tr-TR" sz="2400" b="0" i="0" u="none" strike="noStrike" cap="none" normalizeH="0" baseline="0" dirty="0">
                <a:ln>
                  <a:noFill/>
                </a:ln>
                <a:solidFill>
                  <a:srgbClr val="000000"/>
                </a:solidFill>
                <a:effectLst/>
                <a:latin typeface="+mn-lt"/>
                <a:cs typeface="Times New Roman" panose="02020603050405020304" pitchFamily="18" charset="0"/>
              </a:rPr>
              <a:t>a) İlgili fakülte, yüksekokul, konservatuvar veya meslek yüksekokulunun</a:t>
            </a:r>
          </a:p>
          <a:p>
            <a:pPr marL="0" marR="0" lvl="0" indent="358775" algn="just" defTabSz="914400" rtl="0" eaLnBrk="0" fontAlgn="base" latinLnBrk="0" hangingPunct="0">
              <a:lnSpc>
                <a:spcPct val="100000"/>
              </a:lnSpc>
              <a:spcBef>
                <a:spcPct val="0"/>
              </a:spcBef>
              <a:spcAft>
                <a:spcPct val="0"/>
              </a:spcAft>
              <a:buClrTx/>
              <a:buSzTx/>
              <a:buFontTx/>
              <a:buNone/>
              <a:tabLst/>
            </a:pPr>
            <a:r>
              <a:rPr kumimoji="0" lang="tr-TR" altLang="tr-TR" sz="2400" b="0" i="0" u="none" strike="noStrike" cap="none" normalizeH="0" baseline="0" dirty="0">
                <a:ln>
                  <a:noFill/>
                </a:ln>
                <a:solidFill>
                  <a:srgbClr val="000000"/>
                </a:solidFill>
                <a:effectLst/>
                <a:latin typeface="+mn-lt"/>
                <a:cs typeface="Times New Roman" panose="02020603050405020304" pitchFamily="18" charset="0"/>
              </a:rPr>
              <a:t>     </a:t>
            </a:r>
            <a:r>
              <a:rPr kumimoji="0" lang="tr-TR" altLang="tr-TR" sz="2400" b="1" i="0" u="none" strike="noStrike" cap="none" normalizeH="0" baseline="0" dirty="0">
                <a:ln>
                  <a:noFill/>
                </a:ln>
                <a:solidFill>
                  <a:srgbClr val="FF0000"/>
                </a:solidFill>
                <a:effectLst/>
                <a:latin typeface="+mn-lt"/>
                <a:cs typeface="Times New Roman" panose="02020603050405020304" pitchFamily="18" charset="0"/>
              </a:rPr>
              <a:t>en az ikinci sınıfına</a:t>
            </a:r>
            <a:r>
              <a:rPr kumimoji="0" lang="tr-TR" altLang="tr-TR" sz="2400" b="0" i="0" u="none" strike="noStrike" cap="none" normalizeH="0" baseline="0" dirty="0">
                <a:ln>
                  <a:noFill/>
                </a:ln>
                <a:solidFill>
                  <a:srgbClr val="000000"/>
                </a:solidFill>
                <a:effectLst/>
                <a:latin typeface="+mn-lt"/>
                <a:cs typeface="Times New Roman" panose="02020603050405020304" pitchFamily="18" charset="0"/>
              </a:rPr>
              <a:t> kayıtlı öğrenci olması,</a:t>
            </a:r>
            <a:endParaRPr kumimoji="0" lang="tr-TR" altLang="tr-TR" sz="2400" b="0" i="0" u="none" strike="noStrike" cap="none" normalizeH="0" baseline="0" dirty="0">
              <a:ln>
                <a:noFill/>
              </a:ln>
              <a:solidFill>
                <a:schemeClr val="tx1"/>
              </a:solidFill>
              <a:effectLst/>
              <a:latin typeface="+mn-lt"/>
            </a:endParaRPr>
          </a:p>
          <a:p>
            <a:pPr marL="0" marR="0" lvl="0" indent="358775" algn="just" defTabSz="914400" rtl="0" eaLnBrk="0" fontAlgn="base" latinLnBrk="0" hangingPunct="0">
              <a:lnSpc>
                <a:spcPct val="100000"/>
              </a:lnSpc>
              <a:spcBef>
                <a:spcPct val="0"/>
              </a:spcBef>
              <a:spcAft>
                <a:spcPct val="0"/>
              </a:spcAft>
              <a:buClrTx/>
              <a:buSzTx/>
              <a:buFontTx/>
              <a:buNone/>
              <a:tabLst/>
            </a:pPr>
            <a:r>
              <a:rPr kumimoji="0" lang="tr-TR" altLang="tr-TR" sz="2400" b="0" i="0" u="none" strike="noStrike" cap="none" normalizeH="0" baseline="0" dirty="0">
                <a:ln>
                  <a:noFill/>
                </a:ln>
                <a:solidFill>
                  <a:srgbClr val="000000"/>
                </a:solidFill>
                <a:effectLst/>
                <a:latin typeface="+mn-lt"/>
                <a:cs typeface="Times New Roman" panose="02020603050405020304" pitchFamily="18" charset="0"/>
              </a:rPr>
              <a:t>b) Siyasi parti organlarında üye veya görevli olmaması,</a:t>
            </a:r>
            <a:endParaRPr kumimoji="0" lang="tr-TR" altLang="tr-TR" sz="2400" b="0" i="0" u="none" strike="noStrike" cap="none" normalizeH="0" baseline="0" dirty="0">
              <a:ln>
                <a:noFill/>
              </a:ln>
              <a:solidFill>
                <a:schemeClr val="tx1"/>
              </a:solidFill>
              <a:effectLst/>
              <a:latin typeface="+mn-lt"/>
            </a:endParaRPr>
          </a:p>
          <a:p>
            <a:pPr marL="0" marR="0" lvl="0" indent="358775" algn="just" defTabSz="914400" rtl="0" eaLnBrk="0" fontAlgn="base" latinLnBrk="0" hangingPunct="0">
              <a:lnSpc>
                <a:spcPct val="100000"/>
              </a:lnSpc>
              <a:spcBef>
                <a:spcPct val="0"/>
              </a:spcBef>
              <a:spcAft>
                <a:spcPct val="0"/>
              </a:spcAft>
              <a:buClrTx/>
              <a:buSzTx/>
              <a:buFontTx/>
              <a:buNone/>
              <a:tabLst/>
            </a:pPr>
            <a:r>
              <a:rPr kumimoji="0" lang="tr-TR" altLang="tr-TR" sz="2400" b="0" i="0" u="none" strike="noStrike" cap="none" normalizeH="0" baseline="0" dirty="0">
                <a:ln>
                  <a:noFill/>
                </a:ln>
                <a:solidFill>
                  <a:srgbClr val="000000"/>
                </a:solidFill>
                <a:effectLst/>
                <a:latin typeface="+mn-lt"/>
                <a:cs typeface="Times New Roman" panose="02020603050405020304" pitchFamily="18" charset="0"/>
              </a:rPr>
              <a:t>c) Yüz kızartıcı suçlardan dolayı adli sicil kaydı bulunmaması,</a:t>
            </a:r>
            <a:endParaRPr kumimoji="0" lang="tr-TR" altLang="tr-TR" sz="2400" b="0" i="0" u="none" strike="noStrike" cap="none" normalizeH="0" baseline="0" dirty="0">
              <a:ln>
                <a:noFill/>
              </a:ln>
              <a:solidFill>
                <a:schemeClr val="tx1"/>
              </a:solidFill>
              <a:effectLst/>
              <a:latin typeface="+mn-lt"/>
            </a:endParaRPr>
          </a:p>
          <a:p>
            <a:pPr marL="0" marR="0" lvl="0" indent="358775" algn="just" defTabSz="914400" rtl="0" eaLnBrk="0" fontAlgn="base" latinLnBrk="0" hangingPunct="0">
              <a:lnSpc>
                <a:spcPct val="100000"/>
              </a:lnSpc>
              <a:spcBef>
                <a:spcPct val="0"/>
              </a:spcBef>
              <a:spcAft>
                <a:spcPct val="0"/>
              </a:spcAft>
              <a:buClrTx/>
              <a:buSzTx/>
              <a:buFontTx/>
              <a:buNone/>
              <a:tabLst/>
            </a:pPr>
            <a:r>
              <a:rPr kumimoji="0" lang="tr-TR" altLang="tr-TR" sz="2400" b="0" i="0" u="none" strike="noStrike" cap="none" normalizeH="0" baseline="0" dirty="0">
                <a:ln>
                  <a:noFill/>
                </a:ln>
                <a:solidFill>
                  <a:srgbClr val="000000"/>
                </a:solidFill>
                <a:effectLst/>
                <a:latin typeface="+mn-lt"/>
                <a:cs typeface="Times New Roman" panose="02020603050405020304" pitchFamily="18" charset="0"/>
              </a:rPr>
              <a:t>ç) Uyarma cezası dışında disiplin cezası almamış olması,</a:t>
            </a:r>
            <a:endParaRPr kumimoji="0" lang="tr-TR" altLang="tr-TR" sz="2400" b="0" i="0" u="none" strike="noStrike" cap="none" normalizeH="0" baseline="0" dirty="0">
              <a:ln>
                <a:noFill/>
              </a:ln>
              <a:solidFill>
                <a:schemeClr val="tx1"/>
              </a:solidFill>
              <a:effectLst/>
              <a:latin typeface="+mn-lt"/>
            </a:endParaRPr>
          </a:p>
          <a:p>
            <a:pPr marL="0" marR="0" lvl="0" indent="358775" algn="just" defTabSz="914400" rtl="0" eaLnBrk="0" fontAlgn="base" latinLnBrk="0" hangingPunct="0">
              <a:lnSpc>
                <a:spcPct val="100000"/>
              </a:lnSpc>
              <a:spcBef>
                <a:spcPct val="0"/>
              </a:spcBef>
              <a:spcAft>
                <a:spcPct val="0"/>
              </a:spcAft>
              <a:buClrTx/>
              <a:buSzTx/>
              <a:buFontTx/>
              <a:buNone/>
              <a:tabLst/>
            </a:pPr>
            <a:r>
              <a:rPr kumimoji="0" lang="tr-TR" altLang="tr-TR" sz="2400" b="0" i="0" u="none" strike="noStrike" cap="none" normalizeH="0" baseline="0" dirty="0">
                <a:ln>
                  <a:noFill/>
                </a:ln>
                <a:solidFill>
                  <a:srgbClr val="000000"/>
                </a:solidFill>
                <a:effectLst/>
                <a:latin typeface="+mn-lt"/>
                <a:cs typeface="Times New Roman" panose="02020603050405020304" pitchFamily="18" charset="0"/>
              </a:rPr>
              <a:t>d) Seçimin yapıldığı dönemde kayıt dondurmamış olması,</a:t>
            </a:r>
            <a:endParaRPr kumimoji="0" lang="tr-TR" altLang="tr-TR" sz="2400" b="0" i="0" u="none" strike="noStrike" cap="none" normalizeH="0" baseline="0" dirty="0">
              <a:ln>
                <a:noFill/>
              </a:ln>
              <a:solidFill>
                <a:schemeClr val="tx1"/>
              </a:solidFill>
              <a:effectLst/>
              <a:latin typeface="+mn-lt"/>
            </a:endParaRPr>
          </a:p>
          <a:p>
            <a:pPr marL="0" marR="0" lvl="0" indent="358775" algn="just" defTabSz="914400" rtl="0" eaLnBrk="0" fontAlgn="base" latinLnBrk="0" hangingPunct="0">
              <a:lnSpc>
                <a:spcPct val="100000"/>
              </a:lnSpc>
              <a:spcBef>
                <a:spcPct val="0"/>
              </a:spcBef>
              <a:spcAft>
                <a:spcPct val="0"/>
              </a:spcAft>
              <a:buClrTx/>
              <a:buSzTx/>
              <a:buFontTx/>
              <a:buNone/>
              <a:tabLst/>
            </a:pPr>
            <a:r>
              <a:rPr kumimoji="0" lang="tr-TR" altLang="tr-TR" sz="2400" b="0" i="0" u="none" strike="noStrike" cap="none" normalizeH="0" baseline="0" dirty="0">
                <a:ln>
                  <a:noFill/>
                </a:ln>
                <a:solidFill>
                  <a:srgbClr val="000000"/>
                </a:solidFill>
                <a:effectLst/>
                <a:latin typeface="+mn-lt"/>
                <a:cs typeface="Times New Roman" panose="02020603050405020304" pitchFamily="18" charset="0"/>
              </a:rPr>
              <a:t>e) Genel not ortalamasının 4 üzerinden </a:t>
            </a:r>
            <a:r>
              <a:rPr kumimoji="0" lang="tr-TR" altLang="tr-TR" sz="2400" b="1" i="0" u="none" strike="noStrike" cap="none" normalizeH="0" baseline="0" dirty="0">
                <a:ln>
                  <a:noFill/>
                </a:ln>
                <a:solidFill>
                  <a:srgbClr val="FF0000"/>
                </a:solidFill>
                <a:effectLst/>
                <a:latin typeface="+mn-lt"/>
                <a:cs typeface="Times New Roman" panose="02020603050405020304" pitchFamily="18" charset="0"/>
              </a:rPr>
              <a:t>2,75</a:t>
            </a:r>
            <a:r>
              <a:rPr kumimoji="0" lang="tr-TR" altLang="tr-TR" sz="2400" b="0" i="0" u="none" strike="noStrike" cap="none" normalizeH="0" baseline="0" dirty="0">
                <a:ln>
                  <a:noFill/>
                </a:ln>
                <a:solidFill>
                  <a:srgbClr val="000000"/>
                </a:solidFill>
                <a:effectLst/>
                <a:latin typeface="+mn-lt"/>
                <a:cs typeface="Times New Roman" panose="02020603050405020304" pitchFamily="18" charset="0"/>
              </a:rPr>
              <a:t> ve üstü veya</a:t>
            </a:r>
          </a:p>
          <a:p>
            <a:pPr marL="0" marR="0" lvl="0" indent="358775" algn="just" defTabSz="914400" rtl="0" eaLnBrk="0" fontAlgn="base" latinLnBrk="0" hangingPunct="0">
              <a:lnSpc>
                <a:spcPct val="100000"/>
              </a:lnSpc>
              <a:spcBef>
                <a:spcPct val="0"/>
              </a:spcBef>
              <a:spcAft>
                <a:spcPct val="0"/>
              </a:spcAft>
              <a:buClrTx/>
              <a:buSzTx/>
              <a:buFontTx/>
              <a:buNone/>
              <a:tabLst/>
            </a:pPr>
            <a:r>
              <a:rPr kumimoji="0" lang="tr-TR" altLang="tr-TR" sz="2400" b="0" i="0" u="none" strike="noStrike" cap="none" normalizeH="0" baseline="0" dirty="0">
                <a:ln>
                  <a:noFill/>
                </a:ln>
                <a:solidFill>
                  <a:srgbClr val="000000"/>
                </a:solidFill>
                <a:effectLst/>
                <a:latin typeface="+mn-lt"/>
                <a:cs typeface="Times New Roman" panose="02020603050405020304" pitchFamily="18" charset="0"/>
              </a:rPr>
              <a:t>    100 üzerinden 70  ve üstü olması,</a:t>
            </a:r>
            <a:endParaRPr kumimoji="0" lang="tr-TR" altLang="tr-TR" sz="2400" b="0" i="0" u="none" strike="noStrike" cap="none" normalizeH="0" baseline="0" dirty="0">
              <a:ln>
                <a:noFill/>
              </a:ln>
              <a:solidFill>
                <a:schemeClr val="tx1"/>
              </a:solidFill>
              <a:effectLst/>
              <a:latin typeface="+mn-lt"/>
            </a:endParaRPr>
          </a:p>
          <a:p>
            <a:pPr marL="0" marR="0" lvl="0" indent="358775" algn="just" defTabSz="914400" rtl="0" eaLnBrk="0" fontAlgn="base" latinLnBrk="0" hangingPunct="0">
              <a:lnSpc>
                <a:spcPct val="100000"/>
              </a:lnSpc>
              <a:spcBef>
                <a:spcPct val="0"/>
              </a:spcBef>
              <a:spcAft>
                <a:spcPct val="0"/>
              </a:spcAft>
              <a:buClrTx/>
              <a:buSzTx/>
              <a:buFontTx/>
              <a:buNone/>
              <a:tabLst/>
            </a:pPr>
            <a:r>
              <a:rPr kumimoji="0" lang="tr-TR" altLang="tr-TR" sz="2400" b="0" i="0" u="none" strike="noStrike" cap="none" normalizeH="0" baseline="0" dirty="0">
                <a:ln>
                  <a:noFill/>
                </a:ln>
                <a:solidFill>
                  <a:srgbClr val="000000"/>
                </a:solidFill>
                <a:effectLst/>
                <a:latin typeface="+mn-lt"/>
                <a:cs typeface="Times New Roman" panose="02020603050405020304" pitchFamily="18" charset="0"/>
              </a:rPr>
              <a:t>f) Terör örgütlerine aidiyeti veya iltisakı ya da bunlarla irtibatı olmaması,</a:t>
            </a:r>
            <a:endParaRPr kumimoji="0" lang="tr-TR" altLang="tr-TR" sz="2400" b="0" i="0" u="none" strike="noStrike" cap="none" normalizeH="0" baseline="0" dirty="0">
              <a:ln>
                <a:noFill/>
              </a:ln>
              <a:solidFill>
                <a:schemeClr val="tx1"/>
              </a:solidFill>
              <a:effectLst/>
              <a:latin typeface="+mn-lt"/>
            </a:endParaRPr>
          </a:p>
          <a:p>
            <a:pPr marL="0" marR="0" lvl="0" indent="358775" algn="just" defTabSz="914400" rtl="0" eaLnBrk="0" fontAlgn="base" latinLnBrk="0" hangingPunct="0">
              <a:lnSpc>
                <a:spcPct val="100000"/>
              </a:lnSpc>
              <a:spcBef>
                <a:spcPct val="0"/>
              </a:spcBef>
              <a:spcAft>
                <a:spcPct val="0"/>
              </a:spcAft>
              <a:buClrTx/>
              <a:buSzTx/>
              <a:buFontTx/>
              <a:buNone/>
              <a:tabLst/>
            </a:pPr>
            <a:r>
              <a:rPr kumimoji="0" lang="tr-TR" altLang="tr-TR" sz="2400" b="0" i="0" u="none" strike="noStrike" cap="none" normalizeH="0" baseline="0" dirty="0">
                <a:ln>
                  <a:noFill/>
                </a:ln>
                <a:solidFill>
                  <a:srgbClr val="000000"/>
                </a:solidFill>
                <a:effectLst/>
                <a:latin typeface="+mn-lt"/>
                <a:cs typeface="Times New Roman" panose="02020603050405020304" pitchFamily="18" charset="0"/>
              </a:rPr>
              <a:t>    şartları aranır.</a:t>
            </a:r>
            <a:endParaRPr kumimoji="0" lang="tr-TR" altLang="tr-TR" sz="5400" b="0" i="0" u="none" strike="noStrike" cap="none" normalizeH="0" baseline="0" dirty="0">
              <a:ln>
                <a:noFill/>
              </a:ln>
              <a:solidFill>
                <a:schemeClr val="tx1"/>
              </a:solidFill>
              <a:effectLst/>
              <a:latin typeface="+mn-lt"/>
            </a:endParaRPr>
          </a:p>
        </p:txBody>
      </p:sp>
      <p:pic>
        <p:nvPicPr>
          <p:cNvPr id="4098" name="Picture 2" descr="Şartlar &amp; Koşullar | Day&amp;GC ⋆ daygc.com ⋆ Online Mağaza">
            <a:extLst>
              <a:ext uri="{FF2B5EF4-FFF2-40B4-BE49-F238E27FC236}">
                <a16:creationId xmlns:a16="http://schemas.microsoft.com/office/drawing/2014/main" id="{365C30F9-43DC-7911-9B2B-BD54762FCB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97499" y="3148679"/>
            <a:ext cx="2246489" cy="174873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a:extLst>
              <a:ext uri="{FF2B5EF4-FFF2-40B4-BE49-F238E27FC236}">
                <a16:creationId xmlns:a16="http://schemas.microsoft.com/office/drawing/2014/main" id="{608D16CE-2A91-C31C-ACC6-7EEB18C5E6C6}"/>
              </a:ext>
            </a:extLst>
          </p:cNvPr>
          <p:cNvSpPr>
            <a:spLocks noChangeArrowheads="1"/>
          </p:cNvSpPr>
          <p:nvPr/>
        </p:nvSpPr>
        <p:spPr bwMode="auto">
          <a:xfrm>
            <a:off x="941862" y="6277302"/>
            <a:ext cx="1041193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tr-TR" altLang="tr-TR" sz="14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Bakınız; </a:t>
            </a:r>
            <a:r>
              <a:rPr kumimoji="0" lang="tr-TR" altLang="tr-TR" sz="1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YÜKSEKÖĞRETİM KURUMLARI ÖĞRENCİ KONSEYLERİ VE YÜKSEKÖĞRETİM  KURUMLARI ULUSAL ÖĞRENCİ KONSEYİ </a:t>
            </a:r>
            <a:r>
              <a:rPr kumimoji="0" lang="tr-TR" altLang="tr-TR" sz="14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hlinkClick r:id="rId4"/>
              </a:rPr>
              <a:t>YÖNETMELİĞİ</a:t>
            </a:r>
            <a:endParaRPr kumimoji="0" lang="tr-TR" altLang="tr-TR" sz="1400" b="0" i="0" u="none" strike="noStrike" cap="none" normalizeH="0" baseline="0" dirty="0">
              <a:ln>
                <a:noFill/>
              </a:ln>
              <a:solidFill>
                <a:srgbClr val="FF0000"/>
              </a:solidFill>
              <a:effectLst/>
            </a:endParaRPr>
          </a:p>
        </p:txBody>
      </p:sp>
    </p:spTree>
    <p:extLst>
      <p:ext uri="{BB962C8B-B14F-4D97-AF65-F5344CB8AC3E}">
        <p14:creationId xmlns:p14="http://schemas.microsoft.com/office/powerpoint/2010/main" val="1130830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Metin kutusu 6">
            <a:extLst>
              <a:ext uri="{FF2B5EF4-FFF2-40B4-BE49-F238E27FC236}">
                <a16:creationId xmlns:a16="http://schemas.microsoft.com/office/drawing/2014/main" id="{5BADC8EF-D191-0648-832E-79AB86630EB4}"/>
              </a:ext>
            </a:extLst>
          </p:cNvPr>
          <p:cNvSpPr txBox="1"/>
          <p:nvPr/>
        </p:nvSpPr>
        <p:spPr>
          <a:xfrm>
            <a:off x="2750012" y="466408"/>
            <a:ext cx="7595085" cy="584775"/>
          </a:xfrm>
          <a:prstGeom prst="rect">
            <a:avLst/>
          </a:prstGeom>
          <a:solidFill>
            <a:srgbClr val="002060"/>
          </a:solidFill>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marL="0" indent="0" algn="ctr">
              <a:buNone/>
            </a:pPr>
            <a:r>
              <a:rPr lang="tr-TR" sz="3200" b="1" dirty="0"/>
              <a:t>Öğrenci Konseyi / Öğrenci Temsilcileri</a:t>
            </a:r>
          </a:p>
        </p:txBody>
      </p:sp>
      <p:pic>
        <p:nvPicPr>
          <p:cNvPr id="2" name="Resim 1">
            <a:extLst>
              <a:ext uri="{FF2B5EF4-FFF2-40B4-BE49-F238E27FC236}">
                <a16:creationId xmlns:a16="http://schemas.microsoft.com/office/drawing/2014/main" id="{9BCC6BDF-1279-75A5-3002-93B0020D626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3945" y="324383"/>
            <a:ext cx="1116084" cy="883528"/>
          </a:xfrm>
          <a:prstGeom prst="rect">
            <a:avLst/>
          </a:prstGeom>
          <a:noFill/>
        </p:spPr>
      </p:pic>
      <p:sp>
        <p:nvSpPr>
          <p:cNvPr id="3" name="Slayt Numarası Yer Tutucusu 2">
            <a:extLst>
              <a:ext uri="{FF2B5EF4-FFF2-40B4-BE49-F238E27FC236}">
                <a16:creationId xmlns:a16="http://schemas.microsoft.com/office/drawing/2014/main" id="{8D14E094-090B-50D7-9BEB-2B8B5780360C}"/>
              </a:ext>
            </a:extLst>
          </p:cNvPr>
          <p:cNvSpPr>
            <a:spLocks noGrp="1"/>
          </p:cNvSpPr>
          <p:nvPr>
            <p:ph type="sldNum" sz="quarter" idx="12"/>
          </p:nvPr>
        </p:nvSpPr>
        <p:spPr/>
        <p:txBody>
          <a:bodyPr/>
          <a:lstStyle/>
          <a:p>
            <a:fld id="{E1144718-6C4D-4377-957E-473B28962CB2}" type="slidenum">
              <a:rPr lang="tr-TR" smtClean="0"/>
              <a:t>28</a:t>
            </a:fld>
            <a:endParaRPr lang="tr-TR"/>
          </a:p>
        </p:txBody>
      </p:sp>
      <p:sp>
        <p:nvSpPr>
          <p:cNvPr id="15" name="Rectangle 5">
            <a:extLst>
              <a:ext uri="{FF2B5EF4-FFF2-40B4-BE49-F238E27FC236}">
                <a16:creationId xmlns:a16="http://schemas.microsoft.com/office/drawing/2014/main" id="{3F894C9E-D216-E0F1-1700-DC6888DFB33A}"/>
              </a:ext>
            </a:extLst>
          </p:cNvPr>
          <p:cNvSpPr>
            <a:spLocks noChangeArrowheads="1"/>
          </p:cNvSpPr>
          <p:nvPr/>
        </p:nvSpPr>
        <p:spPr bwMode="auto">
          <a:xfrm>
            <a:off x="1051628" y="3672436"/>
            <a:ext cx="1022574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35877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358775" algn="just" defTabSz="914400" rtl="0" eaLnBrk="0" fontAlgn="base" latinLnBrk="0" hangingPunct="0">
              <a:lnSpc>
                <a:spcPct val="100000"/>
              </a:lnSpc>
              <a:spcBef>
                <a:spcPct val="0"/>
              </a:spcBef>
              <a:spcAft>
                <a:spcPct val="0"/>
              </a:spcAft>
              <a:buClrTx/>
              <a:buSzTx/>
              <a:buFontTx/>
              <a:buNone/>
              <a:tabLst/>
            </a:pPr>
            <a:endParaRPr kumimoji="0" lang="tr-TR" altLang="tr-TR" sz="2400" b="0" i="0" u="none" strike="noStrike" cap="none" normalizeH="0" baseline="0" dirty="0">
              <a:ln>
                <a:noFill/>
              </a:ln>
              <a:solidFill>
                <a:schemeClr val="tx1"/>
              </a:solidFill>
              <a:effectLst/>
              <a:latin typeface="+mn-lt"/>
            </a:endParaRPr>
          </a:p>
        </p:txBody>
      </p:sp>
      <p:sp>
        <p:nvSpPr>
          <p:cNvPr id="4" name="Rectangle 1">
            <a:extLst>
              <a:ext uri="{FF2B5EF4-FFF2-40B4-BE49-F238E27FC236}">
                <a16:creationId xmlns:a16="http://schemas.microsoft.com/office/drawing/2014/main" id="{B2C366D2-B6C1-073C-D43C-BDF8C80E8DCD}"/>
              </a:ext>
            </a:extLst>
          </p:cNvPr>
          <p:cNvSpPr>
            <a:spLocks noChangeArrowheads="1"/>
          </p:cNvSpPr>
          <p:nvPr/>
        </p:nvSpPr>
        <p:spPr bwMode="auto">
          <a:xfrm>
            <a:off x="507030" y="1646327"/>
            <a:ext cx="11324628" cy="1692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35877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358775" algn="just" defTabSz="914400" rtl="0" eaLnBrk="0" fontAlgn="base" latinLnBrk="0" hangingPunct="0">
              <a:lnSpc>
                <a:spcPct val="100000"/>
              </a:lnSpc>
              <a:spcBef>
                <a:spcPct val="0"/>
              </a:spcBef>
              <a:spcAft>
                <a:spcPct val="0"/>
              </a:spcAft>
              <a:buClrTx/>
              <a:buSzTx/>
              <a:buFontTx/>
              <a:buNone/>
              <a:tabLst/>
            </a:pPr>
            <a:r>
              <a:rPr kumimoji="0" lang="tr-TR" altLang="tr-TR" sz="2200" b="1" i="0" u="none" strike="noStrike" cap="none" normalizeH="0" baseline="0" dirty="0">
                <a:ln>
                  <a:noFill/>
                </a:ln>
                <a:solidFill>
                  <a:srgbClr val="FF0000"/>
                </a:solidFill>
                <a:effectLst/>
                <a:latin typeface="+mn-lt"/>
                <a:cs typeface="Times New Roman" panose="02020603050405020304" pitchFamily="18" charset="0"/>
              </a:rPr>
              <a:t>Bölüm, program, anabilim dalı, anasanat dalı öğrenci temsilcisi seçimi</a:t>
            </a:r>
            <a:endParaRPr lang="tr-TR" altLang="tr-TR" sz="2200" b="1" dirty="0">
              <a:solidFill>
                <a:srgbClr val="FF0000"/>
              </a:solidFill>
              <a:latin typeface="+mn-lt"/>
            </a:endParaRPr>
          </a:p>
          <a:p>
            <a:pPr marL="0" marR="0" lvl="0" indent="358775" algn="just" defTabSz="914400" rtl="0" eaLnBrk="0" fontAlgn="base" latinLnBrk="0" hangingPunct="0">
              <a:lnSpc>
                <a:spcPct val="100000"/>
              </a:lnSpc>
              <a:spcBef>
                <a:spcPct val="0"/>
              </a:spcBef>
              <a:spcAft>
                <a:spcPct val="0"/>
              </a:spcAft>
              <a:buClrTx/>
              <a:buSzTx/>
              <a:buFontTx/>
              <a:buNone/>
              <a:tabLst/>
            </a:pPr>
            <a:endParaRPr kumimoji="0" lang="tr-TR" altLang="tr-TR" sz="1400" b="0" i="0" u="none" strike="noStrike" cap="none" normalizeH="0" baseline="0" dirty="0">
              <a:ln>
                <a:noFill/>
              </a:ln>
              <a:solidFill>
                <a:srgbClr val="000000"/>
              </a:solidFill>
              <a:effectLst/>
              <a:latin typeface="+mn-lt"/>
              <a:cs typeface="Times New Roman" panose="02020603050405020304" pitchFamily="18" charset="0"/>
            </a:endParaRPr>
          </a:p>
          <a:p>
            <a:pPr marL="0" marR="0" lvl="0" indent="358775" algn="just" defTabSz="914400" rtl="0" eaLnBrk="0" fontAlgn="base" latinLnBrk="0" hangingPunct="0">
              <a:lnSpc>
                <a:spcPct val="100000"/>
              </a:lnSpc>
              <a:spcBef>
                <a:spcPct val="0"/>
              </a:spcBef>
              <a:spcAft>
                <a:spcPct val="0"/>
              </a:spcAft>
              <a:buClrTx/>
              <a:buSzTx/>
              <a:buFontTx/>
              <a:buNone/>
              <a:tabLst/>
            </a:pPr>
            <a:r>
              <a:rPr kumimoji="0" lang="tr-TR" altLang="tr-TR" sz="2200" b="0" i="0" u="none" strike="noStrike" cap="none" normalizeH="0" baseline="0" dirty="0">
                <a:ln>
                  <a:noFill/>
                </a:ln>
                <a:solidFill>
                  <a:srgbClr val="000000"/>
                </a:solidFill>
                <a:effectLst/>
                <a:latin typeface="+mn-lt"/>
                <a:cs typeface="Times New Roman" panose="02020603050405020304" pitchFamily="18" charset="0"/>
              </a:rPr>
              <a:t> Bölüm/program/anabilimdalı/anasanatdalı öğrenci temsilcisi, bölüm/program/anabilim dalı/anasanat dalı öğrencilerince, kendi aralarından, seçime katılanların çoğunluğuyla bir defaya mahsus olmak üzere </a:t>
            </a:r>
            <a:r>
              <a:rPr kumimoji="0" lang="tr-TR" altLang="tr-TR" sz="2200" b="1" i="0" u="none" strike="noStrike" cap="none" normalizeH="0" baseline="0" dirty="0">
                <a:ln>
                  <a:noFill/>
                </a:ln>
                <a:solidFill>
                  <a:srgbClr val="FF0000"/>
                </a:solidFill>
                <a:effectLst/>
                <a:latin typeface="+mn-lt"/>
                <a:cs typeface="Times New Roman" panose="02020603050405020304" pitchFamily="18" charset="0"/>
              </a:rPr>
              <a:t>iki yıl için </a:t>
            </a:r>
            <a:r>
              <a:rPr kumimoji="0" lang="tr-TR" altLang="tr-TR" sz="2200" b="0" i="0" u="none" strike="noStrike" cap="none" normalizeH="0" baseline="0" dirty="0">
                <a:ln>
                  <a:noFill/>
                </a:ln>
                <a:solidFill>
                  <a:srgbClr val="000000"/>
                </a:solidFill>
                <a:effectLst/>
                <a:latin typeface="+mn-lt"/>
                <a:cs typeface="Times New Roman" panose="02020603050405020304" pitchFamily="18" charset="0"/>
              </a:rPr>
              <a:t>seçilir.</a:t>
            </a:r>
            <a:endParaRPr kumimoji="0" lang="tr-TR" altLang="tr-TR" sz="2200" b="0" i="0" u="none" strike="noStrike" cap="none" normalizeH="0" baseline="0" dirty="0">
              <a:ln>
                <a:noFill/>
              </a:ln>
              <a:solidFill>
                <a:schemeClr val="tx1"/>
              </a:solidFill>
              <a:effectLst/>
              <a:latin typeface="+mn-lt"/>
            </a:endParaRPr>
          </a:p>
        </p:txBody>
      </p:sp>
      <p:sp>
        <p:nvSpPr>
          <p:cNvPr id="5" name="Rectangle 2">
            <a:extLst>
              <a:ext uri="{FF2B5EF4-FFF2-40B4-BE49-F238E27FC236}">
                <a16:creationId xmlns:a16="http://schemas.microsoft.com/office/drawing/2014/main" id="{C1589E72-BA57-407D-3838-21752B866642}"/>
              </a:ext>
            </a:extLst>
          </p:cNvPr>
          <p:cNvSpPr>
            <a:spLocks noChangeArrowheads="1"/>
          </p:cNvSpPr>
          <p:nvPr/>
        </p:nvSpPr>
        <p:spPr bwMode="auto">
          <a:xfrm>
            <a:off x="427895" y="3429000"/>
            <a:ext cx="11403763"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35877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358775" algn="just" defTabSz="914400" rtl="0" eaLnBrk="0" fontAlgn="base" latinLnBrk="0" hangingPunct="0">
              <a:lnSpc>
                <a:spcPct val="100000"/>
              </a:lnSpc>
              <a:spcBef>
                <a:spcPct val="0"/>
              </a:spcBef>
              <a:spcAft>
                <a:spcPct val="0"/>
              </a:spcAft>
              <a:buClrTx/>
              <a:buSzTx/>
              <a:buFontTx/>
              <a:buNone/>
              <a:tabLst/>
            </a:pPr>
            <a:r>
              <a:rPr lang="tr-TR" altLang="tr-TR" sz="2200" b="1" dirty="0">
                <a:solidFill>
                  <a:srgbClr val="FF0000"/>
                </a:solidFill>
                <a:latin typeface="+mn-lt"/>
                <a:cs typeface="Times New Roman" panose="02020603050405020304" pitchFamily="18" charset="0"/>
              </a:rPr>
              <a:t>Fakülte/yüksekokul/konservatuvar/meslek yüksekokulu öğrenci temsilcisi seçimi</a:t>
            </a:r>
          </a:p>
          <a:p>
            <a:pPr marL="0" marR="0" lvl="0" indent="358775" algn="just" defTabSz="914400" rtl="0" eaLnBrk="0" fontAlgn="base" latinLnBrk="0" hangingPunct="0">
              <a:lnSpc>
                <a:spcPct val="100000"/>
              </a:lnSpc>
              <a:spcBef>
                <a:spcPct val="0"/>
              </a:spcBef>
              <a:spcAft>
                <a:spcPct val="0"/>
              </a:spcAft>
              <a:buClrTx/>
              <a:buSzTx/>
              <a:buFontTx/>
              <a:buNone/>
              <a:tabLst/>
            </a:pPr>
            <a:endParaRPr lang="tr-TR" altLang="tr-TR" sz="1400" dirty="0">
              <a:solidFill>
                <a:srgbClr val="000000"/>
              </a:solidFill>
              <a:latin typeface="+mn-lt"/>
              <a:cs typeface="Times New Roman" panose="02020603050405020304" pitchFamily="18" charset="0"/>
            </a:endParaRPr>
          </a:p>
          <a:p>
            <a:pPr marL="0" marR="0" lvl="0" indent="358775" algn="just" defTabSz="914400" rtl="0" eaLnBrk="0" fontAlgn="base" latinLnBrk="0" hangingPunct="0">
              <a:lnSpc>
                <a:spcPct val="100000"/>
              </a:lnSpc>
              <a:spcBef>
                <a:spcPct val="0"/>
              </a:spcBef>
              <a:spcAft>
                <a:spcPct val="0"/>
              </a:spcAft>
              <a:buClrTx/>
              <a:buSzTx/>
              <a:buFontTx/>
              <a:buNone/>
              <a:tabLst/>
            </a:pPr>
            <a:r>
              <a:rPr lang="tr-TR" altLang="tr-TR" sz="2200" dirty="0">
                <a:solidFill>
                  <a:srgbClr val="000000"/>
                </a:solidFill>
                <a:latin typeface="+mn-lt"/>
                <a:cs typeface="Times New Roman" panose="02020603050405020304" pitchFamily="18" charset="0"/>
              </a:rPr>
              <a:t>Fakülte/yüksekokul/konservatuvar/meslek yüksekokulu öğrenci temsilcisi, Üniversitemizin bölüm/program/anabilim dalı/anasanat dalı öğrenci temsilcilerince kendi aralarından, seçime katılanların çoğunluğuyla ve </a:t>
            </a:r>
            <a:r>
              <a:rPr lang="tr-TR" altLang="tr-TR" sz="2200" b="1" dirty="0">
                <a:solidFill>
                  <a:srgbClr val="FF0000"/>
                </a:solidFill>
                <a:latin typeface="+mn-lt"/>
                <a:cs typeface="Times New Roman" panose="02020603050405020304" pitchFamily="18" charset="0"/>
              </a:rPr>
              <a:t>iki yıl için </a:t>
            </a:r>
            <a:r>
              <a:rPr lang="tr-TR" altLang="tr-TR" sz="2200" dirty="0">
                <a:solidFill>
                  <a:srgbClr val="000000"/>
                </a:solidFill>
                <a:latin typeface="+mn-lt"/>
                <a:cs typeface="Times New Roman" panose="02020603050405020304" pitchFamily="18" charset="0"/>
              </a:rPr>
              <a:t>seçilir. Sadece bir bölüm/program/anabilim dalı/anasanat dalı bulunan fakülte/ yüksekokul/konservatuvar veya meslek yüksekokullarında var olan bölüm/program/anabilim dalı/anasanat dalı öğrenci temsilcisi, söz konusu fakülte/yüksekokul/konservatuvar veya meslek yüksekokulunun temsilcisi olarak görev yapar.</a:t>
            </a:r>
          </a:p>
        </p:txBody>
      </p:sp>
      <p:sp>
        <p:nvSpPr>
          <p:cNvPr id="6" name="Rectangle 1">
            <a:extLst>
              <a:ext uri="{FF2B5EF4-FFF2-40B4-BE49-F238E27FC236}">
                <a16:creationId xmlns:a16="http://schemas.microsoft.com/office/drawing/2014/main" id="{11CC0F61-107E-E19E-B387-4FBF6AC09809}"/>
              </a:ext>
            </a:extLst>
          </p:cNvPr>
          <p:cNvSpPr>
            <a:spLocks noChangeArrowheads="1"/>
          </p:cNvSpPr>
          <p:nvPr/>
        </p:nvSpPr>
        <p:spPr bwMode="auto">
          <a:xfrm>
            <a:off x="851987" y="6225282"/>
            <a:ext cx="1041193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tr-TR" altLang="tr-TR" sz="14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Bakınız; </a:t>
            </a:r>
            <a:r>
              <a:rPr kumimoji="0" lang="tr-TR" altLang="tr-TR" sz="1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YÜKSEKÖĞRETİM KURUMLARI ÖĞRENCİ KONSEYLERİ VE YÜKSEKÖĞRETİM  KURUMLARI ULUSAL ÖĞRENCİ KONSEYİ </a:t>
            </a:r>
            <a:r>
              <a:rPr kumimoji="0" lang="tr-TR" altLang="tr-TR" sz="14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hlinkClick r:id="rId3"/>
              </a:rPr>
              <a:t>YÖNETMELİĞİ</a:t>
            </a:r>
            <a:endParaRPr kumimoji="0" lang="tr-TR" altLang="tr-TR" sz="1400" b="0" i="0" u="none" strike="noStrike" cap="none" normalizeH="0" baseline="0" dirty="0">
              <a:ln>
                <a:noFill/>
              </a:ln>
              <a:solidFill>
                <a:srgbClr val="FF0000"/>
              </a:solidFill>
              <a:effectLst/>
            </a:endParaRPr>
          </a:p>
        </p:txBody>
      </p:sp>
    </p:spTree>
    <p:extLst>
      <p:ext uri="{BB962C8B-B14F-4D97-AF65-F5344CB8AC3E}">
        <p14:creationId xmlns:p14="http://schemas.microsoft.com/office/powerpoint/2010/main" val="30850647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8294908-8B00-4F58-BBBA-20F71A40A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Shape 22">
            <a:extLst>
              <a:ext uri="{FF2B5EF4-FFF2-40B4-BE49-F238E27FC236}">
                <a16:creationId xmlns:a16="http://schemas.microsoft.com/office/drawing/2014/main" id="{4364C879-1404-4203-8E9D-CC5DE0A621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782" y="-1386168"/>
            <a:ext cx="2424873" cy="3611191"/>
          </a:xfrm>
          <a:custGeom>
            <a:avLst/>
            <a:gdLst>
              <a:gd name="connsiteX0" fmla="*/ 0 w 2424873"/>
              <a:gd name="connsiteY0" fmla="*/ 2424874 h 3611191"/>
              <a:gd name="connsiteX1" fmla="*/ 2424873 w 2424873"/>
              <a:gd name="connsiteY1" fmla="*/ 0 h 3611191"/>
              <a:gd name="connsiteX2" fmla="*/ 2424873 w 2424873"/>
              <a:gd name="connsiteY2" fmla="*/ 3611191 h 3611191"/>
              <a:gd name="connsiteX3" fmla="*/ 1186317 w 2424873"/>
              <a:gd name="connsiteY3" fmla="*/ 3611191 h 3611191"/>
            </a:gdLst>
            <a:ahLst/>
            <a:cxnLst>
              <a:cxn ang="0">
                <a:pos x="connsiteX0" y="connsiteY0"/>
              </a:cxn>
              <a:cxn ang="0">
                <a:pos x="connsiteX1" y="connsiteY1"/>
              </a:cxn>
              <a:cxn ang="0">
                <a:pos x="connsiteX2" y="connsiteY2"/>
              </a:cxn>
              <a:cxn ang="0">
                <a:pos x="connsiteX3" y="connsiteY3"/>
              </a:cxn>
            </a:cxnLst>
            <a:rect l="l" t="t" r="r" b="b"/>
            <a:pathLst>
              <a:path w="2424873" h="3611191">
                <a:moveTo>
                  <a:pt x="0" y="2424874"/>
                </a:moveTo>
                <a:lnTo>
                  <a:pt x="2424873" y="0"/>
                </a:lnTo>
                <a:lnTo>
                  <a:pt x="2424873" y="3611191"/>
                </a:lnTo>
                <a:lnTo>
                  <a:pt x="1186317" y="361119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24">
            <a:extLst>
              <a:ext uri="{FF2B5EF4-FFF2-40B4-BE49-F238E27FC236}">
                <a16:creationId xmlns:a16="http://schemas.microsoft.com/office/drawing/2014/main" id="{84617302-4B0D-4351-A6BB-6F0930D94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571000" y="-338582"/>
            <a:ext cx="1635955" cy="1635955"/>
          </a:xfrm>
          <a:custGeom>
            <a:avLst/>
            <a:gdLst>
              <a:gd name="connsiteX0" fmla="*/ 0 w 1635955"/>
              <a:gd name="connsiteY0" fmla="*/ 957987 h 1635955"/>
              <a:gd name="connsiteX1" fmla="*/ 957987 w 1635955"/>
              <a:gd name="connsiteY1" fmla="*/ 0 h 1635955"/>
              <a:gd name="connsiteX2" fmla="*/ 1635955 w 1635955"/>
              <a:gd name="connsiteY2" fmla="*/ 0 h 1635955"/>
              <a:gd name="connsiteX3" fmla="*/ 1635955 w 1635955"/>
              <a:gd name="connsiteY3" fmla="*/ 1635955 h 1635955"/>
              <a:gd name="connsiteX4" fmla="*/ 0 w 1635955"/>
              <a:gd name="connsiteY4" fmla="*/ 1635955 h 1635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55" h="1635955">
                <a:moveTo>
                  <a:pt x="0" y="957987"/>
                </a:moveTo>
                <a:lnTo>
                  <a:pt x="957987" y="0"/>
                </a:lnTo>
                <a:lnTo>
                  <a:pt x="1635955" y="0"/>
                </a:lnTo>
                <a:lnTo>
                  <a:pt x="1635955" y="1635955"/>
                </a:lnTo>
                <a:lnTo>
                  <a:pt x="0" y="1635955"/>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a:extLst>
              <a:ext uri="{FF2B5EF4-FFF2-40B4-BE49-F238E27FC236}">
                <a16:creationId xmlns:a16="http://schemas.microsoft.com/office/drawing/2014/main" id="{DA2C7802-C2E0-4218-8F89-8DD7CCD2C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7985" y="-6588"/>
            <a:ext cx="4059393" cy="2548110"/>
          </a:xfrm>
          <a:custGeom>
            <a:avLst/>
            <a:gdLst>
              <a:gd name="connsiteX0" fmla="*/ 0 w 4059393"/>
              <a:gd name="connsiteY0" fmla="*/ 1511282 h 2548110"/>
              <a:gd name="connsiteX1" fmla="*/ 1511282 w 4059393"/>
              <a:gd name="connsiteY1" fmla="*/ 0 h 2548110"/>
              <a:gd name="connsiteX2" fmla="*/ 4059393 w 4059393"/>
              <a:gd name="connsiteY2" fmla="*/ 2548110 h 2548110"/>
              <a:gd name="connsiteX3" fmla="*/ 0 w 4059393"/>
              <a:gd name="connsiteY3" fmla="*/ 2548110 h 2548110"/>
            </a:gdLst>
            <a:ahLst/>
            <a:cxnLst>
              <a:cxn ang="0">
                <a:pos x="connsiteX0" y="connsiteY0"/>
              </a:cxn>
              <a:cxn ang="0">
                <a:pos x="connsiteX1" y="connsiteY1"/>
              </a:cxn>
              <a:cxn ang="0">
                <a:pos x="connsiteX2" y="connsiteY2"/>
              </a:cxn>
              <a:cxn ang="0">
                <a:pos x="connsiteX3" y="connsiteY3"/>
              </a:cxn>
            </a:cxnLst>
            <a:rect l="l" t="t" r="r" b="b"/>
            <a:pathLst>
              <a:path w="4059393" h="2548110">
                <a:moveTo>
                  <a:pt x="0" y="1511282"/>
                </a:moveTo>
                <a:lnTo>
                  <a:pt x="1511282" y="0"/>
                </a:lnTo>
                <a:lnTo>
                  <a:pt x="4059393" y="2548110"/>
                </a:lnTo>
                <a:lnTo>
                  <a:pt x="0" y="254811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Rectangle 28">
            <a:extLst>
              <a:ext uri="{FF2B5EF4-FFF2-40B4-BE49-F238E27FC236}">
                <a16:creationId xmlns:a16="http://schemas.microsoft.com/office/drawing/2014/main" id="{A6D7111A-21E5-4EE9-8A78-10E5530F01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262924" y="1465780"/>
            <a:ext cx="1185708" cy="118570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A3969E80-A77B-49FC-9122-D89AFD5EE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9557" y="5198743"/>
            <a:ext cx="2444907" cy="2366116"/>
          </a:xfrm>
          <a:custGeom>
            <a:avLst/>
            <a:gdLst>
              <a:gd name="connsiteX0" fmla="*/ 0 w 2203753"/>
              <a:gd name="connsiteY0" fmla="*/ 0 h 2132734"/>
              <a:gd name="connsiteX1" fmla="*/ 2203753 w 2203753"/>
              <a:gd name="connsiteY1" fmla="*/ 0 h 2132734"/>
              <a:gd name="connsiteX2" fmla="*/ 2203753 w 2203753"/>
              <a:gd name="connsiteY2" fmla="*/ 576461 h 2132734"/>
              <a:gd name="connsiteX3" fmla="*/ 647480 w 2203753"/>
              <a:gd name="connsiteY3" fmla="*/ 2132734 h 2132734"/>
              <a:gd name="connsiteX4" fmla="*/ 0 w 2203753"/>
              <a:gd name="connsiteY4" fmla="*/ 1485255 h 2132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753" h="2132734">
                <a:moveTo>
                  <a:pt x="0" y="0"/>
                </a:moveTo>
                <a:lnTo>
                  <a:pt x="2203753" y="0"/>
                </a:lnTo>
                <a:lnTo>
                  <a:pt x="2203753" y="576461"/>
                </a:lnTo>
                <a:lnTo>
                  <a:pt x="647480" y="2132734"/>
                </a:lnTo>
                <a:lnTo>
                  <a:pt x="0" y="1485255"/>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Rectangle 32">
            <a:extLst>
              <a:ext uri="{FF2B5EF4-FFF2-40B4-BE49-F238E27FC236}">
                <a16:creationId xmlns:a16="http://schemas.microsoft.com/office/drawing/2014/main" id="{1849CA57-76BD-4CF2-80BA-D7A46A01B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769787" y="5439893"/>
            <a:ext cx="928467" cy="928467"/>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ffectLst>
                <a:outerShdw blurRad="38100" dist="38100" dir="2700000" algn="tl">
                  <a:srgbClr val="000000">
                    <a:alpha val="43137"/>
                  </a:srgbClr>
                </a:outerShdw>
              </a:effectLst>
            </a:endParaRPr>
          </a:p>
        </p:txBody>
      </p:sp>
      <p:sp>
        <p:nvSpPr>
          <p:cNvPr id="35" name="Freeform: Shape 34">
            <a:extLst>
              <a:ext uri="{FF2B5EF4-FFF2-40B4-BE49-F238E27FC236}">
                <a16:creationId xmlns:a16="http://schemas.microsoft.com/office/drawing/2014/main" id="{35E9085E-E730-4768-83D4-6CB7E98971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401311" y="734311"/>
            <a:ext cx="5389379" cy="5389379"/>
          </a:xfrm>
          <a:custGeom>
            <a:avLst/>
            <a:gdLst>
              <a:gd name="connsiteX0" fmla="*/ 0 w 5389379"/>
              <a:gd name="connsiteY0" fmla="*/ 540040 h 5389379"/>
              <a:gd name="connsiteX1" fmla="*/ 540040 w 5389379"/>
              <a:gd name="connsiteY1" fmla="*/ 0 h 5389379"/>
              <a:gd name="connsiteX2" fmla="*/ 5389379 w 5389379"/>
              <a:gd name="connsiteY2" fmla="*/ 0 h 5389379"/>
              <a:gd name="connsiteX3" fmla="*/ 5389379 w 5389379"/>
              <a:gd name="connsiteY3" fmla="*/ 4838655 h 5389379"/>
              <a:gd name="connsiteX4" fmla="*/ 4838655 w 5389379"/>
              <a:gd name="connsiteY4" fmla="*/ 5389379 h 5389379"/>
              <a:gd name="connsiteX5" fmla="*/ 0 w 5389379"/>
              <a:gd name="connsiteY5" fmla="*/ 5389379 h 5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379" h="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Slayt Numarası Yer Tutucusu 2">
            <a:extLst>
              <a:ext uri="{FF2B5EF4-FFF2-40B4-BE49-F238E27FC236}">
                <a16:creationId xmlns:a16="http://schemas.microsoft.com/office/drawing/2014/main" id="{A15A611F-54A8-BAD2-C706-BBC1F1F4D594}"/>
              </a:ext>
            </a:extLst>
          </p:cNvPr>
          <p:cNvSpPr>
            <a:spLocks noGrp="1"/>
          </p:cNvSpPr>
          <p:nvPr>
            <p:ph type="sldNum" sz="quarter" idx="12"/>
          </p:nvPr>
        </p:nvSpPr>
        <p:spPr>
          <a:xfrm>
            <a:off x="321732" y="6356350"/>
            <a:ext cx="2568811" cy="365125"/>
          </a:xfrm>
        </p:spPr>
        <p:txBody>
          <a:bodyPr vert="horz" lIns="91440" tIns="45720" rIns="91440" bIns="45720" rtlCol="0" anchor="ctr">
            <a:normAutofit/>
          </a:bodyPr>
          <a:lstStyle/>
          <a:p>
            <a:pPr algn="l">
              <a:spcAft>
                <a:spcPts val="600"/>
              </a:spcAft>
            </a:pPr>
            <a:fld id="{E1144718-6C4D-4377-957E-473B28962CB2}" type="slidenum">
              <a:rPr lang="en-US" smtClean="0">
                <a:solidFill>
                  <a:srgbClr val="FFFFFF"/>
                </a:solidFill>
              </a:rPr>
              <a:pPr algn="l">
                <a:spcAft>
                  <a:spcPts val="600"/>
                </a:spcAft>
              </a:pPr>
              <a:t>29</a:t>
            </a:fld>
            <a:endParaRPr lang="en-US">
              <a:solidFill>
                <a:srgbClr val="FFFFFF"/>
              </a:solidFill>
            </a:endParaRPr>
          </a:p>
        </p:txBody>
      </p:sp>
      <p:sp>
        <p:nvSpPr>
          <p:cNvPr id="37" name="Freeform: Shape 36">
            <a:extLst>
              <a:ext uri="{FF2B5EF4-FFF2-40B4-BE49-F238E27FC236}">
                <a16:creationId xmlns:a16="http://schemas.microsoft.com/office/drawing/2014/main" id="{973272FE-A474-4CAE-8CA2-BCC8B476C3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00283" y="33283"/>
            <a:ext cx="6791435" cy="6791435"/>
          </a:xfrm>
          <a:custGeom>
            <a:avLst/>
            <a:gdLst>
              <a:gd name="connsiteX0" fmla="*/ 1860938 w 6791435"/>
              <a:gd name="connsiteY0" fmla="*/ 81158 h 6791435"/>
              <a:gd name="connsiteX1" fmla="*/ 1942096 w 6791435"/>
              <a:gd name="connsiteY1" fmla="*/ 0 h 6791435"/>
              <a:gd name="connsiteX2" fmla="*/ 6791435 w 6791435"/>
              <a:gd name="connsiteY2" fmla="*/ 0 h 6791435"/>
              <a:gd name="connsiteX3" fmla="*/ 6791435 w 6791435"/>
              <a:gd name="connsiteY3" fmla="*/ 4838655 h 6791435"/>
              <a:gd name="connsiteX4" fmla="*/ 6710277 w 6791435"/>
              <a:gd name="connsiteY4" fmla="*/ 4919813 h 6791435"/>
              <a:gd name="connsiteX5" fmla="*/ 6710277 w 6791435"/>
              <a:gd name="connsiteY5" fmla="*/ 81158 h 6791435"/>
              <a:gd name="connsiteX6" fmla="*/ 0 w 6791435"/>
              <a:gd name="connsiteY6" fmla="*/ 1942096 h 6791435"/>
              <a:gd name="connsiteX7" fmla="*/ 81158 w 6791435"/>
              <a:gd name="connsiteY7" fmla="*/ 1860938 h 6791435"/>
              <a:gd name="connsiteX8" fmla="*/ 81158 w 6791435"/>
              <a:gd name="connsiteY8" fmla="*/ 6710277 h 6791435"/>
              <a:gd name="connsiteX9" fmla="*/ 4919813 w 6791435"/>
              <a:gd name="connsiteY9" fmla="*/ 6710277 h 6791435"/>
              <a:gd name="connsiteX10" fmla="*/ 4838655 w 6791435"/>
              <a:gd name="connsiteY10" fmla="*/ 6791435 h 6791435"/>
              <a:gd name="connsiteX11" fmla="*/ 0 w 6791435"/>
              <a:gd name="connsiteY11" fmla="*/ 6791435 h 679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1435" h="6791435">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39" name="Freeform: Shape 38">
            <a:extLst>
              <a:ext uri="{FF2B5EF4-FFF2-40B4-BE49-F238E27FC236}">
                <a16:creationId xmlns:a16="http://schemas.microsoft.com/office/drawing/2014/main" id="{E07981EA-05A6-437C-88D7-B377B92B03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9823" y="5457591"/>
            <a:ext cx="2231794" cy="2568811"/>
          </a:xfrm>
          <a:custGeom>
            <a:avLst/>
            <a:gdLst>
              <a:gd name="connsiteX0" fmla="*/ 0 w 2940086"/>
              <a:gd name="connsiteY0" fmla="*/ 0 h 3384061"/>
              <a:gd name="connsiteX1" fmla="*/ 2496112 w 2940086"/>
              <a:gd name="connsiteY1" fmla="*/ 0 h 3384061"/>
              <a:gd name="connsiteX2" fmla="*/ 2940086 w 2940086"/>
              <a:gd name="connsiteY2" fmla="*/ 443975 h 3384061"/>
              <a:gd name="connsiteX3" fmla="*/ 0 w 2940086"/>
              <a:gd name="connsiteY3" fmla="*/ 3384061 h 3384061"/>
            </a:gdLst>
            <a:ahLst/>
            <a:cxnLst>
              <a:cxn ang="0">
                <a:pos x="connsiteX0" y="connsiteY0"/>
              </a:cxn>
              <a:cxn ang="0">
                <a:pos x="connsiteX1" y="connsiteY1"/>
              </a:cxn>
              <a:cxn ang="0">
                <a:pos x="connsiteX2" y="connsiteY2"/>
              </a:cxn>
              <a:cxn ang="0">
                <a:pos x="connsiteX3" y="connsiteY3"/>
              </a:cxn>
            </a:cxnLst>
            <a:rect l="l" t="t" r="r" b="b"/>
            <a:pathLst>
              <a:path w="2940086" h="3384061">
                <a:moveTo>
                  <a:pt x="0" y="0"/>
                </a:moveTo>
                <a:lnTo>
                  <a:pt x="2496112" y="0"/>
                </a:lnTo>
                <a:lnTo>
                  <a:pt x="2940086" y="443975"/>
                </a:lnTo>
                <a:lnTo>
                  <a:pt x="0" y="338406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Rectangle 40">
            <a:extLst>
              <a:ext uri="{FF2B5EF4-FFF2-40B4-BE49-F238E27FC236}">
                <a16:creationId xmlns:a16="http://schemas.microsoft.com/office/drawing/2014/main" id="{15E3C750-986E-4769-B1AE-49289FBEE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720059" y="5243545"/>
            <a:ext cx="959985" cy="95998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Resim 4">
            <a:extLst>
              <a:ext uri="{FF2B5EF4-FFF2-40B4-BE49-F238E27FC236}">
                <a16:creationId xmlns:a16="http://schemas.microsoft.com/office/drawing/2014/main" id="{A33B65D0-C915-326F-B839-8C449B48FE7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4889" y="297348"/>
            <a:ext cx="1432446" cy="1158029"/>
          </a:xfrm>
          <a:prstGeom prst="rect">
            <a:avLst/>
          </a:prstGeom>
          <a:noFill/>
        </p:spPr>
      </p:pic>
      <p:pic>
        <p:nvPicPr>
          <p:cNvPr id="13" name="Resim 12">
            <a:extLst>
              <a:ext uri="{FF2B5EF4-FFF2-40B4-BE49-F238E27FC236}">
                <a16:creationId xmlns:a16="http://schemas.microsoft.com/office/drawing/2014/main" id="{B04EF054-9533-68F7-F6D7-5E2C6FC2D84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330787" y="221311"/>
            <a:ext cx="1558888" cy="1234066"/>
          </a:xfrm>
          <a:prstGeom prst="rect">
            <a:avLst/>
          </a:prstGeom>
          <a:noFill/>
        </p:spPr>
      </p:pic>
      <p:sp>
        <p:nvSpPr>
          <p:cNvPr id="17" name="Dikdörtgen: Köşeleri Yuvarlatılmış 16">
            <a:extLst>
              <a:ext uri="{FF2B5EF4-FFF2-40B4-BE49-F238E27FC236}">
                <a16:creationId xmlns:a16="http://schemas.microsoft.com/office/drawing/2014/main" id="{8BF00F50-1BF0-EF00-1E28-7C467A7DE394}"/>
              </a:ext>
            </a:extLst>
          </p:cNvPr>
          <p:cNvSpPr/>
          <p:nvPr/>
        </p:nvSpPr>
        <p:spPr>
          <a:xfrm>
            <a:off x="3429290" y="2267154"/>
            <a:ext cx="5332939" cy="2313590"/>
          </a:xfrm>
          <a:prstGeom prst="roundRect">
            <a:avLst/>
          </a:prstGeom>
          <a:solidFill>
            <a:schemeClr val="bg1"/>
          </a:solidFill>
          <a:ln w="114300" cmpd="tri">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harsh" dir="t"/>
            </a:scene3d>
            <a:sp3d extrusionH="57150" prstMaterial="matte">
              <a:bevelT w="63500" h="12700" prst="angle"/>
              <a:contourClr>
                <a:schemeClr val="bg1">
                  <a:lumMod val="65000"/>
                </a:schemeClr>
              </a:contourClr>
            </a:sp3d>
          </a:bodyPr>
          <a:lstStyle/>
          <a:p>
            <a:pPr algn="ctr">
              <a:lnSpc>
                <a:spcPct val="90000"/>
              </a:lnSpc>
              <a:spcBef>
                <a:spcPct val="0"/>
              </a:spcBef>
              <a:spcAft>
                <a:spcPts val="600"/>
              </a:spcAft>
            </a:pPr>
            <a:r>
              <a:rPr lang="tr-TR" sz="5400" b="1" dirty="0">
                <a:solidFill>
                  <a:srgbClr val="002060"/>
                </a:solidFill>
                <a:latin typeface="Calibri" panose="020F0502020204030204"/>
              </a:rPr>
              <a:t>EĞİTİM  ÖĞRETİM</a:t>
            </a:r>
            <a:endParaRPr lang="en-US" sz="5400" b="1" dirty="0">
              <a:solidFill>
                <a:srgbClr val="002060"/>
              </a:solidFill>
              <a:latin typeface="Calibri" panose="020F0502020204030204"/>
            </a:endParaRPr>
          </a:p>
        </p:txBody>
      </p:sp>
    </p:spTree>
    <p:extLst>
      <p:ext uri="{BB962C8B-B14F-4D97-AF65-F5344CB8AC3E}">
        <p14:creationId xmlns:p14="http://schemas.microsoft.com/office/powerpoint/2010/main" val="3880176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Dikdörtgen 1">
            <a:extLst>
              <a:ext uri="{FF2B5EF4-FFF2-40B4-BE49-F238E27FC236}">
                <a16:creationId xmlns:a16="http://schemas.microsoft.com/office/drawing/2014/main" id="{82B9A6B2-129C-C842-6B36-A0C90C68AA7A}"/>
              </a:ext>
            </a:extLst>
          </p:cNvPr>
          <p:cNvSpPr/>
          <p:nvPr/>
        </p:nvSpPr>
        <p:spPr>
          <a:xfrm>
            <a:off x="2685924" y="499773"/>
            <a:ext cx="4262353" cy="64346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5600000"/>
              </a:lightRig>
            </a:scene3d>
            <a:sp3d extrusionH="57150" prstMaterial="softEdge">
              <a:bevelT w="25400" h="38100"/>
            </a:sp3d>
          </a:bodyPr>
          <a:lstStyle/>
          <a:p>
            <a:pPr algn="ctr"/>
            <a:r>
              <a:rPr lang="tr-TR" sz="3600" i="1" dirty="0">
                <a:ln/>
                <a:solidFill>
                  <a:schemeClr val="tx1"/>
                </a:solidFill>
                <a:latin typeface="Arial"/>
              </a:rPr>
              <a:t>Takdim Planı</a:t>
            </a:r>
            <a:endParaRPr lang="tr-TR" sz="3600" dirty="0">
              <a:ln/>
              <a:solidFill>
                <a:schemeClr val="tx1"/>
              </a:solidFill>
            </a:endParaRPr>
          </a:p>
        </p:txBody>
      </p:sp>
      <p:pic>
        <p:nvPicPr>
          <p:cNvPr id="11" name="Resim 10">
            <a:extLst>
              <a:ext uri="{FF2B5EF4-FFF2-40B4-BE49-F238E27FC236}">
                <a16:creationId xmlns:a16="http://schemas.microsoft.com/office/drawing/2014/main" id="{27B85F4D-EE05-760A-599D-EFE30735D03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3433" y="317620"/>
            <a:ext cx="1273032" cy="1007773"/>
          </a:xfrm>
          <a:prstGeom prst="rect">
            <a:avLst/>
          </a:prstGeom>
          <a:noFill/>
        </p:spPr>
      </p:pic>
      <p:sp>
        <p:nvSpPr>
          <p:cNvPr id="3" name="Dikdörtgen: Köşeleri Yuvarlatılmış 2">
            <a:extLst>
              <a:ext uri="{FF2B5EF4-FFF2-40B4-BE49-F238E27FC236}">
                <a16:creationId xmlns:a16="http://schemas.microsoft.com/office/drawing/2014/main" id="{32972901-0514-891F-7672-6484FF3CE97D}"/>
              </a:ext>
            </a:extLst>
          </p:cNvPr>
          <p:cNvSpPr/>
          <p:nvPr/>
        </p:nvSpPr>
        <p:spPr>
          <a:xfrm>
            <a:off x="7731888" y="209240"/>
            <a:ext cx="3978323" cy="1256062"/>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harsh" dir="t"/>
            </a:scene3d>
            <a:sp3d extrusionH="57150" prstMaterial="matte">
              <a:bevelT w="63500" h="12700" prst="angle"/>
              <a:contourClr>
                <a:schemeClr val="bg1">
                  <a:lumMod val="65000"/>
                </a:schemeClr>
              </a:contourClr>
            </a:sp3d>
          </a:bodyPr>
          <a:lstStyle/>
          <a:p>
            <a:pPr algn="ctr"/>
            <a:r>
              <a:rPr lang="tr-TR" sz="3200" b="1" dirty="0">
                <a:solidFill>
                  <a:schemeClr val="tx1"/>
                </a:solidFill>
                <a:latin typeface="Calibri" panose="020F0502020204030204"/>
              </a:rPr>
              <a:t>EĞİTİM - ÖĞRETİM</a:t>
            </a:r>
          </a:p>
        </p:txBody>
      </p:sp>
      <p:graphicFrame>
        <p:nvGraphicFramePr>
          <p:cNvPr id="7" name="Diyagram 6">
            <a:extLst>
              <a:ext uri="{FF2B5EF4-FFF2-40B4-BE49-F238E27FC236}">
                <a16:creationId xmlns:a16="http://schemas.microsoft.com/office/drawing/2014/main" id="{160BB544-9AB1-8BA4-D273-C4196F2EA8D8}"/>
              </a:ext>
            </a:extLst>
          </p:cNvPr>
          <p:cNvGraphicFramePr/>
          <p:nvPr>
            <p:extLst>
              <p:ext uri="{D42A27DB-BD31-4B8C-83A1-F6EECF244321}">
                <p14:modId xmlns:p14="http://schemas.microsoft.com/office/powerpoint/2010/main" val="1497951842"/>
              </p:ext>
            </p:extLst>
          </p:nvPr>
        </p:nvGraphicFramePr>
        <p:xfrm>
          <a:off x="6057498" y="1643013"/>
          <a:ext cx="5722761" cy="50372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ayt Numarası Yer Tutucusu 3">
            <a:extLst>
              <a:ext uri="{FF2B5EF4-FFF2-40B4-BE49-F238E27FC236}">
                <a16:creationId xmlns:a16="http://schemas.microsoft.com/office/drawing/2014/main" id="{751FCA58-B579-46B3-4512-84B493BD434F}"/>
              </a:ext>
            </a:extLst>
          </p:cNvPr>
          <p:cNvSpPr>
            <a:spLocks noGrp="1"/>
          </p:cNvSpPr>
          <p:nvPr>
            <p:ph type="sldNum" sz="quarter" idx="12"/>
          </p:nvPr>
        </p:nvSpPr>
        <p:spPr/>
        <p:txBody>
          <a:bodyPr/>
          <a:lstStyle/>
          <a:p>
            <a:fld id="{E1144718-6C4D-4377-957E-473B28962CB2}" type="slidenum">
              <a:rPr lang="tr-TR" smtClean="0"/>
              <a:t>3</a:t>
            </a:fld>
            <a:endParaRPr lang="tr-TR"/>
          </a:p>
        </p:txBody>
      </p:sp>
      <p:graphicFrame>
        <p:nvGraphicFramePr>
          <p:cNvPr id="13" name="Diyagram 12">
            <a:extLst>
              <a:ext uri="{FF2B5EF4-FFF2-40B4-BE49-F238E27FC236}">
                <a16:creationId xmlns:a16="http://schemas.microsoft.com/office/drawing/2014/main" id="{0186D932-519C-0A21-B6C5-39D56B426B6A}"/>
              </a:ext>
            </a:extLst>
          </p:cNvPr>
          <p:cNvGraphicFramePr/>
          <p:nvPr>
            <p:extLst>
              <p:ext uri="{D42A27DB-BD31-4B8C-83A1-F6EECF244321}">
                <p14:modId xmlns:p14="http://schemas.microsoft.com/office/powerpoint/2010/main" val="365413270"/>
              </p:ext>
            </p:extLst>
          </p:nvPr>
        </p:nvGraphicFramePr>
        <p:xfrm>
          <a:off x="453433" y="1643013"/>
          <a:ext cx="5243723" cy="503727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2918168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İçerik Yer Tutucusu 5">
            <a:extLst>
              <a:ext uri="{FF2B5EF4-FFF2-40B4-BE49-F238E27FC236}">
                <a16:creationId xmlns:a16="http://schemas.microsoft.com/office/drawing/2014/main" id="{620BE99E-0D42-4506-2BE6-6BB5C4D9127F}"/>
              </a:ext>
            </a:extLst>
          </p:cNvPr>
          <p:cNvSpPr>
            <a:spLocks noGrp="1"/>
          </p:cNvSpPr>
          <p:nvPr>
            <p:ph idx="1"/>
          </p:nvPr>
        </p:nvSpPr>
        <p:spPr>
          <a:xfrm>
            <a:off x="883372" y="6290084"/>
            <a:ext cx="9991733" cy="412961"/>
          </a:xfrm>
        </p:spPr>
        <p:style>
          <a:lnRef idx="2">
            <a:schemeClr val="accent1"/>
          </a:lnRef>
          <a:fillRef idx="1">
            <a:schemeClr val="lt1"/>
          </a:fillRef>
          <a:effectRef idx="0">
            <a:schemeClr val="accent1"/>
          </a:effectRef>
          <a:fontRef idx="minor">
            <a:schemeClr val="dk1"/>
          </a:fontRef>
        </p:style>
        <p:txBody>
          <a:bodyPr anchor="ctr">
            <a:normAutofit/>
          </a:bodyPr>
          <a:lstStyle/>
          <a:p>
            <a:pPr marL="0" indent="0">
              <a:buNone/>
            </a:pPr>
            <a:r>
              <a:rPr lang="tr-TR" sz="2000" b="1" dirty="0">
                <a:solidFill>
                  <a:srgbClr val="FF0000"/>
                </a:solidFill>
              </a:rPr>
              <a:t>Bakınız; </a:t>
            </a:r>
            <a:r>
              <a:rPr lang="tr-TR" sz="2000" dirty="0"/>
              <a:t>Karabük Üniversitesi Ön Lisans, Lisans Eğitim-Öğretim ve Sınav Yönetmeliği </a:t>
            </a:r>
            <a:r>
              <a:rPr lang="tr-TR" sz="2000" u="sng" dirty="0">
                <a:solidFill>
                  <a:srgbClr val="FF0000"/>
                </a:solidFill>
                <a:effectLst>
                  <a:outerShdw blurRad="38100" dist="38100" dir="2700000" algn="tl">
                    <a:srgbClr val="000000">
                      <a:alpha val="43137"/>
                    </a:srgbClr>
                  </a:outerShdw>
                </a:effectLst>
                <a:hlinkClick r:id="rId2">
                  <a:extLst>
                    <a:ext uri="{A12FA001-AC4F-418D-AE19-62706E023703}">
                      <ahyp:hlinkClr xmlns:ahyp="http://schemas.microsoft.com/office/drawing/2018/hyperlinkcolor" val="tx"/>
                    </a:ext>
                  </a:extLst>
                </a:hlinkClick>
              </a:rPr>
              <a:t>Madde 8</a:t>
            </a:r>
            <a:endParaRPr lang="tr-TR" sz="2000" b="1" dirty="0">
              <a:solidFill>
                <a:srgbClr val="FF0000"/>
              </a:solidFill>
            </a:endParaRPr>
          </a:p>
        </p:txBody>
      </p:sp>
      <p:sp>
        <p:nvSpPr>
          <p:cNvPr id="7" name="Metin kutusu 6">
            <a:extLst>
              <a:ext uri="{FF2B5EF4-FFF2-40B4-BE49-F238E27FC236}">
                <a16:creationId xmlns:a16="http://schemas.microsoft.com/office/drawing/2014/main" id="{5BADC8EF-D191-0648-832E-79AB86630EB4}"/>
              </a:ext>
            </a:extLst>
          </p:cNvPr>
          <p:cNvSpPr txBox="1"/>
          <p:nvPr/>
        </p:nvSpPr>
        <p:spPr>
          <a:xfrm>
            <a:off x="2894630" y="420739"/>
            <a:ext cx="6096000" cy="584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0" indent="0" algn="ctr">
              <a:buNone/>
            </a:pPr>
            <a:r>
              <a:rPr lang="tr-TR" sz="3200" b="1" dirty="0"/>
              <a:t>Kayıt Yenileme</a:t>
            </a:r>
          </a:p>
        </p:txBody>
      </p:sp>
      <p:sp>
        <p:nvSpPr>
          <p:cNvPr id="3" name="Metin kutusu 2">
            <a:extLst>
              <a:ext uri="{FF2B5EF4-FFF2-40B4-BE49-F238E27FC236}">
                <a16:creationId xmlns:a16="http://schemas.microsoft.com/office/drawing/2014/main" id="{1BE10956-E3CE-8811-2CDD-B3D67B85C7DD}"/>
              </a:ext>
            </a:extLst>
          </p:cNvPr>
          <p:cNvSpPr txBox="1"/>
          <p:nvPr/>
        </p:nvSpPr>
        <p:spPr>
          <a:xfrm>
            <a:off x="433080" y="1812303"/>
            <a:ext cx="11272581" cy="4154984"/>
          </a:xfrm>
          <a:prstGeom prst="rect">
            <a:avLst/>
          </a:prstGeom>
          <a:noFill/>
        </p:spPr>
        <p:txBody>
          <a:bodyPr wrap="square">
            <a:spAutoFit/>
          </a:bodyPr>
          <a:lstStyle/>
          <a:p>
            <a:pPr algn="just"/>
            <a:r>
              <a:rPr lang="tr-TR" sz="2400" b="1" dirty="0">
                <a:solidFill>
                  <a:srgbClr val="FF0000"/>
                </a:solidFill>
              </a:rPr>
              <a:t>(1)</a:t>
            </a:r>
            <a:r>
              <a:rPr lang="tr-TR" sz="2400" dirty="0"/>
              <a:t> Öğrenciler, her yarıyılın başında ve akademik takvimde belirtilen süre içerisinde ilgili mevzuata göre öğrenci katkı payını/öğrenim ücretini yatırmak ve danışmanın denetiminde dersleri seçerek kayıtlarını yenilemek zorundadır.</a:t>
            </a:r>
          </a:p>
          <a:p>
            <a:pPr algn="just"/>
            <a:endParaRPr lang="tr-TR" sz="2400" dirty="0"/>
          </a:p>
          <a:p>
            <a:pPr algn="just"/>
            <a:r>
              <a:rPr lang="tr-TR" sz="2400" b="1" dirty="0">
                <a:solidFill>
                  <a:srgbClr val="FF0000"/>
                </a:solidFill>
              </a:rPr>
              <a:t>(2) </a:t>
            </a:r>
            <a:r>
              <a:rPr lang="tr-TR" sz="2400" dirty="0"/>
              <a:t>Akademik takvimde belirtilen süreler içerisinde öğrenci katkı payı/öğrenim ücreti ödemeyen öğrenciler ders seçim işlemlerini yapamazlar ve kayıtları yenilenmez. Sadece öğrenci katkı payı/öğrenim ücretini yatıran öğrencinin, kaydı yenilenmiş sayılmaz. Öğrenciler kayıt yenileme işlemlerini belirtilen tarihlerde kendileri yaparlar. Kayıt yenileme işlemini, ilk kayıt yenileme döneminde tamamlayamayanlara ek süre tanınır ve bu durumdaki öğrenciler kayıt yenileme işlemlerini ders ekleme-silme dönemi içinde tamamlayabilir, ancak bu öğrenciler geçen süreler için devamsız sayılırlar.</a:t>
            </a:r>
          </a:p>
        </p:txBody>
      </p:sp>
      <p:pic>
        <p:nvPicPr>
          <p:cNvPr id="2" name="Resim 1">
            <a:extLst>
              <a:ext uri="{FF2B5EF4-FFF2-40B4-BE49-F238E27FC236}">
                <a16:creationId xmlns:a16="http://schemas.microsoft.com/office/drawing/2014/main" id="{9CDE0CBF-57D2-F1A5-E279-E98D3AD2511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8037" y="272960"/>
            <a:ext cx="1112046" cy="880331"/>
          </a:xfrm>
          <a:prstGeom prst="rect">
            <a:avLst/>
          </a:prstGeom>
          <a:noFill/>
        </p:spPr>
      </p:pic>
      <p:sp>
        <p:nvSpPr>
          <p:cNvPr id="4" name="Slayt Numarası Yer Tutucusu 3">
            <a:extLst>
              <a:ext uri="{FF2B5EF4-FFF2-40B4-BE49-F238E27FC236}">
                <a16:creationId xmlns:a16="http://schemas.microsoft.com/office/drawing/2014/main" id="{72FFC150-30E1-9BE4-4E23-31DBA9FCCD8C}"/>
              </a:ext>
            </a:extLst>
          </p:cNvPr>
          <p:cNvSpPr>
            <a:spLocks noGrp="1"/>
          </p:cNvSpPr>
          <p:nvPr>
            <p:ph type="sldNum" sz="quarter" idx="12"/>
          </p:nvPr>
        </p:nvSpPr>
        <p:spPr/>
        <p:txBody>
          <a:bodyPr/>
          <a:lstStyle/>
          <a:p>
            <a:fld id="{E1144718-6C4D-4377-957E-473B28962CB2}" type="slidenum">
              <a:rPr lang="tr-TR" smtClean="0"/>
              <a:t>30</a:t>
            </a:fld>
            <a:endParaRPr lang="tr-TR"/>
          </a:p>
        </p:txBody>
      </p:sp>
      <p:pic>
        <p:nvPicPr>
          <p:cNvPr id="6" name="Resim 5">
            <a:extLst>
              <a:ext uri="{FF2B5EF4-FFF2-40B4-BE49-F238E27FC236}">
                <a16:creationId xmlns:a16="http://schemas.microsoft.com/office/drawing/2014/main" id="{89937E6A-C220-0246-B47D-639E459AE1F9}"/>
              </a:ext>
            </a:extLst>
          </p:cNvPr>
          <p:cNvPicPr>
            <a:picLocks noChangeAspect="1"/>
          </p:cNvPicPr>
          <p:nvPr/>
        </p:nvPicPr>
        <p:blipFill>
          <a:blip r:embed="rId4"/>
          <a:stretch>
            <a:fillRect/>
          </a:stretch>
        </p:blipFill>
        <p:spPr>
          <a:xfrm>
            <a:off x="10132274" y="200920"/>
            <a:ext cx="1573388" cy="1164870"/>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1382150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Metin kutusu 6">
            <a:extLst>
              <a:ext uri="{FF2B5EF4-FFF2-40B4-BE49-F238E27FC236}">
                <a16:creationId xmlns:a16="http://schemas.microsoft.com/office/drawing/2014/main" id="{5BADC8EF-D191-0648-832E-79AB86630EB4}"/>
              </a:ext>
            </a:extLst>
          </p:cNvPr>
          <p:cNvSpPr txBox="1"/>
          <p:nvPr/>
        </p:nvSpPr>
        <p:spPr>
          <a:xfrm>
            <a:off x="3048000" y="420739"/>
            <a:ext cx="6096000" cy="584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0" indent="0" algn="ctr">
              <a:buNone/>
            </a:pPr>
            <a:r>
              <a:rPr lang="tr-TR" sz="3200" b="1" dirty="0"/>
              <a:t>Kayıt Yenileme</a:t>
            </a:r>
          </a:p>
        </p:txBody>
      </p:sp>
      <p:sp>
        <p:nvSpPr>
          <p:cNvPr id="3" name="Metin kutusu 2">
            <a:extLst>
              <a:ext uri="{FF2B5EF4-FFF2-40B4-BE49-F238E27FC236}">
                <a16:creationId xmlns:a16="http://schemas.microsoft.com/office/drawing/2014/main" id="{1BE10956-E3CE-8811-2CDD-B3D67B85C7DD}"/>
              </a:ext>
            </a:extLst>
          </p:cNvPr>
          <p:cNvSpPr txBox="1"/>
          <p:nvPr/>
        </p:nvSpPr>
        <p:spPr>
          <a:xfrm>
            <a:off x="496684" y="1952588"/>
            <a:ext cx="11198632" cy="3785652"/>
          </a:xfrm>
          <a:prstGeom prst="rect">
            <a:avLst/>
          </a:prstGeom>
          <a:noFill/>
        </p:spPr>
        <p:txBody>
          <a:bodyPr wrap="square">
            <a:spAutoFit/>
          </a:bodyPr>
          <a:lstStyle/>
          <a:p>
            <a:pPr algn="just"/>
            <a:r>
              <a:rPr lang="tr-TR" sz="2400" b="1" dirty="0">
                <a:solidFill>
                  <a:srgbClr val="FF0000"/>
                </a:solidFill>
              </a:rPr>
              <a:t>(3) </a:t>
            </a:r>
            <a:r>
              <a:rPr lang="tr-TR" sz="2400" dirty="0"/>
              <a:t>Ayrıca 22 </a:t>
            </a:r>
            <a:r>
              <a:rPr lang="tr-TR" sz="2400" dirty="0" err="1"/>
              <a:t>nci</a:t>
            </a:r>
            <a:r>
              <a:rPr lang="tr-TR" sz="2400" dirty="0"/>
              <a:t> maddede belirtilen devamsızlık süresi göz önünde bulundurularak, ilgili yönetim kurulunun uygun görmesi halinde öğrenci kayıt yenileme işlemi yapabilir.</a:t>
            </a:r>
          </a:p>
          <a:p>
            <a:pPr algn="just"/>
            <a:endParaRPr lang="tr-TR" sz="2400" dirty="0"/>
          </a:p>
          <a:p>
            <a:pPr algn="just"/>
            <a:r>
              <a:rPr lang="tr-TR" sz="2400" b="1" dirty="0">
                <a:solidFill>
                  <a:srgbClr val="FF0000"/>
                </a:solidFill>
              </a:rPr>
              <a:t>(4) </a:t>
            </a:r>
            <a:r>
              <a:rPr lang="tr-TR" sz="2400" dirty="0"/>
              <a:t>Belirtilen bu süreler içinde kaydını yenilemeyen öğrenciler; o yarıyılda derslere giremez, öğrencilik haklarından yararlanamaz ve bu süreler öğrenim süresinden sayılır. </a:t>
            </a:r>
            <a:r>
              <a:rPr lang="tr-TR" sz="2400" b="1" dirty="0">
                <a:solidFill>
                  <a:srgbClr val="FF0000"/>
                </a:solidFill>
              </a:rPr>
              <a:t>Öğrenciler, kayıt yenileme işlemlerinin tümünden bizzat sorumludur.</a:t>
            </a:r>
          </a:p>
          <a:p>
            <a:pPr algn="just"/>
            <a:endParaRPr lang="tr-TR" sz="2400" dirty="0"/>
          </a:p>
          <a:p>
            <a:pPr algn="just"/>
            <a:r>
              <a:rPr lang="tr-TR" sz="2400" b="1" dirty="0">
                <a:solidFill>
                  <a:srgbClr val="FF0000"/>
                </a:solidFill>
              </a:rPr>
              <a:t>(5) </a:t>
            </a:r>
            <a:r>
              <a:rPr lang="tr-TR" sz="2400" dirty="0"/>
              <a:t>Kayıt yenileme işlemi yapmayan öğrenciler pasif öğrenci olarak adlandırılır. Öğrencinin pasif statüde kaldığı süre azami eğitim-öğretim süresine dâhil edilir ve öğrenci bu sürede öğrencilik haklarından yararlanamaz.</a:t>
            </a:r>
          </a:p>
        </p:txBody>
      </p:sp>
      <p:sp>
        <p:nvSpPr>
          <p:cNvPr id="13" name="İçerik Yer Tutucusu 5">
            <a:extLst>
              <a:ext uri="{FF2B5EF4-FFF2-40B4-BE49-F238E27FC236}">
                <a16:creationId xmlns:a16="http://schemas.microsoft.com/office/drawing/2014/main" id="{31268689-5A50-E155-A651-79FCDDA3DE7F}"/>
              </a:ext>
            </a:extLst>
          </p:cNvPr>
          <p:cNvSpPr txBox="1">
            <a:spLocks/>
          </p:cNvSpPr>
          <p:nvPr/>
        </p:nvSpPr>
        <p:spPr>
          <a:xfrm>
            <a:off x="1014060" y="6290935"/>
            <a:ext cx="9991733" cy="412961"/>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Font typeface="Arial" panose="020B0604020202020204" pitchFamily="34" charset="0"/>
              <a:buNone/>
            </a:pPr>
            <a:r>
              <a:rPr lang="tr-TR" sz="2000" b="1" dirty="0">
                <a:solidFill>
                  <a:srgbClr val="FF0000"/>
                </a:solidFill>
              </a:rPr>
              <a:t>Bakınız; </a:t>
            </a:r>
            <a:r>
              <a:rPr lang="tr-TR" sz="2000" dirty="0"/>
              <a:t>Karabük Üniversitesi Ön Lisans, Lisans Eğitim-Öğretim ve Sınav Yönetmeliği </a:t>
            </a:r>
            <a:r>
              <a:rPr lang="tr-TR" sz="2000" u="sng" dirty="0">
                <a:solidFill>
                  <a:srgbClr val="FF0000"/>
                </a:solidFill>
                <a:effectLst>
                  <a:outerShdw blurRad="38100" dist="38100" dir="2700000" algn="tl">
                    <a:srgbClr val="000000">
                      <a:alpha val="43137"/>
                    </a:srgbClr>
                  </a:outerShdw>
                </a:effectLst>
                <a:hlinkClick r:id="rId2">
                  <a:extLst>
                    <a:ext uri="{A12FA001-AC4F-418D-AE19-62706E023703}">
                      <ahyp:hlinkClr xmlns:ahyp="http://schemas.microsoft.com/office/drawing/2018/hyperlinkcolor" val="tx"/>
                    </a:ext>
                  </a:extLst>
                </a:hlinkClick>
              </a:rPr>
              <a:t>Madde 8</a:t>
            </a:r>
            <a:endParaRPr lang="tr-TR" sz="2000" b="1" dirty="0">
              <a:solidFill>
                <a:srgbClr val="FF0000"/>
              </a:solidFill>
            </a:endParaRPr>
          </a:p>
        </p:txBody>
      </p:sp>
      <p:pic>
        <p:nvPicPr>
          <p:cNvPr id="2" name="Resim 1">
            <a:extLst>
              <a:ext uri="{FF2B5EF4-FFF2-40B4-BE49-F238E27FC236}">
                <a16:creationId xmlns:a16="http://schemas.microsoft.com/office/drawing/2014/main" id="{EC9EC9EE-A4D7-89EF-F342-F469782C3A9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2923" y="205774"/>
            <a:ext cx="1109666" cy="878447"/>
          </a:xfrm>
          <a:prstGeom prst="rect">
            <a:avLst/>
          </a:prstGeom>
          <a:noFill/>
        </p:spPr>
      </p:pic>
      <p:sp>
        <p:nvSpPr>
          <p:cNvPr id="4" name="Slayt Numarası Yer Tutucusu 3">
            <a:extLst>
              <a:ext uri="{FF2B5EF4-FFF2-40B4-BE49-F238E27FC236}">
                <a16:creationId xmlns:a16="http://schemas.microsoft.com/office/drawing/2014/main" id="{B2D90E8D-17DF-802F-A296-3C39683716D0}"/>
              </a:ext>
            </a:extLst>
          </p:cNvPr>
          <p:cNvSpPr>
            <a:spLocks noGrp="1"/>
          </p:cNvSpPr>
          <p:nvPr>
            <p:ph type="sldNum" sz="quarter" idx="12"/>
          </p:nvPr>
        </p:nvSpPr>
        <p:spPr/>
        <p:txBody>
          <a:bodyPr/>
          <a:lstStyle/>
          <a:p>
            <a:fld id="{E1144718-6C4D-4377-957E-473B28962CB2}" type="slidenum">
              <a:rPr lang="tr-TR" smtClean="0"/>
              <a:t>31</a:t>
            </a:fld>
            <a:endParaRPr lang="tr-TR"/>
          </a:p>
        </p:txBody>
      </p:sp>
      <p:pic>
        <p:nvPicPr>
          <p:cNvPr id="5" name="Resim 4">
            <a:extLst>
              <a:ext uri="{FF2B5EF4-FFF2-40B4-BE49-F238E27FC236}">
                <a16:creationId xmlns:a16="http://schemas.microsoft.com/office/drawing/2014/main" id="{94D3EA77-DE2B-5D0C-B655-3F41BA844F9E}"/>
              </a:ext>
            </a:extLst>
          </p:cNvPr>
          <p:cNvPicPr>
            <a:picLocks noChangeAspect="1"/>
          </p:cNvPicPr>
          <p:nvPr/>
        </p:nvPicPr>
        <p:blipFill>
          <a:blip r:embed="rId4"/>
          <a:stretch>
            <a:fillRect/>
          </a:stretch>
        </p:blipFill>
        <p:spPr>
          <a:xfrm>
            <a:off x="10205156" y="113672"/>
            <a:ext cx="1500506" cy="1143642"/>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195804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id="{C7F2E4D6-EF46-1C43-8F3E-3620C3C83F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a:ea typeface="+mn-ea"/>
              <a:cs typeface="+mn-cs"/>
            </a:endParaRPr>
          </a:p>
        </p:txBody>
      </p:sp>
      <p:grpSp>
        <p:nvGrpSpPr>
          <p:cNvPr id="193" name="Group 192">
            <a:extLst>
              <a:ext uri="{FF2B5EF4-FFF2-40B4-BE49-F238E27FC236}">
                <a16:creationId xmlns:a16="http://schemas.microsoft.com/office/drawing/2014/main" id="{97620302-BEE8-1447-8324-5F4178AA169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90315" y="0"/>
            <a:ext cx="1901686" cy="4677439"/>
            <a:chOff x="10290315" y="0"/>
            <a:chExt cx="1901686" cy="4677439"/>
          </a:xfrm>
        </p:grpSpPr>
        <p:sp>
          <p:nvSpPr>
            <p:cNvPr id="194" name="Freeform 37">
              <a:extLst>
                <a:ext uri="{FF2B5EF4-FFF2-40B4-BE49-F238E27FC236}">
                  <a16:creationId xmlns:a16="http://schemas.microsoft.com/office/drawing/2014/main" id="{075332F5-EA0C-8B40-ADC9-D024EBD771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a:ea typeface="+mn-ea"/>
                <a:cs typeface="+mn-cs"/>
              </a:endParaRPr>
            </a:p>
          </p:txBody>
        </p:sp>
        <p:sp>
          <p:nvSpPr>
            <p:cNvPr id="195" name="Freeform 39">
              <a:extLst>
                <a:ext uri="{FF2B5EF4-FFF2-40B4-BE49-F238E27FC236}">
                  <a16:creationId xmlns:a16="http://schemas.microsoft.com/office/drawing/2014/main" id="{2619F114-DF39-F544-B487-5430D00E13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a:ea typeface="+mn-ea"/>
                <a:cs typeface="+mn-cs"/>
              </a:endParaRPr>
            </a:p>
          </p:txBody>
        </p:sp>
        <p:sp>
          <p:nvSpPr>
            <p:cNvPr id="196" name="Freeform 41">
              <a:extLst>
                <a:ext uri="{FF2B5EF4-FFF2-40B4-BE49-F238E27FC236}">
                  <a16:creationId xmlns:a16="http://schemas.microsoft.com/office/drawing/2014/main" id="{5CDF6368-32C4-A64F-8D2E-11DE400CD9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a:ea typeface="+mn-ea"/>
                <a:cs typeface="+mn-cs"/>
              </a:endParaRPr>
            </a:p>
          </p:txBody>
        </p:sp>
        <p:sp>
          <p:nvSpPr>
            <p:cNvPr id="197" name="Freeform 42">
              <a:extLst>
                <a:ext uri="{FF2B5EF4-FFF2-40B4-BE49-F238E27FC236}">
                  <a16:creationId xmlns:a16="http://schemas.microsoft.com/office/drawing/2014/main" id="{148F19D8-49E5-0945-BC17-56044D43D3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a:ea typeface="+mn-ea"/>
                <a:cs typeface="+mn-cs"/>
              </a:endParaRPr>
            </a:p>
          </p:txBody>
        </p:sp>
      </p:grpSp>
      <p:cxnSp>
        <p:nvCxnSpPr>
          <p:cNvPr id="198" name="Straight Connector 197">
            <a:extLst>
              <a:ext uri="{FF2B5EF4-FFF2-40B4-BE49-F238E27FC236}">
                <a16:creationId xmlns:a16="http://schemas.microsoft.com/office/drawing/2014/main" id="{68C50EA3-7CF1-9542-A21D-5B3EBACC500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150" y="6087110"/>
            <a:ext cx="1105834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3" name="Şerit: Yukarı Bükülmüş 22">
            <a:extLst>
              <a:ext uri="{FF2B5EF4-FFF2-40B4-BE49-F238E27FC236}">
                <a16:creationId xmlns:a16="http://schemas.microsoft.com/office/drawing/2014/main" id="{AD4A6D7A-DD31-4083-9AF1-97D06972BE84}"/>
              </a:ext>
            </a:extLst>
          </p:cNvPr>
          <p:cNvSpPr/>
          <p:nvPr/>
        </p:nvSpPr>
        <p:spPr>
          <a:xfrm>
            <a:off x="2416520" y="229193"/>
            <a:ext cx="7198566" cy="1125373"/>
          </a:xfrm>
          <a:prstGeom prst="ribbon2">
            <a:avLst>
              <a:gd name="adj1" fmla="val 9447"/>
              <a:gd name="adj2" fmla="val 60970"/>
            </a:avLst>
          </a:prstGeom>
          <a:solidFill>
            <a:srgbClr val="0070C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Times New Roman" panose="02020603050405020304" pitchFamily="18" charset="0"/>
                <a:cs typeface="+mn-cs"/>
              </a:rPr>
              <a:t>Üniversite Seçmeli Dersleri (ÜSD) </a:t>
            </a:r>
            <a:endParaRPr kumimoji="0" lang="tr-TR" sz="28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Neue Haas Grotesk Text Pro"/>
              <a:ea typeface="+mn-ea"/>
              <a:cs typeface="+mn-cs"/>
            </a:endParaRPr>
          </a:p>
        </p:txBody>
      </p:sp>
      <p:sp>
        <p:nvSpPr>
          <p:cNvPr id="21" name="Altıgen 20">
            <a:extLst>
              <a:ext uri="{FF2B5EF4-FFF2-40B4-BE49-F238E27FC236}">
                <a16:creationId xmlns:a16="http://schemas.microsoft.com/office/drawing/2014/main" id="{47540355-3B1E-47F3-B5E3-DAD59B078735}"/>
              </a:ext>
            </a:extLst>
          </p:cNvPr>
          <p:cNvSpPr/>
          <p:nvPr/>
        </p:nvSpPr>
        <p:spPr>
          <a:xfrm>
            <a:off x="1443526" y="1956479"/>
            <a:ext cx="3352801" cy="1125373"/>
          </a:xfrm>
          <a:prstGeom prst="hexagon">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İlgi ve yetkinliklerine uygun nitelik ve çeşitlilikte</a:t>
            </a:r>
            <a:endParaRPr kumimoji="0" lang="en-US" sz="2200" b="0" i="0" u="none" strike="noStrike" kern="1200" cap="none" spc="0" normalizeH="0" baseline="0" noProof="0" dirty="0">
              <a:ln>
                <a:noFill/>
              </a:ln>
              <a:solidFill>
                <a:srgbClr val="000000"/>
              </a:solidFill>
              <a:effectLst/>
              <a:uLnTx/>
              <a:uFillTx/>
              <a:latin typeface="Neue Haas Grotesk Text Pro"/>
              <a:ea typeface="+mn-ea"/>
              <a:cs typeface="+mn-cs"/>
            </a:endParaRPr>
          </a:p>
        </p:txBody>
      </p:sp>
      <p:sp>
        <p:nvSpPr>
          <p:cNvPr id="38" name="Altıgen 37">
            <a:extLst>
              <a:ext uri="{FF2B5EF4-FFF2-40B4-BE49-F238E27FC236}">
                <a16:creationId xmlns:a16="http://schemas.microsoft.com/office/drawing/2014/main" id="{3F0299A4-562D-4AD9-8B06-E30372242F7F}"/>
              </a:ext>
            </a:extLst>
          </p:cNvPr>
          <p:cNvSpPr/>
          <p:nvPr/>
        </p:nvSpPr>
        <p:spPr>
          <a:xfrm>
            <a:off x="1084907" y="3441748"/>
            <a:ext cx="2990850" cy="1125373"/>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2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Akademik Türkçe,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2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milli ve manevi değerler </a:t>
            </a:r>
            <a:r>
              <a:rPr kumimoji="0" lang="tr-TR" sz="2200" b="0" i="0" u="none" strike="noStrike" kern="1200" cap="none" spc="0" normalizeH="0" baseline="0" noProof="0">
                <a:ln>
                  <a:noFill/>
                </a:ln>
                <a:solidFill>
                  <a:srgbClr val="002060"/>
                </a:solidFill>
                <a:effectLst/>
                <a:uLnTx/>
                <a:uFillTx/>
                <a:latin typeface="Times New Roman" panose="02020603050405020304" pitchFamily="18" charset="0"/>
                <a:ea typeface="+mn-ea"/>
                <a:cs typeface="+mn-cs"/>
              </a:rPr>
              <a:t>eğitimi </a:t>
            </a:r>
            <a:endParaRPr kumimoji="0" lang="en-US" sz="2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endParaRPr>
          </a:p>
        </p:txBody>
      </p:sp>
      <p:sp>
        <p:nvSpPr>
          <p:cNvPr id="41" name="Altıgen 40">
            <a:extLst>
              <a:ext uri="{FF2B5EF4-FFF2-40B4-BE49-F238E27FC236}">
                <a16:creationId xmlns:a16="http://schemas.microsoft.com/office/drawing/2014/main" id="{F4B87241-F4EB-4A7F-A7FB-7A9648BC0A40}"/>
              </a:ext>
            </a:extLst>
          </p:cNvPr>
          <p:cNvSpPr/>
          <p:nvPr/>
        </p:nvSpPr>
        <p:spPr>
          <a:xfrm>
            <a:off x="7467974" y="1960491"/>
            <a:ext cx="4687112" cy="1125373"/>
          </a:xfrm>
          <a:prstGeom prst="hexagon">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2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Tarih, kültür, sanat,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2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ekonomi, işletme, girişimcilik,</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2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gönüllülük çalışmaları</a:t>
            </a:r>
            <a:endPar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42" name="Altıgen 41">
            <a:extLst>
              <a:ext uri="{FF2B5EF4-FFF2-40B4-BE49-F238E27FC236}">
                <a16:creationId xmlns:a16="http://schemas.microsoft.com/office/drawing/2014/main" id="{5DF3E35E-A832-412D-B10A-29A2E7BCDD84}"/>
              </a:ext>
            </a:extLst>
          </p:cNvPr>
          <p:cNvSpPr/>
          <p:nvPr/>
        </p:nvSpPr>
        <p:spPr>
          <a:xfrm>
            <a:off x="7858138" y="3426178"/>
            <a:ext cx="4022799" cy="1125373"/>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2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Spor, sağlık ve topluma hizmet uygulamaları,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2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çevre bilinci, doğa eğitimi</a:t>
            </a:r>
            <a:endParaRPr kumimoji="0" lang="en-US" sz="2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endParaRPr>
          </a:p>
        </p:txBody>
      </p:sp>
      <p:sp>
        <p:nvSpPr>
          <p:cNvPr id="43" name="Altıgen 42">
            <a:extLst>
              <a:ext uri="{FF2B5EF4-FFF2-40B4-BE49-F238E27FC236}">
                <a16:creationId xmlns:a16="http://schemas.microsoft.com/office/drawing/2014/main" id="{3F89A590-360C-4AEA-8A79-F440892B0509}"/>
              </a:ext>
            </a:extLst>
          </p:cNvPr>
          <p:cNvSpPr/>
          <p:nvPr/>
        </p:nvSpPr>
        <p:spPr>
          <a:xfrm>
            <a:off x="219759" y="4950797"/>
            <a:ext cx="3436635" cy="1125373"/>
          </a:xfrm>
          <a:prstGeom prst="hexagon">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2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Geleceğin meslekleri, disiplinler arası proje çalışmaları</a:t>
            </a:r>
            <a:endPar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44" name="Altıgen 43">
            <a:extLst>
              <a:ext uri="{FF2B5EF4-FFF2-40B4-BE49-F238E27FC236}">
                <a16:creationId xmlns:a16="http://schemas.microsoft.com/office/drawing/2014/main" id="{6080D875-4BE1-430F-B9C7-C8962FB6083A}"/>
              </a:ext>
            </a:extLst>
          </p:cNvPr>
          <p:cNvSpPr/>
          <p:nvPr/>
        </p:nvSpPr>
        <p:spPr>
          <a:xfrm>
            <a:off x="4075757" y="4950798"/>
            <a:ext cx="4022799" cy="1125373"/>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2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Bilim ve teknolojinin yanı sıra kişisel gelişim ve kariyerini destekleyen</a:t>
            </a:r>
            <a:endParaRPr kumimoji="0" lang="en-US" sz="2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endParaRPr>
          </a:p>
        </p:txBody>
      </p:sp>
      <p:sp>
        <p:nvSpPr>
          <p:cNvPr id="45" name="Altıgen 44">
            <a:extLst>
              <a:ext uri="{FF2B5EF4-FFF2-40B4-BE49-F238E27FC236}">
                <a16:creationId xmlns:a16="http://schemas.microsoft.com/office/drawing/2014/main" id="{67C4521E-31BD-4681-BAF0-39FB912699AE}"/>
              </a:ext>
            </a:extLst>
          </p:cNvPr>
          <p:cNvSpPr/>
          <p:nvPr/>
        </p:nvSpPr>
        <p:spPr>
          <a:xfrm>
            <a:off x="8542791" y="4950796"/>
            <a:ext cx="3204973" cy="1125373"/>
          </a:xfrm>
          <a:prstGeom prst="hexagon">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2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ve yeterlilikleri geliştiren dersleri tanımlamaktadır.</a:t>
            </a:r>
            <a:endParaRPr kumimoji="0" 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pic>
        <p:nvPicPr>
          <p:cNvPr id="1026" name="Picture 2" descr="Karabük Üniversitesi – Hiçbirimiz Hepimiz Kadar İyi Olamayız">
            <a:extLst>
              <a:ext uri="{FF2B5EF4-FFF2-40B4-BE49-F238E27FC236}">
                <a16:creationId xmlns:a16="http://schemas.microsoft.com/office/drawing/2014/main" id="{A6FBDA44-7982-4AF3-98F0-FC018AF66F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0994" y="3162803"/>
            <a:ext cx="2492324" cy="1510687"/>
          </a:xfrm>
          <a:prstGeom prst="rect">
            <a:avLst/>
          </a:prstGeom>
        </p:spPr>
        <p:style>
          <a:lnRef idx="2">
            <a:schemeClr val="accent1"/>
          </a:lnRef>
          <a:fillRef idx="1">
            <a:schemeClr val="lt1"/>
          </a:fillRef>
          <a:effectRef idx="0">
            <a:schemeClr val="accent1"/>
          </a:effectRef>
          <a:fontRef idx="minor">
            <a:schemeClr val="dk1"/>
          </a:fontRef>
        </p:style>
      </p:pic>
      <p:grpSp>
        <p:nvGrpSpPr>
          <p:cNvPr id="48" name="Grup 47">
            <a:extLst>
              <a:ext uri="{FF2B5EF4-FFF2-40B4-BE49-F238E27FC236}">
                <a16:creationId xmlns:a16="http://schemas.microsoft.com/office/drawing/2014/main" id="{CB56EACE-BB38-4D65-805F-56FFB0F5B740}"/>
              </a:ext>
            </a:extLst>
          </p:cNvPr>
          <p:cNvGrpSpPr/>
          <p:nvPr/>
        </p:nvGrpSpPr>
        <p:grpSpPr>
          <a:xfrm>
            <a:off x="5011544" y="2068184"/>
            <a:ext cx="2151224" cy="770241"/>
            <a:chOff x="1809974" y="1534"/>
            <a:chExt cx="2255727" cy="1353436"/>
          </a:xfrm>
        </p:grpSpPr>
        <p:sp>
          <p:nvSpPr>
            <p:cNvPr id="49" name="Dikdörtgen: Köşeleri Yuvarlatılmış 48">
              <a:extLst>
                <a:ext uri="{FF2B5EF4-FFF2-40B4-BE49-F238E27FC236}">
                  <a16:creationId xmlns:a16="http://schemas.microsoft.com/office/drawing/2014/main" id="{54B4A257-CB6A-44DD-9792-3D7ED20EABD2}"/>
                </a:ext>
              </a:extLst>
            </p:cNvPr>
            <p:cNvSpPr/>
            <p:nvPr/>
          </p:nvSpPr>
          <p:spPr>
            <a:xfrm>
              <a:off x="1809974" y="1534"/>
              <a:ext cx="2255727" cy="1353436"/>
            </a:xfrm>
            <a:prstGeom prst="roundRect">
              <a:avLst>
                <a:gd name="adj" fmla="val 10000"/>
              </a:avLst>
            </a:prstGeom>
            <a:ln/>
          </p:spPr>
          <p:style>
            <a:lnRef idx="2">
              <a:schemeClr val="accent4">
                <a:shade val="50000"/>
              </a:schemeClr>
            </a:lnRef>
            <a:fillRef idx="1">
              <a:schemeClr val="accent4"/>
            </a:fillRef>
            <a:effectRef idx="0">
              <a:schemeClr val="accent4"/>
            </a:effectRef>
            <a:fontRef idx="minor">
              <a:schemeClr val="lt1"/>
            </a:fontRef>
          </p:style>
        </p:sp>
        <p:sp>
          <p:nvSpPr>
            <p:cNvPr id="50" name="Dikdörtgen: Köşeleri Yuvarlatılmış 4">
              <a:extLst>
                <a:ext uri="{FF2B5EF4-FFF2-40B4-BE49-F238E27FC236}">
                  <a16:creationId xmlns:a16="http://schemas.microsoft.com/office/drawing/2014/main" id="{042C9B0F-6D9D-41E9-971A-2985B5865F62}"/>
                </a:ext>
              </a:extLst>
            </p:cNvPr>
            <p:cNvSpPr txBox="1"/>
            <p:nvPr/>
          </p:nvSpPr>
          <p:spPr>
            <a:xfrm>
              <a:off x="1849615" y="41175"/>
              <a:ext cx="2176445" cy="12741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marL="0" marR="0" lvl="0" indent="0" algn="ctr" defTabSz="977900" rtl="0" eaLnBrk="1" fontAlgn="auto" latinLnBrk="0" hangingPunct="1">
                <a:lnSpc>
                  <a:spcPct val="90000"/>
                </a:lnSpc>
                <a:spcBef>
                  <a:spcPct val="0"/>
                </a:spcBef>
                <a:spcAft>
                  <a:spcPct val="35000"/>
                </a:spcAft>
                <a:buClrTx/>
                <a:buSzTx/>
                <a:buFontTx/>
                <a:buNone/>
                <a:tabLst/>
                <a:defRPr/>
              </a:pPr>
              <a:r>
                <a:rPr kumimoji="0" lang="tr-TR" sz="2500" b="0" i="0" u="none" strike="noStrike" kern="1200" cap="none" spc="0" normalizeH="0" baseline="0" noProof="0" dirty="0">
                  <a:ln>
                    <a:noFill/>
                  </a:ln>
                  <a:solidFill>
                    <a:srgbClr val="FF0000"/>
                  </a:solidFill>
                  <a:effectLst/>
                  <a:uLnTx/>
                  <a:uFillTx/>
                  <a:latin typeface="Neue Haas Grotesk Text Pro"/>
                  <a:ea typeface="+mn-ea"/>
                  <a:cs typeface="+mn-cs"/>
                </a:rPr>
                <a:t>Öğrencilerin;</a:t>
              </a:r>
              <a:endParaRPr kumimoji="0" lang="en-US" sz="2500" b="0" i="0" u="none" strike="noStrike" kern="1200" cap="none" spc="0" normalizeH="0" baseline="0" noProof="0" dirty="0">
                <a:ln>
                  <a:noFill/>
                </a:ln>
                <a:solidFill>
                  <a:srgbClr val="FF0000"/>
                </a:solidFill>
                <a:effectLst/>
                <a:uLnTx/>
                <a:uFillTx/>
                <a:latin typeface="Neue Haas Grotesk Text Pro"/>
                <a:ea typeface="+mn-ea"/>
                <a:cs typeface="+mn-cs"/>
              </a:endParaRPr>
            </a:p>
          </p:txBody>
        </p:sp>
      </p:grpSp>
      <p:pic>
        <p:nvPicPr>
          <p:cNvPr id="54" name="Picture 3" descr="Soyut Mandala grafik tasarımı">
            <a:extLst>
              <a:ext uri="{FF2B5EF4-FFF2-40B4-BE49-F238E27FC236}">
                <a16:creationId xmlns:a16="http://schemas.microsoft.com/office/drawing/2014/main" id="{DFA4AD19-5178-4462-97DF-3FB1F37B5241}"/>
              </a:ext>
            </a:extLst>
          </p:cNvPr>
          <p:cNvPicPr>
            <a:picLocks noChangeAspect="1"/>
          </p:cNvPicPr>
          <p:nvPr/>
        </p:nvPicPr>
        <p:blipFill rotWithShape="1">
          <a:blip r:embed="rId3"/>
          <a:srcRect l="45860" r="11999"/>
          <a:stretch/>
        </p:blipFill>
        <p:spPr>
          <a:xfrm>
            <a:off x="10290314" y="1"/>
            <a:ext cx="1901686" cy="1561244"/>
          </a:xfrm>
          <a:prstGeom prst="rect">
            <a:avLst/>
          </a:prstGeom>
        </p:spPr>
      </p:pic>
      <p:pic>
        <p:nvPicPr>
          <p:cNvPr id="2" name="Resim 1">
            <a:extLst>
              <a:ext uri="{FF2B5EF4-FFF2-40B4-BE49-F238E27FC236}">
                <a16:creationId xmlns:a16="http://schemas.microsoft.com/office/drawing/2014/main" id="{4292602F-914D-A959-97BE-8D5C210D233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5150" y="297588"/>
            <a:ext cx="1176142" cy="1022901"/>
          </a:xfrm>
          <a:prstGeom prst="rect">
            <a:avLst/>
          </a:prstGeom>
          <a:noFill/>
        </p:spPr>
      </p:pic>
      <p:sp>
        <p:nvSpPr>
          <p:cNvPr id="3" name="İçerik Yer Tutucusu 5">
            <a:extLst>
              <a:ext uri="{FF2B5EF4-FFF2-40B4-BE49-F238E27FC236}">
                <a16:creationId xmlns:a16="http://schemas.microsoft.com/office/drawing/2014/main" id="{BD0300B5-5704-B3B1-3258-CE4A75B09178}"/>
              </a:ext>
            </a:extLst>
          </p:cNvPr>
          <p:cNvSpPr txBox="1">
            <a:spLocks/>
          </p:cNvSpPr>
          <p:nvPr/>
        </p:nvSpPr>
        <p:spPr>
          <a:xfrm>
            <a:off x="565150" y="6353931"/>
            <a:ext cx="8141160" cy="412961"/>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Font typeface="Arial" panose="020B0604020202020204" pitchFamily="34" charset="0"/>
              <a:buNone/>
            </a:pPr>
            <a:r>
              <a:rPr lang="tr-TR" sz="2000" b="1" dirty="0">
                <a:solidFill>
                  <a:srgbClr val="FF0000"/>
                </a:solidFill>
                <a:latin typeface="Calibri" panose="020F0502020204030204" pitchFamily="34" charset="0"/>
                <a:cs typeface="Calibri" panose="020F0502020204030204" pitchFamily="34" charset="0"/>
              </a:rPr>
              <a:t>Bakınız; </a:t>
            </a:r>
            <a:r>
              <a:rPr lang="tr-TR" sz="2000" dirty="0">
                <a:latin typeface="Calibri" panose="020F0502020204030204" pitchFamily="34" charset="0"/>
                <a:cs typeface="Calibri" panose="020F0502020204030204" pitchFamily="34" charset="0"/>
              </a:rPr>
              <a:t>ÜNİVERSİTE SEÇMELİ DERSLER KOORDİNATÖRLÜĞÜ </a:t>
            </a:r>
            <a:r>
              <a:rPr lang="tr-TR" sz="2000" dirty="0">
                <a:solidFill>
                  <a:srgbClr val="002060"/>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YÖNERGESİ</a:t>
            </a:r>
            <a:endParaRPr lang="tr-TR" sz="20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739772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id="{C7F2E4D6-EF46-1C43-8F3E-3620C3C83F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a:ea typeface="+mn-ea"/>
              <a:cs typeface="+mn-cs"/>
            </a:endParaRPr>
          </a:p>
        </p:txBody>
      </p:sp>
      <p:grpSp>
        <p:nvGrpSpPr>
          <p:cNvPr id="193" name="Group 192">
            <a:extLst>
              <a:ext uri="{FF2B5EF4-FFF2-40B4-BE49-F238E27FC236}">
                <a16:creationId xmlns:a16="http://schemas.microsoft.com/office/drawing/2014/main" id="{97620302-BEE8-1447-8324-5F4178AA169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90315" y="0"/>
            <a:ext cx="1901686" cy="4677439"/>
            <a:chOff x="10290315" y="0"/>
            <a:chExt cx="1901686" cy="4677439"/>
          </a:xfrm>
        </p:grpSpPr>
        <p:sp>
          <p:nvSpPr>
            <p:cNvPr id="194" name="Freeform 37">
              <a:extLst>
                <a:ext uri="{FF2B5EF4-FFF2-40B4-BE49-F238E27FC236}">
                  <a16:creationId xmlns:a16="http://schemas.microsoft.com/office/drawing/2014/main" id="{075332F5-EA0C-8B40-ADC9-D024EBD771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a:ea typeface="+mn-ea"/>
                <a:cs typeface="+mn-cs"/>
              </a:endParaRPr>
            </a:p>
          </p:txBody>
        </p:sp>
        <p:sp>
          <p:nvSpPr>
            <p:cNvPr id="195" name="Freeform 39">
              <a:extLst>
                <a:ext uri="{FF2B5EF4-FFF2-40B4-BE49-F238E27FC236}">
                  <a16:creationId xmlns:a16="http://schemas.microsoft.com/office/drawing/2014/main" id="{2619F114-DF39-F544-B487-5430D00E13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a:ea typeface="+mn-ea"/>
                <a:cs typeface="+mn-cs"/>
              </a:endParaRPr>
            </a:p>
          </p:txBody>
        </p:sp>
        <p:sp>
          <p:nvSpPr>
            <p:cNvPr id="196" name="Freeform 41">
              <a:extLst>
                <a:ext uri="{FF2B5EF4-FFF2-40B4-BE49-F238E27FC236}">
                  <a16:creationId xmlns:a16="http://schemas.microsoft.com/office/drawing/2014/main" id="{5CDF6368-32C4-A64F-8D2E-11DE400CD9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a:ea typeface="+mn-ea"/>
                <a:cs typeface="+mn-cs"/>
              </a:endParaRPr>
            </a:p>
          </p:txBody>
        </p:sp>
        <p:sp>
          <p:nvSpPr>
            <p:cNvPr id="197" name="Freeform 42">
              <a:extLst>
                <a:ext uri="{FF2B5EF4-FFF2-40B4-BE49-F238E27FC236}">
                  <a16:creationId xmlns:a16="http://schemas.microsoft.com/office/drawing/2014/main" id="{148F19D8-49E5-0945-BC17-56044D43D3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a:ea typeface="+mn-ea"/>
                <a:cs typeface="+mn-cs"/>
              </a:endParaRPr>
            </a:p>
          </p:txBody>
        </p:sp>
      </p:grpSp>
      <p:cxnSp>
        <p:nvCxnSpPr>
          <p:cNvPr id="198" name="Straight Connector 197">
            <a:extLst>
              <a:ext uri="{FF2B5EF4-FFF2-40B4-BE49-F238E27FC236}">
                <a16:creationId xmlns:a16="http://schemas.microsoft.com/office/drawing/2014/main" id="{68C50EA3-7CF1-9542-A21D-5B3EBACC500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150" y="6087110"/>
            <a:ext cx="1105834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3" name="Şerit: Yukarı Bükülmüş 22">
            <a:extLst>
              <a:ext uri="{FF2B5EF4-FFF2-40B4-BE49-F238E27FC236}">
                <a16:creationId xmlns:a16="http://schemas.microsoft.com/office/drawing/2014/main" id="{AD4A6D7A-DD31-4083-9AF1-97D06972BE84}"/>
              </a:ext>
            </a:extLst>
          </p:cNvPr>
          <p:cNvSpPr/>
          <p:nvPr/>
        </p:nvSpPr>
        <p:spPr>
          <a:xfrm>
            <a:off x="2416520" y="423088"/>
            <a:ext cx="7438680" cy="931478"/>
          </a:xfrm>
          <a:prstGeom prst="ribbon2">
            <a:avLst>
              <a:gd name="adj1" fmla="val 9447"/>
              <a:gd name="adj2" fmla="val 60970"/>
            </a:avLst>
          </a:prstGeom>
          <a:solidFill>
            <a:schemeClr val="accent4">
              <a:lumMod val="60000"/>
              <a:lumOff val="4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srgbClr val="000000"/>
                </a:solidFill>
                <a:effectLst/>
                <a:uLnTx/>
                <a:uFillTx/>
                <a:latin typeface="Neue Haas Grotesk Text Pro"/>
                <a:ea typeface="+mn-ea"/>
                <a:cs typeface="+mn-cs"/>
              </a:rPr>
              <a:t>Derslerin Açılması</a:t>
            </a:r>
            <a:endParaRPr kumimoji="0" lang="tr-TR" sz="24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Neue Haas Grotesk Text Pro"/>
              <a:ea typeface="+mn-ea"/>
              <a:cs typeface="+mn-cs"/>
            </a:endParaRPr>
          </a:p>
        </p:txBody>
      </p:sp>
      <p:sp>
        <p:nvSpPr>
          <p:cNvPr id="15" name="Metin kutusu 14">
            <a:extLst>
              <a:ext uri="{FF2B5EF4-FFF2-40B4-BE49-F238E27FC236}">
                <a16:creationId xmlns:a16="http://schemas.microsoft.com/office/drawing/2014/main" id="{965718F7-892E-4A84-989C-52987915A625}"/>
              </a:ext>
            </a:extLst>
          </p:cNvPr>
          <p:cNvSpPr txBox="1"/>
          <p:nvPr/>
        </p:nvSpPr>
        <p:spPr>
          <a:xfrm>
            <a:off x="390020" y="2431390"/>
            <a:ext cx="11166272" cy="3477875"/>
          </a:xfrm>
          <a:prstGeom prst="rect">
            <a:avLst/>
          </a:prstGeom>
          <a:noFill/>
        </p:spPr>
        <p:txBody>
          <a:bodyPr wrap="square">
            <a:spAutoFit/>
          </a:bodyPr>
          <a:lstStyle/>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tr-TR" sz="2200" b="0" i="0" u="none" strike="noStrike" kern="1200" cap="none" spc="0" normalizeH="0" baseline="0" noProof="0" dirty="0">
                <a:ln>
                  <a:noFill/>
                </a:ln>
                <a:solidFill>
                  <a:srgbClr val="000000"/>
                </a:solidFill>
                <a:effectLst/>
                <a:uLnTx/>
                <a:uFillTx/>
                <a:latin typeface="Neue Haas Grotesk Text Pro"/>
                <a:ea typeface="+mn-ea"/>
                <a:cs typeface="+mn-cs"/>
              </a:rPr>
              <a:t>Üniversite seçmeli dersleri </a:t>
            </a:r>
            <a:r>
              <a:rPr kumimoji="0" lang="tr-TR" sz="2200" b="1" i="0" u="none" strike="noStrike" kern="1200" cap="none" spc="0" normalizeH="0" baseline="0" noProof="0" dirty="0">
                <a:ln>
                  <a:noFill/>
                </a:ln>
                <a:solidFill>
                  <a:srgbClr val="002060"/>
                </a:solidFill>
                <a:effectLst/>
                <a:uLnTx/>
                <a:uFillTx/>
                <a:latin typeface="Neue Haas Grotesk Text Pro"/>
                <a:ea typeface="+mn-ea"/>
                <a:cs typeface="+mn-cs"/>
              </a:rPr>
              <a:t>tüm</a:t>
            </a:r>
            <a:r>
              <a:rPr kumimoji="0" lang="tr-TR" sz="2200" b="0" i="0" u="none" strike="noStrike" kern="1200" cap="none" spc="0" normalizeH="0" baseline="0" noProof="0" dirty="0">
                <a:ln>
                  <a:noFill/>
                </a:ln>
                <a:solidFill>
                  <a:srgbClr val="002060"/>
                </a:solidFill>
                <a:effectLst/>
                <a:uLnTx/>
                <a:uFillTx/>
                <a:latin typeface="Neue Haas Grotesk Text Pro"/>
                <a:ea typeface="+mn-ea"/>
                <a:cs typeface="+mn-cs"/>
              </a:rPr>
              <a:t> ön lisans ve lisans programlarında </a:t>
            </a:r>
            <a:r>
              <a:rPr kumimoji="0" lang="tr-TR" sz="2200" b="0" i="0" u="none" strike="noStrike" kern="1200" cap="none" spc="0" normalizeH="0" baseline="0" noProof="0" dirty="0">
                <a:ln>
                  <a:noFill/>
                </a:ln>
                <a:solidFill>
                  <a:srgbClr val="000000"/>
                </a:solidFill>
                <a:effectLst/>
                <a:uLnTx/>
                <a:uFillTx/>
                <a:latin typeface="Neue Haas Grotesk Text Pro"/>
                <a:ea typeface="+mn-ea"/>
                <a:cs typeface="+mn-cs"/>
              </a:rPr>
              <a:t>açılır.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tr-TR" sz="2200" b="0" i="0" u="none" strike="noStrike" kern="1200" cap="none" spc="0" normalizeH="0" baseline="0" noProof="0" dirty="0">
              <a:ln>
                <a:noFill/>
              </a:ln>
              <a:solidFill>
                <a:srgbClr val="000000"/>
              </a:solidFill>
              <a:effectLst/>
              <a:uLnTx/>
              <a:uFillTx/>
              <a:latin typeface="Neue Haas Grotesk Text Pro"/>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tr-TR" sz="2200" b="0" i="0" u="none" strike="noStrike" kern="1200" cap="none" spc="0" normalizeH="0" baseline="0" noProof="0" dirty="0">
                <a:ln>
                  <a:noFill/>
                </a:ln>
                <a:solidFill>
                  <a:srgbClr val="000000"/>
                </a:solidFill>
                <a:effectLst/>
                <a:uLnTx/>
                <a:uFillTx/>
                <a:latin typeface="Neue Haas Grotesk Text Pro"/>
                <a:ea typeface="+mn-ea"/>
                <a:cs typeface="+mn-cs"/>
              </a:rPr>
              <a:t> Açılacak dersler Üniversite Seçmeli Dersler Koordinatörlüğü tarafından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sz="2200" b="0" i="0" u="none" strike="noStrike" kern="1200" cap="none" spc="0" normalizeH="0" baseline="0" noProof="0" dirty="0">
                <a:ln>
                  <a:noFill/>
                </a:ln>
                <a:solidFill>
                  <a:srgbClr val="000000"/>
                </a:solidFill>
                <a:effectLst/>
                <a:uLnTx/>
                <a:uFillTx/>
                <a:latin typeface="Neue Haas Grotesk Text Pro"/>
                <a:ea typeface="+mn-ea"/>
                <a:cs typeface="+mn-cs"/>
              </a:rPr>
              <a:t> belirlenir ve Eğitim Komisyonunun incelemesinden sonra </a:t>
            </a:r>
            <a:r>
              <a:rPr kumimoji="0" lang="tr-TR" sz="2200" b="0" i="0" u="none" strike="noStrike" kern="1200" cap="none" spc="0" normalizeH="0" baseline="0" noProof="0" dirty="0">
                <a:ln>
                  <a:noFill/>
                </a:ln>
                <a:solidFill>
                  <a:srgbClr val="002060"/>
                </a:solidFill>
                <a:effectLst/>
                <a:uLnTx/>
                <a:uFillTx/>
                <a:latin typeface="Neue Haas Grotesk Text Pro"/>
                <a:ea typeface="+mn-ea"/>
                <a:cs typeface="+mn-cs"/>
              </a:rPr>
              <a:t>Senatonun onayı</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sz="2200" b="0" i="0" u="none" strike="noStrike" kern="1200" cap="none" spc="0" normalizeH="0" baseline="0" noProof="0" dirty="0">
                <a:ln>
                  <a:noFill/>
                </a:ln>
                <a:solidFill>
                  <a:srgbClr val="002060"/>
                </a:solidFill>
                <a:effectLst/>
                <a:uLnTx/>
                <a:uFillTx/>
                <a:latin typeface="Neue Haas Grotesk Text Pro"/>
                <a:ea typeface="+mn-ea"/>
                <a:cs typeface="+mn-cs"/>
              </a:rPr>
              <a:t> </a:t>
            </a:r>
            <a:r>
              <a:rPr kumimoji="0" lang="tr-TR" sz="2200" b="0" i="0" u="none" strike="noStrike" kern="1200" cap="none" spc="0" normalizeH="0" baseline="0" noProof="0" dirty="0">
                <a:ln>
                  <a:noFill/>
                </a:ln>
                <a:solidFill>
                  <a:srgbClr val="000000"/>
                </a:solidFill>
                <a:effectLst/>
                <a:uLnTx/>
                <a:uFillTx/>
                <a:latin typeface="Neue Haas Grotesk Text Pro"/>
                <a:ea typeface="+mn-ea"/>
                <a:cs typeface="+mn-cs"/>
              </a:rPr>
              <a:t>ile kesinleşir.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tr-TR" sz="2200" b="0" i="0" u="none" strike="noStrike" kern="1200" cap="none" spc="0" normalizeH="0" baseline="0" noProof="0" dirty="0">
              <a:ln>
                <a:noFill/>
              </a:ln>
              <a:solidFill>
                <a:srgbClr val="000000"/>
              </a:solidFill>
              <a:effectLst/>
              <a:uLnTx/>
              <a:uFillTx/>
              <a:latin typeface="Neue Haas Grotesk Text Pro"/>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tr-TR" sz="2200" b="0" i="0" u="none" strike="noStrike" kern="1200" cap="none" spc="0" normalizeH="0" baseline="0" noProof="0" dirty="0">
                <a:ln>
                  <a:noFill/>
                </a:ln>
                <a:solidFill>
                  <a:srgbClr val="000000"/>
                </a:solidFill>
                <a:effectLst/>
                <a:uLnTx/>
                <a:uFillTx/>
                <a:latin typeface="Neue Haas Grotesk Text Pro"/>
                <a:ea typeface="+mn-ea"/>
                <a:cs typeface="+mn-cs"/>
              </a:rPr>
              <a:t> Üniversite seçmeli dersleri, </a:t>
            </a:r>
            <a:r>
              <a:rPr kumimoji="0" lang="tr-TR" sz="2200" b="0" i="0" u="none" strike="noStrike" kern="1200" cap="none" spc="0" normalizeH="0" baseline="0" noProof="0" dirty="0">
                <a:ln>
                  <a:noFill/>
                </a:ln>
                <a:solidFill>
                  <a:srgbClr val="FF0000"/>
                </a:solidFill>
                <a:effectLst/>
                <a:uLnTx/>
                <a:uFillTx/>
                <a:latin typeface="Neue Haas Grotesk Text Pro"/>
                <a:ea typeface="+mn-ea"/>
                <a:cs typeface="+mn-cs"/>
              </a:rPr>
              <a:t>her bir ders saati en az 30 (otuz) dakika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sz="2200" b="0" i="0" u="none" strike="noStrike" kern="1200" cap="none" spc="0" normalizeH="0" baseline="0" noProof="0" dirty="0">
                <a:ln>
                  <a:noFill/>
                </a:ln>
                <a:solidFill>
                  <a:srgbClr val="FF0000"/>
                </a:solidFill>
                <a:effectLst/>
                <a:uLnTx/>
                <a:uFillTx/>
                <a:latin typeface="Neue Haas Grotesk Text Pro"/>
                <a:ea typeface="+mn-ea"/>
                <a:cs typeface="+mn-cs"/>
              </a:rPr>
              <a:t> </a:t>
            </a:r>
            <a:r>
              <a:rPr kumimoji="0" lang="tr-TR" sz="2200" b="0" i="0" u="none" strike="noStrike" kern="1200" cap="none" spc="0" normalizeH="0" baseline="0" noProof="0" dirty="0">
                <a:ln>
                  <a:noFill/>
                </a:ln>
                <a:solidFill>
                  <a:srgbClr val="000000"/>
                </a:solidFill>
                <a:effectLst/>
                <a:uLnTx/>
                <a:uFillTx/>
                <a:latin typeface="Neue Haas Grotesk Text Pro"/>
                <a:ea typeface="+mn-ea"/>
                <a:cs typeface="+mn-cs"/>
              </a:rPr>
              <a:t>olacak şekilde </a:t>
            </a:r>
            <a:r>
              <a:rPr kumimoji="0" lang="tr-TR" sz="2200" b="0" i="0" u="none" strike="noStrike" kern="1200" cap="none" spc="0" normalizeH="0" baseline="0" noProof="0" dirty="0">
                <a:ln>
                  <a:noFill/>
                </a:ln>
                <a:solidFill>
                  <a:srgbClr val="0070C0"/>
                </a:solidFill>
                <a:effectLst/>
                <a:uLnTx/>
                <a:uFillTx/>
                <a:latin typeface="Neue Haas Grotesk Text Pro"/>
                <a:ea typeface="+mn-ea"/>
                <a:cs typeface="+mn-cs"/>
              </a:rPr>
              <a:t>haftada 2 (iki) ders saati </a:t>
            </a:r>
            <a:r>
              <a:rPr kumimoji="0" lang="tr-TR" sz="2200" b="0" i="0" u="none" strike="noStrike" kern="1200" cap="none" spc="0" normalizeH="0" baseline="0" noProof="0" dirty="0">
                <a:ln>
                  <a:noFill/>
                </a:ln>
                <a:solidFill>
                  <a:srgbClr val="000000"/>
                </a:solidFill>
                <a:effectLst/>
                <a:uLnTx/>
                <a:uFillTx/>
                <a:latin typeface="Neue Haas Grotesk Text Pro"/>
                <a:ea typeface="+mn-ea"/>
                <a:cs typeface="+mn-cs"/>
              </a:rPr>
              <a:t>ve</a:t>
            </a:r>
            <a:r>
              <a:rPr kumimoji="0" lang="tr-TR" sz="2200" b="0" i="0" u="none" strike="noStrike" kern="1200" cap="none" spc="0" normalizeH="0" baseline="0" noProof="0" dirty="0">
                <a:ln>
                  <a:noFill/>
                </a:ln>
                <a:solidFill>
                  <a:srgbClr val="FF0000"/>
                </a:solidFill>
                <a:effectLst/>
                <a:uLnTx/>
                <a:uFillTx/>
                <a:latin typeface="Neue Haas Grotesk Text Pro"/>
                <a:ea typeface="+mn-ea"/>
                <a:cs typeface="+mn-cs"/>
              </a:rPr>
              <a:t> </a:t>
            </a:r>
            <a:r>
              <a:rPr kumimoji="0" lang="tr-TR" sz="2200" b="0" i="0" u="none" strike="noStrike" kern="1200" cap="none" spc="0" normalizeH="0" baseline="0" noProof="0" dirty="0">
                <a:ln>
                  <a:noFill/>
                </a:ln>
                <a:solidFill>
                  <a:srgbClr val="60B455">
                    <a:lumMod val="50000"/>
                  </a:srgbClr>
                </a:solidFill>
                <a:effectLst/>
                <a:uLnTx/>
                <a:uFillTx/>
                <a:latin typeface="Neue Haas Grotesk Text Pro"/>
                <a:ea typeface="+mn-ea"/>
                <a:cs typeface="+mn-cs"/>
              </a:rPr>
              <a:t>3 (üç) AKTS </a:t>
            </a:r>
            <a:r>
              <a:rPr kumimoji="0" lang="tr-TR" sz="2200" b="0" i="0" u="none" strike="noStrike" kern="1200" cap="none" spc="0" normalizeH="0" baseline="0" noProof="0" dirty="0">
                <a:ln>
                  <a:noFill/>
                </a:ln>
                <a:solidFill>
                  <a:srgbClr val="000000"/>
                </a:solidFill>
                <a:effectLst/>
                <a:uLnTx/>
                <a:uFillTx/>
                <a:latin typeface="Neue Haas Grotesk Text Pro"/>
                <a:ea typeface="+mn-ea"/>
                <a:cs typeface="+mn-cs"/>
              </a:rPr>
              <a:t>olarak uygulanır.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tr-TR" sz="2200" b="0" i="0" u="none" strike="noStrike" kern="1200" cap="none" spc="0" normalizeH="0" baseline="0" noProof="0" dirty="0">
              <a:ln>
                <a:noFill/>
              </a:ln>
              <a:solidFill>
                <a:srgbClr val="000000"/>
              </a:solidFill>
              <a:effectLst/>
              <a:uLnTx/>
              <a:uFillTx/>
              <a:latin typeface="Neue Haas Grotesk Text Pro"/>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tr-TR" sz="2200" b="0" i="0" u="none" strike="noStrike" kern="1200" cap="none" spc="0" normalizeH="0" baseline="0" noProof="0" dirty="0">
                <a:ln>
                  <a:noFill/>
                </a:ln>
                <a:solidFill>
                  <a:srgbClr val="000000"/>
                </a:solidFill>
                <a:effectLst/>
                <a:uLnTx/>
                <a:uFillTx/>
                <a:latin typeface="Neue Haas Grotesk Text Pro"/>
                <a:ea typeface="+mn-ea"/>
                <a:cs typeface="+mn-cs"/>
              </a:rPr>
              <a:t>Üniversite seçmeli derslerinin ders kodları "ÜSD ..." şeklinde belirtilir.</a:t>
            </a:r>
          </a:p>
        </p:txBody>
      </p:sp>
      <p:sp>
        <p:nvSpPr>
          <p:cNvPr id="18" name="Yıldız: 10 Nokta 17">
            <a:extLst>
              <a:ext uri="{FF2B5EF4-FFF2-40B4-BE49-F238E27FC236}">
                <a16:creationId xmlns:a16="http://schemas.microsoft.com/office/drawing/2014/main" id="{3A3DF72E-9DD8-41C6-A479-5B9331D4EDCF}"/>
              </a:ext>
            </a:extLst>
          </p:cNvPr>
          <p:cNvSpPr/>
          <p:nvPr/>
        </p:nvSpPr>
        <p:spPr>
          <a:xfrm>
            <a:off x="10346083" y="3397119"/>
            <a:ext cx="1681134" cy="1280320"/>
          </a:xfrm>
          <a:prstGeom prst="star10">
            <a:avLst/>
          </a:prstGeom>
          <a:ln w="57150" cmpd="dbl">
            <a:solidFill>
              <a:srgbClr val="FB5B7D"/>
            </a:solidFill>
          </a:ln>
        </p:spPr>
        <p:style>
          <a:lnRef idx="2">
            <a:schemeClr val="accent1"/>
          </a:lnRef>
          <a:fillRef idx="1">
            <a:schemeClr val="lt1"/>
          </a:fillRef>
          <a:effectRef idx="0">
            <a:schemeClr val="accent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w="0"/>
                <a:solidFill>
                  <a:srgbClr val="00B0F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2 (İKİ) DERS SAATİ</a:t>
            </a:r>
          </a:p>
        </p:txBody>
      </p:sp>
      <p:pic>
        <p:nvPicPr>
          <p:cNvPr id="1032" name="Picture 8" descr="30 Dakika by Mustafa Mez">
            <a:extLst>
              <a:ext uri="{FF2B5EF4-FFF2-40B4-BE49-F238E27FC236}">
                <a16:creationId xmlns:a16="http://schemas.microsoft.com/office/drawing/2014/main" id="{191D2897-ED6C-41AA-B802-9F634F66A3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0711" y="2067709"/>
            <a:ext cx="1471879" cy="1062453"/>
          </a:xfrm>
          <a:prstGeom prst="rect">
            <a:avLst/>
          </a:prstGeom>
          <a:noFill/>
          <a:extLst>
            <a:ext uri="{909E8E84-426E-40DD-AFC4-6F175D3DCCD1}">
              <a14:hiddenFill xmlns:a14="http://schemas.microsoft.com/office/drawing/2010/main">
                <a:solidFill>
                  <a:srgbClr val="FFFFFF"/>
                </a:solidFill>
              </a14:hiddenFill>
            </a:ext>
          </a:extLst>
        </p:spPr>
      </p:pic>
      <p:sp>
        <p:nvSpPr>
          <p:cNvPr id="22" name="Yıldız: 10 Nokta 21">
            <a:extLst>
              <a:ext uri="{FF2B5EF4-FFF2-40B4-BE49-F238E27FC236}">
                <a16:creationId xmlns:a16="http://schemas.microsoft.com/office/drawing/2014/main" id="{0C5CFAEA-E2E2-41DE-BE75-42D6307FE25A}"/>
              </a:ext>
            </a:extLst>
          </p:cNvPr>
          <p:cNvSpPr/>
          <p:nvPr/>
        </p:nvSpPr>
        <p:spPr>
          <a:xfrm>
            <a:off x="10359959" y="4944396"/>
            <a:ext cx="1828685" cy="1433224"/>
          </a:xfrm>
          <a:prstGeom prst="star10">
            <a:avLst>
              <a:gd name="adj" fmla="val 26907"/>
              <a:gd name="hf" fmla="val 105146"/>
            </a:avLst>
          </a:prstGeom>
        </p:spPr>
        <p:style>
          <a:lnRef idx="2">
            <a:schemeClr val="dk1"/>
          </a:lnRef>
          <a:fillRef idx="1">
            <a:schemeClr val="lt1"/>
          </a:fillRef>
          <a:effectRef idx="0">
            <a:schemeClr val="dk1"/>
          </a:effectRef>
          <a:fontRef idx="minor">
            <a:schemeClr val="dk1"/>
          </a:fontRef>
        </p:style>
        <p:txBody>
          <a:bodyPr vert="horz"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a:ln>
                  <a:noFill/>
                </a:ln>
                <a:solidFill>
                  <a:srgbClr val="002060"/>
                </a:solidFill>
                <a:effectLst/>
                <a:uLnTx/>
                <a:uFillTx/>
                <a:latin typeface="Neue Haas Grotesk Text Pro"/>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srgbClr val="60B455">
                    <a:lumMod val="50000"/>
                  </a:srgbClr>
                </a:solidFill>
                <a:effectLst/>
                <a:uLnTx/>
                <a:uFillTx/>
                <a:latin typeface="Times New Roman" panose="02020603050405020304" pitchFamily="18" charset="0"/>
                <a:ea typeface="+mn-ea"/>
                <a:cs typeface="Times New Roman" panose="02020603050405020304" pitchFamily="18" charset="0"/>
              </a:rPr>
              <a:t>3 (ÜÇ) AKTS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r-TR" sz="1600" b="1" i="0" u="none" strike="noStrike" kern="1200" cap="none" spc="0" normalizeH="0" baseline="0" noProof="0" dirty="0">
              <a:ln>
                <a:noFill/>
              </a:ln>
              <a:solidFill>
                <a:srgbClr val="002060"/>
              </a:solidFill>
              <a:effectLst/>
              <a:uLnTx/>
              <a:uFillTx/>
              <a:latin typeface="Neue Haas Grotesk Text Pro"/>
              <a:ea typeface="+mn-ea"/>
              <a:cs typeface="+mn-cs"/>
            </a:endParaRPr>
          </a:p>
        </p:txBody>
      </p:sp>
      <p:pic>
        <p:nvPicPr>
          <p:cNvPr id="2" name="Resim 1">
            <a:extLst>
              <a:ext uri="{FF2B5EF4-FFF2-40B4-BE49-F238E27FC236}">
                <a16:creationId xmlns:a16="http://schemas.microsoft.com/office/drawing/2014/main" id="{80782866-0379-0343-BC73-3BF8A5A1B23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5149" y="437284"/>
            <a:ext cx="1286799" cy="1022901"/>
          </a:xfrm>
          <a:prstGeom prst="rect">
            <a:avLst/>
          </a:prstGeom>
          <a:noFill/>
        </p:spPr>
      </p:pic>
      <p:sp>
        <p:nvSpPr>
          <p:cNvPr id="3" name="İçerik Yer Tutucusu 5">
            <a:extLst>
              <a:ext uri="{FF2B5EF4-FFF2-40B4-BE49-F238E27FC236}">
                <a16:creationId xmlns:a16="http://schemas.microsoft.com/office/drawing/2014/main" id="{D3616C04-619D-3B46-3C2B-798D3C8D7843}"/>
              </a:ext>
            </a:extLst>
          </p:cNvPr>
          <p:cNvSpPr txBox="1">
            <a:spLocks/>
          </p:cNvSpPr>
          <p:nvPr/>
        </p:nvSpPr>
        <p:spPr>
          <a:xfrm>
            <a:off x="701900" y="6327481"/>
            <a:ext cx="8141160" cy="412961"/>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Font typeface="Arial" panose="020B0604020202020204" pitchFamily="34" charset="0"/>
              <a:buNone/>
            </a:pPr>
            <a:r>
              <a:rPr lang="tr-TR" sz="2000" b="1" dirty="0">
                <a:solidFill>
                  <a:srgbClr val="FF0000"/>
                </a:solidFill>
                <a:latin typeface="Calibri" panose="020F0502020204030204" pitchFamily="34" charset="0"/>
                <a:cs typeface="Calibri" panose="020F0502020204030204" pitchFamily="34" charset="0"/>
              </a:rPr>
              <a:t>Bakınız; </a:t>
            </a:r>
            <a:r>
              <a:rPr lang="tr-TR" sz="2000" dirty="0">
                <a:latin typeface="Calibri" panose="020F0502020204030204" pitchFamily="34" charset="0"/>
                <a:cs typeface="Calibri" panose="020F0502020204030204" pitchFamily="34" charset="0"/>
              </a:rPr>
              <a:t>ÜNİVERSİTE SEÇMELİ DERSLER KOORDİNATÖRLÜĞÜ </a:t>
            </a:r>
            <a:r>
              <a:rPr lang="tr-TR" sz="2000" dirty="0">
                <a:solidFill>
                  <a:srgbClr val="002060"/>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YÖNERGESİ</a:t>
            </a:r>
            <a:endParaRPr lang="tr-TR" sz="20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930212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Resim 1">
            <a:extLst>
              <a:ext uri="{FF2B5EF4-FFF2-40B4-BE49-F238E27FC236}">
                <a16:creationId xmlns:a16="http://schemas.microsoft.com/office/drawing/2014/main" id="{EC9EC9EE-A4D7-89EF-F342-F469782C3A9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3538" y="205131"/>
            <a:ext cx="1283413" cy="1015991"/>
          </a:xfrm>
          <a:prstGeom prst="rect">
            <a:avLst/>
          </a:prstGeom>
          <a:noFill/>
        </p:spPr>
      </p:pic>
      <p:sp>
        <p:nvSpPr>
          <p:cNvPr id="4" name="Slayt Numarası Yer Tutucusu 3">
            <a:extLst>
              <a:ext uri="{FF2B5EF4-FFF2-40B4-BE49-F238E27FC236}">
                <a16:creationId xmlns:a16="http://schemas.microsoft.com/office/drawing/2014/main" id="{B2D90E8D-17DF-802F-A296-3C39683716D0}"/>
              </a:ext>
            </a:extLst>
          </p:cNvPr>
          <p:cNvSpPr>
            <a:spLocks noGrp="1"/>
          </p:cNvSpPr>
          <p:nvPr>
            <p:ph type="sldNum" sz="quarter" idx="12"/>
          </p:nvPr>
        </p:nvSpPr>
        <p:spPr>
          <a:xfrm>
            <a:off x="8610600" y="6379500"/>
            <a:ext cx="2743200" cy="365125"/>
          </a:xfrm>
        </p:spPr>
        <p:txBody>
          <a:bodyPr/>
          <a:lstStyle/>
          <a:p>
            <a:fld id="{E1144718-6C4D-4377-957E-473B28962CB2}" type="slidenum">
              <a:rPr lang="tr-TR" smtClean="0"/>
              <a:t>34</a:t>
            </a:fld>
            <a:endParaRPr lang="tr-TR"/>
          </a:p>
        </p:txBody>
      </p:sp>
      <p:sp>
        <p:nvSpPr>
          <p:cNvPr id="9" name="Şerit: Yukarı Bükülmüş 8">
            <a:extLst>
              <a:ext uri="{FF2B5EF4-FFF2-40B4-BE49-F238E27FC236}">
                <a16:creationId xmlns:a16="http://schemas.microsoft.com/office/drawing/2014/main" id="{B217B50F-104B-4FBB-3A69-20F63C672583}"/>
              </a:ext>
            </a:extLst>
          </p:cNvPr>
          <p:cNvSpPr/>
          <p:nvPr/>
        </p:nvSpPr>
        <p:spPr>
          <a:xfrm>
            <a:off x="2363075" y="161939"/>
            <a:ext cx="7710311" cy="1078334"/>
          </a:xfrm>
          <a:prstGeom prst="ribbon2">
            <a:avLst>
              <a:gd name="adj1" fmla="val 9447"/>
              <a:gd name="adj2" fmla="val 60970"/>
            </a:avLst>
          </a:prstGeom>
          <a:solidFill>
            <a:srgbClr val="0070C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Üniversite Seçmeli Dersleri (ÜSD) </a:t>
            </a:r>
            <a:endParaRPr lang="tr-TR" sz="2800" b="1" dirty="0">
              <a:ln w="0"/>
              <a:solidFill>
                <a:schemeClr val="tx1"/>
              </a:solidFill>
              <a:effectLst>
                <a:outerShdw blurRad="38100" dist="19050" dir="2700000" algn="tl" rotWithShape="0">
                  <a:schemeClr val="dk1">
                    <a:alpha val="40000"/>
                  </a:schemeClr>
                </a:outerShdw>
              </a:effectLst>
            </a:endParaRPr>
          </a:p>
        </p:txBody>
      </p:sp>
      <p:pic>
        <p:nvPicPr>
          <p:cNvPr id="11" name="Picture 3" descr="Soyut Mandala grafik tasarımı">
            <a:extLst>
              <a:ext uri="{FF2B5EF4-FFF2-40B4-BE49-F238E27FC236}">
                <a16:creationId xmlns:a16="http://schemas.microsoft.com/office/drawing/2014/main" id="{B9BBDA67-0C3A-0D6E-E444-5DDB362B1DA2}"/>
              </a:ext>
            </a:extLst>
          </p:cNvPr>
          <p:cNvPicPr>
            <a:picLocks noChangeAspect="1"/>
          </p:cNvPicPr>
          <p:nvPr/>
        </p:nvPicPr>
        <p:blipFill rotWithShape="1">
          <a:blip r:embed="rId3"/>
          <a:srcRect l="45860" r="11999"/>
          <a:stretch/>
        </p:blipFill>
        <p:spPr>
          <a:xfrm rot="5400000">
            <a:off x="10726363" y="-226163"/>
            <a:ext cx="1239471" cy="1717443"/>
          </a:xfrm>
          <a:prstGeom prst="rect">
            <a:avLst/>
          </a:prstGeom>
        </p:spPr>
      </p:pic>
      <p:sp>
        <p:nvSpPr>
          <p:cNvPr id="3" name="Metin kutusu 2">
            <a:extLst>
              <a:ext uri="{FF2B5EF4-FFF2-40B4-BE49-F238E27FC236}">
                <a16:creationId xmlns:a16="http://schemas.microsoft.com/office/drawing/2014/main" id="{892380EB-A304-3EA0-33F6-7EBEA794EAE5}"/>
              </a:ext>
            </a:extLst>
          </p:cNvPr>
          <p:cNvSpPr txBox="1"/>
          <p:nvPr/>
        </p:nvSpPr>
        <p:spPr>
          <a:xfrm>
            <a:off x="463538" y="1921426"/>
            <a:ext cx="11194975" cy="4154984"/>
          </a:xfrm>
          <a:prstGeom prst="rect">
            <a:avLst/>
          </a:prstGeom>
          <a:solidFill>
            <a:schemeClr val="bg1"/>
          </a:solidFill>
        </p:spPr>
        <p:style>
          <a:lnRef idx="1">
            <a:schemeClr val="accent5"/>
          </a:lnRef>
          <a:fillRef idx="2">
            <a:schemeClr val="accent5"/>
          </a:fillRef>
          <a:effectRef idx="1">
            <a:schemeClr val="accent5"/>
          </a:effectRef>
          <a:fontRef idx="minor">
            <a:schemeClr val="dk1"/>
          </a:fontRef>
        </p:style>
        <p:txBody>
          <a:bodyPr wrap="square">
            <a:spAutoFit/>
          </a:bodyPr>
          <a:lstStyle/>
          <a:p>
            <a:pPr marL="342900" indent="-342900" algn="just">
              <a:buFont typeface="Wingdings" panose="05000000000000000000" pitchFamily="2" charset="2"/>
              <a:buChar char="Ø"/>
            </a:pPr>
            <a:r>
              <a:rPr lang="tr-TR" sz="2200" dirty="0">
                <a:latin typeface="Times New Roman" panose="02020603050405020304" pitchFamily="18" charset="0"/>
                <a:cs typeface="Times New Roman" panose="02020603050405020304" pitchFamily="18" charset="0"/>
              </a:rPr>
              <a:t>   ÜSD derslerine ait Grup Kodları, dersin hangi yarıyıla ve döneme ait olduğunu gösterecek şekilde verilmiştir. </a:t>
            </a:r>
          </a:p>
          <a:p>
            <a:pPr marL="342900" indent="-342900" algn="just">
              <a:buFont typeface="Wingdings" panose="05000000000000000000" pitchFamily="2" charset="2"/>
              <a:buChar char="Ø"/>
            </a:pPr>
            <a:r>
              <a:rPr lang="tr-TR" sz="2200" dirty="0">
                <a:latin typeface="Times New Roman" panose="02020603050405020304" pitchFamily="18" charset="0"/>
                <a:cs typeface="Times New Roman" panose="02020603050405020304" pitchFamily="18" charset="0"/>
              </a:rPr>
              <a:t>   ÜSD kodundan sonra gelen rakam, sınıfı ifade etmekte, </a:t>
            </a:r>
          </a:p>
          <a:p>
            <a:pPr marL="342900" indent="-342900" algn="just">
              <a:buFont typeface="Wingdings" panose="05000000000000000000" pitchFamily="2" charset="2"/>
              <a:buChar char="Ø"/>
            </a:pPr>
            <a:r>
              <a:rPr lang="tr-TR" sz="2200" dirty="0">
                <a:latin typeface="Times New Roman" panose="02020603050405020304" pitchFamily="18" charset="0"/>
                <a:cs typeface="Times New Roman" panose="02020603050405020304" pitchFamily="18" charset="0"/>
              </a:rPr>
              <a:t>   G Güz dönemini, B ise bahar dönemini ifade etmektedir.</a:t>
            </a:r>
          </a:p>
          <a:p>
            <a:pPr algn="just"/>
            <a:endParaRPr lang="tr-TR" sz="2200" dirty="0">
              <a:latin typeface="Times New Roman" panose="02020603050405020304" pitchFamily="18" charset="0"/>
              <a:cs typeface="Times New Roman" panose="02020603050405020304" pitchFamily="18" charset="0"/>
            </a:endParaRPr>
          </a:p>
          <a:p>
            <a:pPr algn="just"/>
            <a:r>
              <a:rPr lang="tr-TR" sz="2200" dirty="0">
                <a:highlight>
                  <a:srgbClr val="00FF00"/>
                </a:highlight>
                <a:latin typeface="Times New Roman" panose="02020603050405020304" pitchFamily="18" charset="0"/>
                <a:cs typeface="Times New Roman" panose="02020603050405020304" pitchFamily="18" charset="0"/>
              </a:rPr>
              <a:t>ÜSD1G : 1. Sınıf Güz Dönemi</a:t>
            </a:r>
          </a:p>
          <a:p>
            <a:pPr algn="just"/>
            <a:r>
              <a:rPr lang="tr-TR" sz="2200" dirty="0">
                <a:highlight>
                  <a:srgbClr val="00FFFF"/>
                </a:highlight>
                <a:latin typeface="Times New Roman" panose="02020603050405020304" pitchFamily="18" charset="0"/>
                <a:cs typeface="Times New Roman" panose="02020603050405020304" pitchFamily="18" charset="0"/>
              </a:rPr>
              <a:t>ÜSD1B : 1. Sınıf Bahar Dönemi</a:t>
            </a:r>
          </a:p>
          <a:p>
            <a:pPr algn="just"/>
            <a:r>
              <a:rPr lang="tr-TR" sz="2200" dirty="0">
                <a:highlight>
                  <a:srgbClr val="00FF00"/>
                </a:highlight>
                <a:latin typeface="Times New Roman" panose="02020603050405020304" pitchFamily="18" charset="0"/>
                <a:cs typeface="Times New Roman" panose="02020603050405020304" pitchFamily="18" charset="0"/>
              </a:rPr>
              <a:t>ÜSD2G : 2. Sınıf Güz Dönemi</a:t>
            </a:r>
          </a:p>
          <a:p>
            <a:pPr algn="just"/>
            <a:r>
              <a:rPr lang="tr-TR" sz="2200" dirty="0">
                <a:highlight>
                  <a:srgbClr val="00FFFF"/>
                </a:highlight>
                <a:latin typeface="Times New Roman" panose="02020603050405020304" pitchFamily="18" charset="0"/>
                <a:cs typeface="Times New Roman" panose="02020603050405020304" pitchFamily="18" charset="0"/>
              </a:rPr>
              <a:t>ÜSD2B : 2. Sınıf Bahar Dönemi</a:t>
            </a:r>
          </a:p>
          <a:p>
            <a:pPr algn="just"/>
            <a:endParaRPr lang="tr-TR" sz="2200" dirty="0">
              <a:latin typeface="Times New Roman" panose="02020603050405020304" pitchFamily="18" charset="0"/>
              <a:cs typeface="Times New Roman" panose="02020603050405020304" pitchFamily="18" charset="0"/>
            </a:endParaRPr>
          </a:p>
          <a:p>
            <a:pPr algn="just"/>
            <a:r>
              <a:rPr lang="tr-TR" sz="2200" dirty="0">
                <a:latin typeface="Times New Roman" panose="02020603050405020304" pitchFamily="18" charset="0"/>
                <a:cs typeface="Times New Roman" panose="02020603050405020304" pitchFamily="18" charset="0"/>
              </a:rPr>
              <a:t>Bu kodlar sayesinde ders kaydı yapılırken doğru gruptan ders alıp almadığını kontrol edebilirsiniz.</a:t>
            </a:r>
          </a:p>
        </p:txBody>
      </p:sp>
      <p:sp>
        <p:nvSpPr>
          <p:cNvPr id="5" name="İçerik Yer Tutucusu 5">
            <a:extLst>
              <a:ext uri="{FF2B5EF4-FFF2-40B4-BE49-F238E27FC236}">
                <a16:creationId xmlns:a16="http://schemas.microsoft.com/office/drawing/2014/main" id="{018FDA6E-4307-70A3-B21E-F3D87AB1D027}"/>
              </a:ext>
            </a:extLst>
          </p:cNvPr>
          <p:cNvSpPr txBox="1">
            <a:spLocks/>
          </p:cNvSpPr>
          <p:nvPr/>
        </p:nvSpPr>
        <p:spPr>
          <a:xfrm>
            <a:off x="507030" y="6306821"/>
            <a:ext cx="8141160" cy="412961"/>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Font typeface="Arial" panose="020B0604020202020204" pitchFamily="34" charset="0"/>
              <a:buNone/>
            </a:pPr>
            <a:r>
              <a:rPr lang="tr-TR" sz="2000" b="1" dirty="0">
                <a:solidFill>
                  <a:srgbClr val="FF0000"/>
                </a:solidFill>
                <a:latin typeface="Calibri" panose="020F0502020204030204" pitchFamily="34" charset="0"/>
                <a:cs typeface="Calibri" panose="020F0502020204030204" pitchFamily="34" charset="0"/>
              </a:rPr>
              <a:t>Bakınız; </a:t>
            </a:r>
            <a:r>
              <a:rPr lang="tr-TR" sz="2000" dirty="0">
                <a:latin typeface="Calibri" panose="020F0502020204030204" pitchFamily="34" charset="0"/>
                <a:cs typeface="Calibri" panose="020F0502020204030204" pitchFamily="34" charset="0"/>
              </a:rPr>
              <a:t>ÜNİVERSİTE SEÇMELİ DERSLER KOORDİNATÖRLÜĞÜ </a:t>
            </a:r>
            <a:r>
              <a:rPr lang="tr-TR" sz="2000" dirty="0">
                <a:solidFill>
                  <a:srgbClr val="002060"/>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YÖNERGESİ</a:t>
            </a:r>
            <a:endParaRPr lang="tr-TR" sz="20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408648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id="{C7F2E4D6-EF46-1C43-8F3E-3620C3C83F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a:ea typeface="+mn-ea"/>
              <a:cs typeface="+mn-cs"/>
            </a:endParaRPr>
          </a:p>
        </p:txBody>
      </p:sp>
      <p:grpSp>
        <p:nvGrpSpPr>
          <p:cNvPr id="193" name="Group 192">
            <a:extLst>
              <a:ext uri="{FF2B5EF4-FFF2-40B4-BE49-F238E27FC236}">
                <a16:creationId xmlns:a16="http://schemas.microsoft.com/office/drawing/2014/main" id="{97620302-BEE8-1447-8324-5F4178AA169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90315" y="0"/>
            <a:ext cx="1901686" cy="4677439"/>
            <a:chOff x="10290315" y="0"/>
            <a:chExt cx="1901686" cy="4677439"/>
          </a:xfrm>
        </p:grpSpPr>
        <p:sp>
          <p:nvSpPr>
            <p:cNvPr id="194" name="Freeform 37">
              <a:extLst>
                <a:ext uri="{FF2B5EF4-FFF2-40B4-BE49-F238E27FC236}">
                  <a16:creationId xmlns:a16="http://schemas.microsoft.com/office/drawing/2014/main" id="{075332F5-EA0C-8B40-ADC9-D024EBD771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a:ea typeface="+mn-ea"/>
                <a:cs typeface="+mn-cs"/>
              </a:endParaRPr>
            </a:p>
          </p:txBody>
        </p:sp>
        <p:sp>
          <p:nvSpPr>
            <p:cNvPr id="195" name="Freeform 39">
              <a:extLst>
                <a:ext uri="{FF2B5EF4-FFF2-40B4-BE49-F238E27FC236}">
                  <a16:creationId xmlns:a16="http://schemas.microsoft.com/office/drawing/2014/main" id="{2619F114-DF39-F544-B487-5430D00E13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a:ea typeface="+mn-ea"/>
                <a:cs typeface="+mn-cs"/>
              </a:endParaRPr>
            </a:p>
          </p:txBody>
        </p:sp>
        <p:sp>
          <p:nvSpPr>
            <p:cNvPr id="196" name="Freeform 41">
              <a:extLst>
                <a:ext uri="{FF2B5EF4-FFF2-40B4-BE49-F238E27FC236}">
                  <a16:creationId xmlns:a16="http://schemas.microsoft.com/office/drawing/2014/main" id="{5CDF6368-32C4-A64F-8D2E-11DE400CD9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a:ea typeface="+mn-ea"/>
                <a:cs typeface="+mn-cs"/>
              </a:endParaRPr>
            </a:p>
          </p:txBody>
        </p:sp>
        <p:sp>
          <p:nvSpPr>
            <p:cNvPr id="197" name="Freeform 42">
              <a:extLst>
                <a:ext uri="{FF2B5EF4-FFF2-40B4-BE49-F238E27FC236}">
                  <a16:creationId xmlns:a16="http://schemas.microsoft.com/office/drawing/2014/main" id="{148F19D8-49E5-0945-BC17-56044D43D3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a:ea typeface="+mn-ea"/>
                <a:cs typeface="+mn-cs"/>
              </a:endParaRPr>
            </a:p>
          </p:txBody>
        </p:sp>
      </p:grpSp>
      <p:cxnSp>
        <p:nvCxnSpPr>
          <p:cNvPr id="198" name="Straight Connector 197">
            <a:extLst>
              <a:ext uri="{FF2B5EF4-FFF2-40B4-BE49-F238E27FC236}">
                <a16:creationId xmlns:a16="http://schemas.microsoft.com/office/drawing/2014/main" id="{68C50EA3-7CF1-9542-A21D-5B3EBACC500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150" y="6087110"/>
            <a:ext cx="1105834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5" name="Metin kutusu 14">
            <a:extLst>
              <a:ext uri="{FF2B5EF4-FFF2-40B4-BE49-F238E27FC236}">
                <a16:creationId xmlns:a16="http://schemas.microsoft.com/office/drawing/2014/main" id="{93814116-CA04-4C41-846D-33C6DF35DFAB}"/>
              </a:ext>
            </a:extLst>
          </p:cNvPr>
          <p:cNvSpPr txBox="1"/>
          <p:nvPr/>
        </p:nvSpPr>
        <p:spPr>
          <a:xfrm>
            <a:off x="528496" y="2237534"/>
            <a:ext cx="10990362" cy="3724096"/>
          </a:xfrm>
          <a:prstGeom prst="rect">
            <a:avLst/>
          </a:prstGeom>
          <a:noFill/>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tr-TR" sz="2200" b="0" i="0" u="none" strike="noStrike" kern="1200" cap="none" spc="0" normalizeH="0" baseline="0" noProof="0" dirty="0">
                <a:ln>
                  <a:noFill/>
                </a:ln>
                <a:solidFill>
                  <a:srgbClr val="000000"/>
                </a:solidFill>
                <a:effectLst/>
                <a:uLnTx/>
                <a:uFillTx/>
                <a:latin typeface="Neue Haas Grotesk Text Pro"/>
                <a:ea typeface="+mn-ea"/>
                <a:cs typeface="+mn-cs"/>
              </a:rPr>
              <a:t>Üniversite seçmeli dersleri </a:t>
            </a:r>
            <a:r>
              <a:rPr kumimoji="0" lang="tr-TR" sz="2200" b="0" i="0" u="none" strike="noStrike" kern="1200" cap="none" spc="0" normalizeH="0" baseline="0" noProof="0" dirty="0">
                <a:ln>
                  <a:noFill/>
                </a:ln>
                <a:solidFill>
                  <a:srgbClr val="FF0000"/>
                </a:solidFill>
                <a:effectLst/>
                <a:uLnTx/>
                <a:uFillTx/>
                <a:latin typeface="Neue Haas Grotesk Text Pro"/>
                <a:ea typeface="+mn-ea"/>
                <a:cs typeface="+mn-cs"/>
              </a:rPr>
              <a:t>uzaktan öğretim yoluyla </a:t>
            </a:r>
            <a:r>
              <a:rPr kumimoji="0" lang="tr-TR" sz="2200" b="0" i="0" u="none" strike="noStrike" kern="1200" cap="none" spc="0" normalizeH="0" baseline="0" noProof="0" dirty="0">
                <a:ln>
                  <a:noFill/>
                </a:ln>
                <a:solidFill>
                  <a:srgbClr val="000000"/>
                </a:solidFill>
                <a:effectLst/>
                <a:uLnTx/>
                <a:uFillTx/>
                <a:latin typeface="Neue Haas Grotesk Text Pro"/>
                <a:ea typeface="+mn-ea"/>
                <a:cs typeface="+mn-cs"/>
              </a:rPr>
              <a:t>verilir. Üniversite Seçmeli</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sz="2200" b="0" i="0" u="none" strike="noStrike" kern="1200" cap="none" spc="0" normalizeH="0" baseline="0" noProof="0" dirty="0">
                <a:ln>
                  <a:noFill/>
                </a:ln>
                <a:solidFill>
                  <a:srgbClr val="000000"/>
                </a:solidFill>
                <a:effectLst/>
                <a:uLnTx/>
                <a:uFillTx/>
                <a:latin typeface="Neue Haas Grotesk Text Pro"/>
                <a:ea typeface="+mn-ea"/>
                <a:cs typeface="+mn-cs"/>
              </a:rPr>
              <a:t>Dersler Koordinatörlüğünün uygun bulması halinde bazı dersler örgün eğitim yoluyla da verilebilir.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tr-TR" sz="2800" b="0" i="0" u="none" strike="noStrike" kern="1200" cap="none" spc="0" normalizeH="0" baseline="0" noProof="0" dirty="0">
              <a:ln>
                <a:noFill/>
              </a:ln>
              <a:solidFill>
                <a:srgbClr val="000000"/>
              </a:solidFill>
              <a:effectLst/>
              <a:uLnTx/>
              <a:uFillTx/>
              <a:latin typeface="Neue Haas Grotesk Text Pro"/>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tr-TR" sz="2200" b="0" i="0" u="none" strike="noStrike" kern="1200" cap="none" spc="0" normalizeH="0" baseline="0" noProof="0" dirty="0">
                <a:ln>
                  <a:noFill/>
                </a:ln>
                <a:solidFill>
                  <a:srgbClr val="000000"/>
                </a:solidFill>
                <a:effectLst/>
                <a:uLnTx/>
                <a:uFillTx/>
                <a:latin typeface="Neue Haas Grotesk Text Pro"/>
                <a:ea typeface="+mn-ea"/>
                <a:cs typeface="+mn-cs"/>
              </a:rPr>
              <a:t>Senato tarafından onaylanan üniversite seçmeli dersleri</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sz="2200" b="0" i="0" u="none" strike="noStrike" kern="1200" cap="none" spc="0" normalizeH="0" baseline="0" noProof="0" dirty="0">
                <a:ln>
                  <a:noFill/>
                </a:ln>
                <a:solidFill>
                  <a:srgbClr val="000000"/>
                </a:solidFill>
                <a:effectLst/>
                <a:uLnTx/>
                <a:uFillTx/>
                <a:latin typeface="Neue Haas Grotesk Text Pro"/>
                <a:ea typeface="+mn-ea"/>
                <a:cs typeface="+mn-cs"/>
              </a:rPr>
              <a:t> Öğrenci İşleri Daire Başkanlığı tarafından açılır.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tr-TR" sz="3200" b="0" i="0" u="none" strike="noStrike" kern="1200" cap="none" spc="0" normalizeH="0" baseline="0" noProof="0" dirty="0">
              <a:ln>
                <a:noFill/>
              </a:ln>
              <a:solidFill>
                <a:srgbClr val="000000"/>
              </a:solidFill>
              <a:effectLst/>
              <a:uLnTx/>
              <a:uFillTx/>
              <a:latin typeface="Neue Haas Grotesk Text Pro"/>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tr-TR" sz="2200" b="0" i="0" u="none" strike="noStrike" kern="1200" cap="none" spc="0" normalizeH="0" baseline="0" noProof="0" dirty="0">
                <a:ln>
                  <a:noFill/>
                </a:ln>
                <a:solidFill>
                  <a:srgbClr val="000000"/>
                </a:solidFill>
                <a:effectLst/>
                <a:uLnTx/>
                <a:uFillTx/>
                <a:latin typeface="Neue Haas Grotesk Text Pro"/>
                <a:ea typeface="+mn-ea"/>
                <a:cs typeface="+mn-cs"/>
              </a:rPr>
              <a:t>Üniversite seçmeli derslerinin haftalık ders programları Karabük Üniversitesi</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sz="2200" b="0" i="0" u="none" strike="noStrike" kern="1200" cap="none" spc="0" normalizeH="0" baseline="0" noProof="0" dirty="0">
                <a:ln>
                  <a:noFill/>
                </a:ln>
                <a:solidFill>
                  <a:srgbClr val="000000"/>
                </a:solidFill>
                <a:effectLst/>
                <a:uLnTx/>
                <a:uFillTx/>
                <a:latin typeface="Neue Haas Grotesk Text Pro"/>
                <a:ea typeface="+mn-ea"/>
                <a:cs typeface="+mn-cs"/>
              </a:rPr>
              <a:t>Uzaktan Eğitim Uygulama ve Araştırma Merkezi ile iş birliği yapılarak planlanır ve Üniversite Seçmeli Dersler Koordinatörlüğü tarafından ilan edilir.</a:t>
            </a:r>
          </a:p>
        </p:txBody>
      </p:sp>
      <p:sp>
        <p:nvSpPr>
          <p:cNvPr id="16" name="Şerit: Yukarı Bükülmüş 15">
            <a:extLst>
              <a:ext uri="{FF2B5EF4-FFF2-40B4-BE49-F238E27FC236}">
                <a16:creationId xmlns:a16="http://schemas.microsoft.com/office/drawing/2014/main" id="{62D38372-C6C3-4498-B62D-53717E97780C}"/>
              </a:ext>
            </a:extLst>
          </p:cNvPr>
          <p:cNvSpPr/>
          <p:nvPr/>
        </p:nvSpPr>
        <p:spPr>
          <a:xfrm>
            <a:off x="2416520" y="423088"/>
            <a:ext cx="7198566" cy="931478"/>
          </a:xfrm>
          <a:prstGeom prst="ribbon2">
            <a:avLst>
              <a:gd name="adj1" fmla="val 9447"/>
              <a:gd name="adj2" fmla="val 60970"/>
            </a:avLst>
          </a:prstGeom>
          <a:solidFill>
            <a:schemeClr val="accent4">
              <a:lumMod val="60000"/>
              <a:lumOff val="4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srgbClr val="000000"/>
                </a:solidFill>
                <a:effectLst/>
                <a:uLnTx/>
                <a:uFillTx/>
                <a:latin typeface="Neue Haas Grotesk Text Pro"/>
                <a:ea typeface="+mn-ea"/>
                <a:cs typeface="+mn-cs"/>
              </a:rPr>
              <a:t>Derslerin Açılması</a:t>
            </a:r>
            <a:endParaRPr kumimoji="0" lang="tr-TR" sz="24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Neue Haas Grotesk Text Pro"/>
              <a:ea typeface="+mn-ea"/>
              <a:cs typeface="+mn-cs"/>
            </a:endParaRPr>
          </a:p>
        </p:txBody>
      </p:sp>
      <p:pic>
        <p:nvPicPr>
          <p:cNvPr id="2050" name="Picture 2" descr="Kaymakam Çiğdem'den Uzaktan Eğitim Mesajı">
            <a:extLst>
              <a:ext uri="{FF2B5EF4-FFF2-40B4-BE49-F238E27FC236}">
                <a16:creationId xmlns:a16="http://schemas.microsoft.com/office/drawing/2014/main" id="{72705B9A-0531-4151-AB3A-FFC194B0DC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21377" y="3166196"/>
            <a:ext cx="2477201" cy="1511243"/>
          </a:xfrm>
          <a:prstGeom prst="rect">
            <a:avLst/>
          </a:prstGeom>
        </p:spPr>
        <p:style>
          <a:lnRef idx="2">
            <a:schemeClr val="dk1"/>
          </a:lnRef>
          <a:fillRef idx="1">
            <a:schemeClr val="lt1"/>
          </a:fillRef>
          <a:effectRef idx="0">
            <a:schemeClr val="dk1"/>
          </a:effectRef>
          <a:fontRef idx="minor">
            <a:schemeClr val="dk1"/>
          </a:fontRef>
        </p:style>
      </p:pic>
      <p:pic>
        <p:nvPicPr>
          <p:cNvPr id="2" name="Resim 1">
            <a:extLst>
              <a:ext uri="{FF2B5EF4-FFF2-40B4-BE49-F238E27FC236}">
                <a16:creationId xmlns:a16="http://schemas.microsoft.com/office/drawing/2014/main" id="{FF314C96-3ABC-48DD-9387-C15E93D115C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5150" y="423088"/>
            <a:ext cx="1271874" cy="1022901"/>
          </a:xfrm>
          <a:prstGeom prst="rect">
            <a:avLst/>
          </a:prstGeom>
          <a:noFill/>
        </p:spPr>
      </p:pic>
      <p:sp>
        <p:nvSpPr>
          <p:cNvPr id="3" name="İçerik Yer Tutucusu 5">
            <a:extLst>
              <a:ext uri="{FF2B5EF4-FFF2-40B4-BE49-F238E27FC236}">
                <a16:creationId xmlns:a16="http://schemas.microsoft.com/office/drawing/2014/main" id="{8CFBEC46-BB43-0ED7-1796-CB316A36E5E9}"/>
              </a:ext>
            </a:extLst>
          </p:cNvPr>
          <p:cNvSpPr txBox="1">
            <a:spLocks/>
          </p:cNvSpPr>
          <p:nvPr/>
        </p:nvSpPr>
        <p:spPr>
          <a:xfrm>
            <a:off x="580217" y="6276126"/>
            <a:ext cx="8141160" cy="412961"/>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Font typeface="Arial" panose="020B0604020202020204" pitchFamily="34" charset="0"/>
              <a:buNone/>
            </a:pPr>
            <a:r>
              <a:rPr lang="tr-TR" sz="2000" b="1" dirty="0">
                <a:solidFill>
                  <a:srgbClr val="FF0000"/>
                </a:solidFill>
                <a:latin typeface="Calibri" panose="020F0502020204030204" pitchFamily="34" charset="0"/>
                <a:cs typeface="Calibri" panose="020F0502020204030204" pitchFamily="34" charset="0"/>
              </a:rPr>
              <a:t>Bakınız; </a:t>
            </a:r>
            <a:r>
              <a:rPr lang="tr-TR" sz="2000" dirty="0">
                <a:latin typeface="Calibri" panose="020F0502020204030204" pitchFamily="34" charset="0"/>
                <a:cs typeface="Calibri" panose="020F0502020204030204" pitchFamily="34" charset="0"/>
              </a:rPr>
              <a:t>ÜNİVERSİTE SEÇMELİ DERSLER KOORDİNATÖRLÜĞÜ </a:t>
            </a:r>
            <a:r>
              <a:rPr lang="tr-TR" sz="2000" dirty="0">
                <a:solidFill>
                  <a:srgbClr val="002060"/>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YÖNERGESİ</a:t>
            </a:r>
            <a:endParaRPr lang="tr-TR" sz="20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542947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id="{C7F2E4D6-EF46-1C43-8F3E-3620C3C83F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a:ea typeface="+mn-ea"/>
              <a:cs typeface="+mn-cs"/>
            </a:endParaRPr>
          </a:p>
        </p:txBody>
      </p:sp>
      <p:grpSp>
        <p:nvGrpSpPr>
          <p:cNvPr id="193" name="Group 192">
            <a:extLst>
              <a:ext uri="{FF2B5EF4-FFF2-40B4-BE49-F238E27FC236}">
                <a16:creationId xmlns:a16="http://schemas.microsoft.com/office/drawing/2014/main" id="{97620302-BEE8-1447-8324-5F4178AA169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90315" y="0"/>
            <a:ext cx="1901686" cy="4677439"/>
            <a:chOff x="10290315" y="0"/>
            <a:chExt cx="1901686" cy="4677439"/>
          </a:xfrm>
        </p:grpSpPr>
        <p:sp>
          <p:nvSpPr>
            <p:cNvPr id="194" name="Freeform 37">
              <a:extLst>
                <a:ext uri="{FF2B5EF4-FFF2-40B4-BE49-F238E27FC236}">
                  <a16:creationId xmlns:a16="http://schemas.microsoft.com/office/drawing/2014/main" id="{075332F5-EA0C-8B40-ADC9-D024EBD771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a:ea typeface="+mn-ea"/>
                <a:cs typeface="+mn-cs"/>
              </a:endParaRPr>
            </a:p>
          </p:txBody>
        </p:sp>
        <p:sp>
          <p:nvSpPr>
            <p:cNvPr id="195" name="Freeform 39">
              <a:extLst>
                <a:ext uri="{FF2B5EF4-FFF2-40B4-BE49-F238E27FC236}">
                  <a16:creationId xmlns:a16="http://schemas.microsoft.com/office/drawing/2014/main" id="{2619F114-DF39-F544-B487-5430D00E13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a:ea typeface="+mn-ea"/>
                <a:cs typeface="+mn-cs"/>
              </a:endParaRPr>
            </a:p>
          </p:txBody>
        </p:sp>
        <p:sp>
          <p:nvSpPr>
            <p:cNvPr id="196" name="Freeform 41">
              <a:extLst>
                <a:ext uri="{FF2B5EF4-FFF2-40B4-BE49-F238E27FC236}">
                  <a16:creationId xmlns:a16="http://schemas.microsoft.com/office/drawing/2014/main" id="{5CDF6368-32C4-A64F-8D2E-11DE400CD9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a:ea typeface="+mn-ea"/>
                <a:cs typeface="+mn-cs"/>
              </a:endParaRPr>
            </a:p>
          </p:txBody>
        </p:sp>
        <p:sp>
          <p:nvSpPr>
            <p:cNvPr id="197" name="Freeform 42">
              <a:extLst>
                <a:ext uri="{FF2B5EF4-FFF2-40B4-BE49-F238E27FC236}">
                  <a16:creationId xmlns:a16="http://schemas.microsoft.com/office/drawing/2014/main" id="{148F19D8-49E5-0945-BC17-56044D43D3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a:ea typeface="+mn-ea"/>
                <a:cs typeface="+mn-cs"/>
              </a:endParaRPr>
            </a:p>
          </p:txBody>
        </p:sp>
      </p:grpSp>
      <p:cxnSp>
        <p:nvCxnSpPr>
          <p:cNvPr id="198" name="Straight Connector 197">
            <a:extLst>
              <a:ext uri="{FF2B5EF4-FFF2-40B4-BE49-F238E27FC236}">
                <a16:creationId xmlns:a16="http://schemas.microsoft.com/office/drawing/2014/main" id="{68C50EA3-7CF1-9542-A21D-5B3EBACC500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150" y="6087110"/>
            <a:ext cx="1105834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5" name="Metin kutusu 14">
            <a:extLst>
              <a:ext uri="{FF2B5EF4-FFF2-40B4-BE49-F238E27FC236}">
                <a16:creationId xmlns:a16="http://schemas.microsoft.com/office/drawing/2014/main" id="{93814116-CA04-4C41-846D-33C6DF35DFAB}"/>
              </a:ext>
            </a:extLst>
          </p:cNvPr>
          <p:cNvSpPr txBox="1"/>
          <p:nvPr/>
        </p:nvSpPr>
        <p:spPr>
          <a:xfrm>
            <a:off x="430677" y="2375814"/>
            <a:ext cx="11422656" cy="3570208"/>
          </a:xfrm>
          <a:prstGeom prst="rect">
            <a:avLst/>
          </a:prstGeom>
          <a:noFill/>
        </p:spPr>
        <p:txBody>
          <a:bodyPr wrap="square">
            <a:spAutoFit/>
          </a:bodyPr>
          <a:lstStyle/>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tr-TR" sz="2200" b="0" i="0" u="none" strike="noStrike" kern="1200" cap="none" spc="0" normalizeH="0" baseline="0" noProof="0" dirty="0">
                <a:ln>
                  <a:noFill/>
                </a:ln>
                <a:solidFill>
                  <a:srgbClr val="000000"/>
                </a:solidFill>
                <a:effectLst/>
                <a:uLnTx/>
                <a:uFillTx/>
                <a:latin typeface="Neue Haas Grotesk Text Pro"/>
                <a:ea typeface="+mn-ea"/>
                <a:cs typeface="+mn-cs"/>
              </a:rPr>
              <a:t>Öğrenciler akademik takvimde belirtilen </a:t>
            </a:r>
            <a:r>
              <a:rPr kumimoji="0" lang="tr-TR" sz="2200" b="0" i="0" u="none" strike="noStrike" kern="1200" cap="none" spc="0" normalizeH="0" baseline="0" noProof="0" dirty="0">
                <a:ln>
                  <a:noFill/>
                </a:ln>
                <a:solidFill>
                  <a:srgbClr val="002060"/>
                </a:solidFill>
                <a:effectLst/>
                <a:uLnTx/>
                <a:uFillTx/>
                <a:latin typeface="Neue Haas Grotesk Text Pro"/>
                <a:ea typeface="+mn-ea"/>
                <a:cs typeface="+mn-cs"/>
              </a:rPr>
              <a:t>ders alma dönemlerinde </a:t>
            </a:r>
            <a:r>
              <a:rPr kumimoji="0" lang="tr-TR" sz="2200" b="0" i="0" u="none" strike="noStrike" kern="1200" cap="none" spc="0" normalizeH="0" baseline="0" noProof="0" dirty="0">
                <a:ln>
                  <a:noFill/>
                </a:ln>
                <a:solidFill>
                  <a:srgbClr val="000000"/>
                </a:solidFill>
                <a:effectLst/>
                <a:uLnTx/>
                <a:uFillTx/>
                <a:latin typeface="Neue Haas Grotesk Text Pro"/>
                <a:ea typeface="+mn-ea"/>
                <a:cs typeface="+mn-cs"/>
              </a:rPr>
              <a:t>üniversite seçmeli </a:t>
            </a:r>
            <a:r>
              <a:rPr kumimoji="0" lang="tr-TR" sz="2200" b="0" i="0" u="none" strike="noStrike" kern="1200" cap="none" spc="0" normalizeH="0" baseline="0" noProof="0" dirty="0">
                <a:ln>
                  <a:noFill/>
                </a:ln>
                <a:solidFill>
                  <a:srgbClr val="002060"/>
                </a:solidFill>
                <a:effectLst/>
                <a:uLnTx/>
                <a:uFillTx/>
                <a:latin typeface="Neue Haas Grotesk Text Pro"/>
                <a:ea typeface="+mn-ea"/>
                <a:cs typeface="+mn-cs"/>
              </a:rPr>
              <a:t>derslerini alırlar</a:t>
            </a:r>
            <a:r>
              <a:rPr kumimoji="0" lang="tr-TR" sz="2200" b="0" i="0" u="none" strike="noStrike" kern="1200" cap="none" spc="0" normalizeH="0" baseline="0" noProof="0" dirty="0">
                <a:ln>
                  <a:noFill/>
                </a:ln>
                <a:solidFill>
                  <a:srgbClr val="000000"/>
                </a:solidFill>
                <a:effectLst/>
                <a:uLnTx/>
                <a:uFillTx/>
                <a:latin typeface="Neue Haas Grotesk Text Pro"/>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tr-TR" sz="2200" b="0" i="0" u="none" strike="noStrike" kern="1200" cap="none" spc="0" normalizeH="0" baseline="0" noProof="0" dirty="0">
              <a:ln>
                <a:noFill/>
              </a:ln>
              <a:solidFill>
                <a:srgbClr val="000000"/>
              </a:solidFill>
              <a:effectLst/>
              <a:uLnTx/>
              <a:uFillTx/>
              <a:latin typeface="Neue Haas Grotesk Text Pro"/>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tr-TR" sz="2200" b="0" i="0" u="none" strike="noStrike" kern="1200" cap="none" spc="0" normalizeH="0" baseline="0" noProof="0" dirty="0">
                <a:ln>
                  <a:noFill/>
                </a:ln>
                <a:solidFill>
                  <a:srgbClr val="000000"/>
                </a:solidFill>
                <a:effectLst/>
                <a:uLnTx/>
                <a:uFillTx/>
                <a:latin typeface="Neue Haas Grotesk Text Pro"/>
                <a:ea typeface="+mn-ea"/>
                <a:cs typeface="+mn-cs"/>
              </a:rPr>
              <a:t>  Öğrenciler ilgili yarıyılda </a:t>
            </a:r>
            <a:r>
              <a:rPr kumimoji="0" lang="tr-TR" sz="2200" b="0" i="0" u="none" strike="noStrike" kern="1200" cap="none" spc="0" normalizeH="0" baseline="0" noProof="0" dirty="0">
                <a:ln>
                  <a:noFill/>
                </a:ln>
                <a:solidFill>
                  <a:srgbClr val="FF0000"/>
                </a:solidFill>
                <a:effectLst/>
                <a:uLnTx/>
                <a:uFillTx/>
                <a:latin typeface="Neue Haas Grotesk Text Pro"/>
                <a:ea typeface="+mn-ea"/>
                <a:cs typeface="+mn-cs"/>
              </a:rPr>
              <a:t>açılan üniversite seçmeli dersleri arasından </a:t>
            </a:r>
            <a:r>
              <a:rPr kumimoji="0" lang="tr-TR" sz="2200" b="0" i="0" u="none" strike="noStrike" kern="1200" cap="none" spc="0" normalizeH="0" baseline="0" noProof="0" dirty="0">
                <a:ln>
                  <a:noFill/>
                </a:ln>
                <a:solidFill>
                  <a:srgbClr val="000000"/>
                </a:solidFill>
                <a:effectLst/>
                <a:uLnTx/>
                <a:uFillTx/>
                <a:latin typeface="Neue Haas Grotesk Text Pro"/>
                <a:ea typeface="+mn-ea"/>
                <a:cs typeface="+mn-cs"/>
              </a:rPr>
              <a:t>ders alma işlemlerini yaparlar.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tr-TR" sz="2800" b="0" i="0" u="none" strike="noStrike" kern="1200" cap="none" spc="0" normalizeH="0" baseline="0" noProof="0" dirty="0">
              <a:ln>
                <a:noFill/>
              </a:ln>
              <a:solidFill>
                <a:srgbClr val="000000"/>
              </a:solidFill>
              <a:effectLst/>
              <a:uLnTx/>
              <a:uFillTx/>
              <a:latin typeface="Neue Haas Grotesk Text Pro"/>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tr-TR" sz="2200" b="0" i="0" u="none" strike="noStrike" kern="1200" cap="none" spc="0" normalizeH="0" baseline="0" noProof="0" dirty="0">
                <a:ln>
                  <a:noFill/>
                </a:ln>
                <a:solidFill>
                  <a:srgbClr val="000000"/>
                </a:solidFill>
                <a:effectLst/>
                <a:uLnTx/>
                <a:uFillTx/>
                <a:latin typeface="Neue Haas Grotesk Text Pro"/>
                <a:ea typeface="+mn-ea"/>
                <a:cs typeface="+mn-cs"/>
              </a:rPr>
              <a:t> Öğrenciler bağlı bulundukları öğretim planlarında zorunlu/seçmeli ders olarak yer alan </a:t>
            </a:r>
            <a:r>
              <a:rPr kumimoji="0" lang="tr-TR" sz="2200" b="0" i="0" u="none" strike="noStrike" kern="1200" cap="none" spc="0" normalizeH="0" baseline="0" noProof="0" dirty="0">
                <a:ln>
                  <a:noFill/>
                </a:ln>
                <a:solidFill>
                  <a:srgbClr val="00B0F0"/>
                </a:solidFill>
                <a:effectLst/>
                <a:uLnTx/>
                <a:uFillTx/>
                <a:latin typeface="Neue Haas Grotesk Text Pro"/>
                <a:ea typeface="+mn-ea"/>
                <a:cs typeface="+mn-cs"/>
              </a:rPr>
              <a:t>aynı isimli/içerikli dersleri </a:t>
            </a:r>
            <a:r>
              <a:rPr kumimoji="0" lang="tr-TR" sz="2200" b="0" i="0" u="none" strike="noStrike" kern="1200" cap="none" spc="0" normalizeH="0" baseline="0" noProof="0" dirty="0">
                <a:ln>
                  <a:noFill/>
                </a:ln>
                <a:solidFill>
                  <a:srgbClr val="000000"/>
                </a:solidFill>
                <a:effectLst/>
                <a:uLnTx/>
                <a:uFillTx/>
                <a:latin typeface="Neue Haas Grotesk Text Pro"/>
                <a:ea typeface="+mn-ea"/>
                <a:cs typeface="+mn-cs"/>
              </a:rPr>
              <a:t>üniversite seçmeli ders havuzundan </a:t>
            </a:r>
            <a:r>
              <a:rPr kumimoji="0" lang="tr-TR" sz="2200" b="0" i="0" u="none" strike="noStrike" kern="1200" cap="none" spc="0" normalizeH="0" baseline="0" noProof="0" dirty="0">
                <a:ln>
                  <a:noFill/>
                </a:ln>
                <a:solidFill>
                  <a:srgbClr val="00B0F0"/>
                </a:solidFill>
                <a:effectLst/>
                <a:uLnTx/>
                <a:uFillTx/>
                <a:latin typeface="Neue Haas Grotesk Text Pro"/>
                <a:ea typeface="+mn-ea"/>
                <a:cs typeface="+mn-cs"/>
              </a:rPr>
              <a:t>alamazlar</a:t>
            </a:r>
            <a:r>
              <a:rPr kumimoji="0" lang="tr-TR" sz="2200" b="0" i="0" u="none" strike="noStrike" kern="1200" cap="none" spc="0" normalizeH="0" baseline="0" noProof="0" dirty="0">
                <a:ln>
                  <a:noFill/>
                </a:ln>
                <a:solidFill>
                  <a:srgbClr val="000000"/>
                </a:solidFill>
                <a:effectLst/>
                <a:uLnTx/>
                <a:uFillTx/>
                <a:latin typeface="Neue Haas Grotesk Text Pro"/>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tr-TR" sz="2200" b="0" i="0" u="none" strike="noStrike" kern="1200" cap="none" spc="0" normalizeH="0" baseline="0" noProof="0" dirty="0">
              <a:ln>
                <a:noFill/>
              </a:ln>
              <a:solidFill>
                <a:srgbClr val="000000"/>
              </a:solidFill>
              <a:effectLst/>
              <a:uLnTx/>
              <a:uFillTx/>
              <a:latin typeface="Neue Haas Grotesk Text Pro"/>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tr-TR" sz="2200" b="0" i="0" u="none" strike="noStrike" kern="1200" cap="none" spc="0" normalizeH="0" baseline="0" noProof="0" dirty="0">
                <a:ln>
                  <a:noFill/>
                </a:ln>
                <a:solidFill>
                  <a:srgbClr val="000000"/>
                </a:solidFill>
                <a:effectLst/>
                <a:uLnTx/>
                <a:uFillTx/>
                <a:latin typeface="Neue Haas Grotesk Text Pro"/>
                <a:ea typeface="+mn-ea"/>
                <a:cs typeface="+mn-cs"/>
              </a:rPr>
              <a:t> Ders alma işlemini tamamlayan öğrencilerin dersleri danışman onayı ile kesinleşir.</a:t>
            </a:r>
          </a:p>
        </p:txBody>
      </p:sp>
      <p:sp>
        <p:nvSpPr>
          <p:cNvPr id="16" name="Şerit: Yukarı Bükülmüş 15">
            <a:extLst>
              <a:ext uri="{FF2B5EF4-FFF2-40B4-BE49-F238E27FC236}">
                <a16:creationId xmlns:a16="http://schemas.microsoft.com/office/drawing/2014/main" id="{62D38372-C6C3-4498-B62D-53717E97780C}"/>
              </a:ext>
            </a:extLst>
          </p:cNvPr>
          <p:cNvSpPr/>
          <p:nvPr/>
        </p:nvSpPr>
        <p:spPr>
          <a:xfrm>
            <a:off x="2416520" y="423088"/>
            <a:ext cx="7198566" cy="931478"/>
          </a:xfrm>
          <a:prstGeom prst="ribbon2">
            <a:avLst>
              <a:gd name="adj1" fmla="val 9447"/>
              <a:gd name="adj2" fmla="val 60970"/>
            </a:avLst>
          </a:prstGeom>
          <a:solidFill>
            <a:schemeClr val="accent1">
              <a:lumMod val="60000"/>
              <a:lumOff val="4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srgbClr val="002060"/>
                </a:solidFill>
                <a:effectLst/>
                <a:uLnTx/>
                <a:uFillTx/>
                <a:latin typeface="Neue Haas Grotesk Text Pro"/>
                <a:ea typeface="+mn-ea"/>
                <a:cs typeface="+mn-cs"/>
              </a:rPr>
              <a:t>Derslere Kayıt</a:t>
            </a:r>
            <a:endParaRPr kumimoji="0" lang="tr-TR" sz="2400" b="0" i="0" u="none" strike="noStrike" kern="1200" cap="none" spc="0" normalizeH="0" baseline="0" noProof="0" dirty="0">
              <a:ln w="0"/>
              <a:solidFill>
                <a:srgbClr val="002060"/>
              </a:solidFill>
              <a:effectLst>
                <a:outerShdw blurRad="38100" dist="19050" dir="2700000" algn="tl" rotWithShape="0">
                  <a:srgbClr val="000000">
                    <a:alpha val="40000"/>
                  </a:srgbClr>
                </a:outerShdw>
              </a:effectLst>
              <a:uLnTx/>
              <a:uFillTx/>
              <a:latin typeface="Neue Haas Grotesk Text Pro"/>
              <a:ea typeface="+mn-ea"/>
              <a:cs typeface="+mn-cs"/>
            </a:endParaRPr>
          </a:p>
        </p:txBody>
      </p:sp>
      <p:pic>
        <p:nvPicPr>
          <p:cNvPr id="17" name="Picture 2" descr="kayıt butonu | 3. Ulusal Microct Güz Okulu">
            <a:extLst>
              <a:ext uri="{FF2B5EF4-FFF2-40B4-BE49-F238E27FC236}">
                <a16:creationId xmlns:a16="http://schemas.microsoft.com/office/drawing/2014/main" id="{C4C51CBB-BF57-4870-AF9F-0F6983C5DB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84851" y="232244"/>
            <a:ext cx="1837739" cy="1351902"/>
          </a:xfrm>
          <a:prstGeom prst="rect">
            <a:avLst/>
          </a:prstGeom>
        </p:spPr>
        <p:style>
          <a:lnRef idx="2">
            <a:schemeClr val="accent1"/>
          </a:lnRef>
          <a:fillRef idx="1">
            <a:schemeClr val="lt1"/>
          </a:fillRef>
          <a:effectRef idx="0">
            <a:schemeClr val="accent1"/>
          </a:effectRef>
          <a:fontRef idx="minor">
            <a:schemeClr val="dk1"/>
          </a:fontRef>
        </p:style>
      </p:pic>
      <p:pic>
        <p:nvPicPr>
          <p:cNvPr id="2" name="Resim 1">
            <a:extLst>
              <a:ext uri="{FF2B5EF4-FFF2-40B4-BE49-F238E27FC236}">
                <a16:creationId xmlns:a16="http://schemas.microsoft.com/office/drawing/2014/main" id="{0E140C48-6036-8689-FADD-3527BAC6B6A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7425" y="465866"/>
            <a:ext cx="1176142" cy="1022901"/>
          </a:xfrm>
          <a:prstGeom prst="rect">
            <a:avLst/>
          </a:prstGeom>
          <a:noFill/>
        </p:spPr>
      </p:pic>
      <p:sp>
        <p:nvSpPr>
          <p:cNvPr id="3" name="İçerik Yer Tutucusu 5">
            <a:extLst>
              <a:ext uri="{FF2B5EF4-FFF2-40B4-BE49-F238E27FC236}">
                <a16:creationId xmlns:a16="http://schemas.microsoft.com/office/drawing/2014/main" id="{DDE9719D-9E83-890B-5F4E-4390E0EE31CF}"/>
              </a:ext>
            </a:extLst>
          </p:cNvPr>
          <p:cNvSpPr txBox="1">
            <a:spLocks/>
          </p:cNvSpPr>
          <p:nvPr/>
        </p:nvSpPr>
        <p:spPr>
          <a:xfrm>
            <a:off x="863945" y="6280558"/>
            <a:ext cx="8141160" cy="412961"/>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Font typeface="Arial" panose="020B0604020202020204" pitchFamily="34" charset="0"/>
              <a:buNone/>
            </a:pPr>
            <a:r>
              <a:rPr lang="tr-TR" sz="2000" b="1" dirty="0">
                <a:solidFill>
                  <a:srgbClr val="FF0000"/>
                </a:solidFill>
                <a:latin typeface="Calibri" panose="020F0502020204030204" pitchFamily="34" charset="0"/>
                <a:cs typeface="Calibri" panose="020F0502020204030204" pitchFamily="34" charset="0"/>
              </a:rPr>
              <a:t>Bakınız; </a:t>
            </a:r>
            <a:r>
              <a:rPr lang="tr-TR" sz="2000" dirty="0">
                <a:latin typeface="Calibri" panose="020F0502020204030204" pitchFamily="34" charset="0"/>
                <a:cs typeface="Calibri" panose="020F0502020204030204" pitchFamily="34" charset="0"/>
              </a:rPr>
              <a:t>ÜNİVERSİTE SEÇMELİ DERSLER KOORDİNATÖRLÜĞÜ </a:t>
            </a:r>
            <a:r>
              <a:rPr lang="tr-TR" sz="2000" dirty="0">
                <a:solidFill>
                  <a:srgbClr val="002060"/>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YÖNERGESİ</a:t>
            </a:r>
            <a:endParaRPr lang="tr-TR" sz="20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025896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id="{C7F2E4D6-EF46-1C43-8F3E-3620C3C83F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a:ea typeface="+mn-ea"/>
              <a:cs typeface="+mn-cs"/>
            </a:endParaRPr>
          </a:p>
        </p:txBody>
      </p:sp>
      <p:grpSp>
        <p:nvGrpSpPr>
          <p:cNvPr id="193" name="Group 192">
            <a:extLst>
              <a:ext uri="{FF2B5EF4-FFF2-40B4-BE49-F238E27FC236}">
                <a16:creationId xmlns:a16="http://schemas.microsoft.com/office/drawing/2014/main" id="{97620302-BEE8-1447-8324-5F4178AA169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90315" y="0"/>
            <a:ext cx="1901686" cy="4677439"/>
            <a:chOff x="10290315" y="0"/>
            <a:chExt cx="1901686" cy="4677439"/>
          </a:xfrm>
        </p:grpSpPr>
        <p:sp>
          <p:nvSpPr>
            <p:cNvPr id="194" name="Freeform 37">
              <a:extLst>
                <a:ext uri="{FF2B5EF4-FFF2-40B4-BE49-F238E27FC236}">
                  <a16:creationId xmlns:a16="http://schemas.microsoft.com/office/drawing/2014/main" id="{075332F5-EA0C-8B40-ADC9-D024EBD771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a:ea typeface="+mn-ea"/>
                <a:cs typeface="+mn-cs"/>
              </a:endParaRPr>
            </a:p>
          </p:txBody>
        </p:sp>
        <p:sp>
          <p:nvSpPr>
            <p:cNvPr id="195" name="Freeform 39">
              <a:extLst>
                <a:ext uri="{FF2B5EF4-FFF2-40B4-BE49-F238E27FC236}">
                  <a16:creationId xmlns:a16="http://schemas.microsoft.com/office/drawing/2014/main" id="{2619F114-DF39-F544-B487-5430D00E13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a:ea typeface="+mn-ea"/>
                <a:cs typeface="+mn-cs"/>
              </a:endParaRPr>
            </a:p>
          </p:txBody>
        </p:sp>
        <p:sp>
          <p:nvSpPr>
            <p:cNvPr id="196" name="Freeform 41">
              <a:extLst>
                <a:ext uri="{FF2B5EF4-FFF2-40B4-BE49-F238E27FC236}">
                  <a16:creationId xmlns:a16="http://schemas.microsoft.com/office/drawing/2014/main" id="{5CDF6368-32C4-A64F-8D2E-11DE400CD9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a:ea typeface="+mn-ea"/>
                <a:cs typeface="+mn-cs"/>
              </a:endParaRPr>
            </a:p>
          </p:txBody>
        </p:sp>
        <p:sp>
          <p:nvSpPr>
            <p:cNvPr id="197" name="Freeform 42">
              <a:extLst>
                <a:ext uri="{FF2B5EF4-FFF2-40B4-BE49-F238E27FC236}">
                  <a16:creationId xmlns:a16="http://schemas.microsoft.com/office/drawing/2014/main" id="{148F19D8-49E5-0945-BC17-56044D43D3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a:ea typeface="+mn-ea"/>
                <a:cs typeface="+mn-cs"/>
              </a:endParaRPr>
            </a:p>
          </p:txBody>
        </p:sp>
      </p:grpSp>
      <p:cxnSp>
        <p:nvCxnSpPr>
          <p:cNvPr id="198" name="Straight Connector 197">
            <a:extLst>
              <a:ext uri="{FF2B5EF4-FFF2-40B4-BE49-F238E27FC236}">
                <a16:creationId xmlns:a16="http://schemas.microsoft.com/office/drawing/2014/main" id="{68C50EA3-7CF1-9542-A21D-5B3EBACC500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150" y="6087110"/>
            <a:ext cx="1105834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6" name="Şerit: Yukarı Bükülmüş 15">
            <a:extLst>
              <a:ext uri="{FF2B5EF4-FFF2-40B4-BE49-F238E27FC236}">
                <a16:creationId xmlns:a16="http://schemas.microsoft.com/office/drawing/2014/main" id="{62D38372-C6C3-4498-B62D-53717E97780C}"/>
              </a:ext>
            </a:extLst>
          </p:cNvPr>
          <p:cNvSpPr/>
          <p:nvPr/>
        </p:nvSpPr>
        <p:spPr>
          <a:xfrm>
            <a:off x="2416520" y="423088"/>
            <a:ext cx="7198566" cy="931478"/>
          </a:xfrm>
          <a:prstGeom prst="ribbon2">
            <a:avLst>
              <a:gd name="adj1" fmla="val 9447"/>
              <a:gd name="adj2" fmla="val 60970"/>
            </a:avLst>
          </a:prstGeom>
          <a:solidFill>
            <a:schemeClr val="accent1">
              <a:lumMod val="60000"/>
              <a:lumOff val="4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srgbClr val="002060"/>
                </a:solidFill>
                <a:effectLst/>
                <a:uLnTx/>
                <a:uFillTx/>
                <a:latin typeface="Neue Haas Grotesk Text Pro"/>
                <a:ea typeface="+mn-ea"/>
                <a:cs typeface="+mn-cs"/>
              </a:rPr>
              <a:t>Derslere Kayıt</a:t>
            </a:r>
            <a:endParaRPr kumimoji="0" lang="tr-TR" sz="2400" b="0" i="0" u="none" strike="noStrike" kern="1200" cap="none" spc="0" normalizeH="0" baseline="0" noProof="0" dirty="0">
              <a:ln w="0"/>
              <a:solidFill>
                <a:srgbClr val="002060"/>
              </a:solidFill>
              <a:effectLst>
                <a:outerShdw blurRad="38100" dist="19050" dir="2700000" algn="tl" rotWithShape="0">
                  <a:srgbClr val="000000">
                    <a:alpha val="40000"/>
                  </a:srgbClr>
                </a:outerShdw>
              </a:effectLst>
              <a:uLnTx/>
              <a:uFillTx/>
              <a:latin typeface="Neue Haas Grotesk Text Pro"/>
              <a:ea typeface="+mn-ea"/>
              <a:cs typeface="+mn-cs"/>
            </a:endParaRPr>
          </a:p>
        </p:txBody>
      </p:sp>
      <p:pic>
        <p:nvPicPr>
          <p:cNvPr id="17" name="Picture 2" descr="kayıt butonu | 3. Ulusal Microct Güz Okulu">
            <a:extLst>
              <a:ext uri="{FF2B5EF4-FFF2-40B4-BE49-F238E27FC236}">
                <a16:creationId xmlns:a16="http://schemas.microsoft.com/office/drawing/2014/main" id="{C4C51CBB-BF57-4870-AF9F-0F6983C5DB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47374" y="278966"/>
            <a:ext cx="1763115" cy="1284625"/>
          </a:xfrm>
          <a:prstGeom prst="rect">
            <a:avLst/>
          </a:prstGeom>
        </p:spPr>
        <p:style>
          <a:lnRef idx="2">
            <a:schemeClr val="accent1"/>
          </a:lnRef>
          <a:fillRef idx="1">
            <a:schemeClr val="lt1"/>
          </a:fillRef>
          <a:effectRef idx="0">
            <a:schemeClr val="accent1"/>
          </a:effectRef>
          <a:fontRef idx="minor">
            <a:schemeClr val="dk1"/>
          </a:fontRef>
        </p:style>
      </p:pic>
      <p:sp>
        <p:nvSpPr>
          <p:cNvPr id="18" name="Metin kutusu 17">
            <a:extLst>
              <a:ext uri="{FF2B5EF4-FFF2-40B4-BE49-F238E27FC236}">
                <a16:creationId xmlns:a16="http://schemas.microsoft.com/office/drawing/2014/main" id="{2E6D56F6-9F21-4D7D-8BB3-9DCAB2DB3F5E}"/>
              </a:ext>
            </a:extLst>
          </p:cNvPr>
          <p:cNvSpPr txBox="1"/>
          <p:nvPr/>
        </p:nvSpPr>
        <p:spPr>
          <a:xfrm>
            <a:off x="400674" y="2180553"/>
            <a:ext cx="11588912" cy="381642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sz="2200" b="0" i="0" u="none" strike="noStrike" kern="1200" cap="none" spc="0" normalizeH="0" baseline="0" noProof="0" dirty="0">
                <a:ln>
                  <a:noFill/>
                </a:ln>
                <a:solidFill>
                  <a:srgbClr val="000000"/>
                </a:solidFill>
                <a:effectLst/>
                <a:uLnTx/>
                <a:uFillTx/>
                <a:latin typeface="Neue Haas Grotesk Text Pro"/>
                <a:ea typeface="+mn-ea"/>
                <a:cs typeface="+mn-cs"/>
              </a:rPr>
              <a:t>Bir yıl süreli </a:t>
            </a:r>
            <a:r>
              <a:rPr kumimoji="0" lang="tr-TR" sz="2200" b="0" i="0" u="none" strike="noStrike" kern="1200" cap="none" spc="0" normalizeH="0" baseline="0" noProof="0" dirty="0">
                <a:ln>
                  <a:noFill/>
                </a:ln>
                <a:solidFill>
                  <a:srgbClr val="FF0000"/>
                </a:solidFill>
                <a:effectLst/>
                <a:uLnTx/>
                <a:uFillTx/>
                <a:latin typeface="Neue Haas Grotesk Text Pro"/>
                <a:ea typeface="+mn-ea"/>
                <a:cs typeface="+mn-cs"/>
              </a:rPr>
              <a:t>yabancı dil hazırlık sınıfı </a:t>
            </a:r>
            <a:r>
              <a:rPr kumimoji="0" lang="tr-TR" sz="2200" b="1" i="0" u="none" strike="noStrike" kern="1200" cap="none" spc="0" normalizeH="0" baseline="0" noProof="0" dirty="0">
                <a:ln>
                  <a:noFill/>
                </a:ln>
                <a:solidFill>
                  <a:srgbClr val="FF0000"/>
                </a:solidFill>
                <a:effectLst/>
                <a:uLnTx/>
                <a:uFillTx/>
                <a:latin typeface="Neue Haas Grotesk Text Pro"/>
                <a:ea typeface="+mn-ea"/>
                <a:cs typeface="+mn-cs"/>
              </a:rPr>
              <a:t>hariç</a:t>
            </a:r>
            <a:r>
              <a:rPr kumimoji="0" lang="tr-TR" sz="2200" b="0" i="0" u="none" strike="noStrike" kern="1200" cap="none" spc="0" normalizeH="0" baseline="0" noProof="0" dirty="0">
                <a:ln>
                  <a:noFill/>
                </a:ln>
                <a:solidFill>
                  <a:srgbClr val="000000"/>
                </a:solidFill>
                <a:effectLst/>
                <a:uLnTx/>
                <a:uFillTx/>
                <a:latin typeface="Neue Haas Grotesk Text Pro"/>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tr-TR" sz="2200" b="0" i="0" u="none" strike="noStrike" kern="1200" cap="none" spc="0" normalizeH="0" baseline="0" noProof="0" dirty="0">
              <a:ln>
                <a:noFill/>
              </a:ln>
              <a:solidFill>
                <a:srgbClr val="000000"/>
              </a:solidFill>
              <a:effectLst/>
              <a:uLnTx/>
              <a:uFillTx/>
              <a:latin typeface="Neue Haas Grotesk Text Pro"/>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sz="2200" b="0" i="0" u="none" strike="noStrike" kern="1200" cap="none" spc="0" normalizeH="0" baseline="0" noProof="0" dirty="0">
                <a:ln>
                  <a:noFill/>
                </a:ln>
                <a:solidFill>
                  <a:srgbClr val="000000"/>
                </a:solidFill>
                <a:effectLst/>
                <a:uLnTx/>
                <a:uFillTx/>
                <a:latin typeface="Neue Haas Grotesk Text Pro"/>
                <a:ea typeface="+mn-ea"/>
                <a:cs typeface="+mn-cs"/>
              </a:rPr>
              <a:t>Kayıt olduğu programa ilişkin derslerin verildiği dönemden başlamak üzere;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tr-TR" sz="2200" b="0" i="0" u="none" strike="noStrike" kern="1200" cap="none" spc="0" normalizeH="0" baseline="0" noProof="0" dirty="0">
              <a:ln>
                <a:noFill/>
              </a:ln>
              <a:solidFill>
                <a:srgbClr val="000000"/>
              </a:solidFill>
              <a:effectLst/>
              <a:uLnTx/>
              <a:uFillTx/>
              <a:latin typeface="Neue Haas Grotesk Text Pro"/>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tr-TR" sz="2200" b="1" i="0" u="none" strike="noStrike" kern="1200" cap="none" spc="0" normalizeH="0" baseline="0" noProof="0" dirty="0">
                <a:ln>
                  <a:noFill/>
                </a:ln>
                <a:solidFill>
                  <a:srgbClr val="000000"/>
                </a:solidFill>
                <a:effectLst/>
                <a:uLnTx/>
                <a:uFillTx/>
                <a:latin typeface="Neue Haas Grotesk Text Pro"/>
                <a:ea typeface="+mn-ea"/>
                <a:cs typeface="+mn-cs"/>
              </a:rPr>
              <a:t>Ön lisans </a:t>
            </a:r>
            <a:r>
              <a:rPr kumimoji="0" lang="tr-TR" sz="2200" b="0" i="0" u="none" strike="noStrike" kern="1200" cap="none" spc="0" normalizeH="0" baseline="0" noProof="0" dirty="0">
                <a:ln>
                  <a:noFill/>
                </a:ln>
                <a:solidFill>
                  <a:srgbClr val="000000"/>
                </a:solidFill>
                <a:effectLst/>
                <a:uLnTx/>
                <a:uFillTx/>
                <a:latin typeface="Neue Haas Grotesk Text Pro"/>
                <a:ea typeface="+mn-ea"/>
                <a:cs typeface="+mn-cs"/>
              </a:rPr>
              <a:t>öğrencileri </a:t>
            </a:r>
            <a:r>
              <a:rPr kumimoji="0" lang="tr-TR" sz="2200" b="1" i="0" u="none" strike="noStrike" kern="1200" cap="none" spc="0" normalizeH="0" baseline="0" noProof="0" dirty="0">
                <a:ln>
                  <a:noFill/>
                </a:ln>
                <a:solidFill>
                  <a:srgbClr val="000000"/>
                </a:solidFill>
                <a:effectLst/>
                <a:uLnTx/>
                <a:uFillTx/>
                <a:latin typeface="Neue Haas Grotesk Text Pro"/>
                <a:ea typeface="+mn-ea"/>
                <a:cs typeface="+mn-cs"/>
              </a:rPr>
              <a:t>tüm yarıyıllarda en az 1 (bir) ders</a:t>
            </a:r>
            <a:r>
              <a:rPr kumimoji="0" lang="tr-TR" sz="2200" b="0" i="0" u="none" strike="noStrike" kern="1200" cap="none" spc="0" normalizeH="0" baseline="0" noProof="0" dirty="0">
                <a:ln>
                  <a:noFill/>
                </a:ln>
                <a:solidFill>
                  <a:srgbClr val="000000"/>
                </a:solidFill>
                <a:effectLst/>
                <a:uLnTx/>
                <a:uFillTx/>
                <a:latin typeface="Neue Haas Grotesk Text Pro"/>
                <a:ea typeface="+mn-ea"/>
                <a:cs typeface="+mn-cs"/>
              </a:rPr>
              <a:t> olmak üzere toplam </a:t>
            </a:r>
            <a:r>
              <a:rPr kumimoji="0" lang="tr-TR" sz="2200" b="1" i="0" u="none" strike="noStrike" kern="1200" cap="none" spc="0" normalizeH="0" baseline="0" noProof="0" dirty="0">
                <a:ln>
                  <a:noFill/>
                </a:ln>
                <a:solidFill>
                  <a:srgbClr val="000000"/>
                </a:solidFill>
                <a:effectLst/>
                <a:uLnTx/>
                <a:uFillTx/>
                <a:latin typeface="Neue Haas Grotesk Text Pro"/>
                <a:ea typeface="+mn-ea"/>
                <a:cs typeface="+mn-cs"/>
              </a:rPr>
              <a:t>4 (dört)</a:t>
            </a:r>
            <a:r>
              <a:rPr kumimoji="0" lang="tr-TR" sz="2200" b="0" i="0" u="none" strike="noStrike" kern="1200" cap="none" spc="0" normalizeH="0" baseline="0" noProof="0" dirty="0">
                <a:ln>
                  <a:noFill/>
                </a:ln>
                <a:solidFill>
                  <a:srgbClr val="000000"/>
                </a:solidFill>
                <a:effectLst/>
                <a:uLnTx/>
                <a:uFillTx/>
                <a:latin typeface="Neue Haas Grotesk Text Pro"/>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tr-TR" sz="2200" b="0" i="0" u="none" strike="noStrike" kern="1200" cap="none" spc="0" normalizeH="0" baseline="0" noProof="0" dirty="0">
              <a:ln>
                <a:noFill/>
              </a:ln>
              <a:solidFill>
                <a:srgbClr val="000000"/>
              </a:solidFill>
              <a:effectLst/>
              <a:uLnTx/>
              <a:uFillTx/>
              <a:latin typeface="Neue Haas Grotesk Text Pro"/>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tr-TR" sz="2200" b="1" i="0" u="none" strike="noStrike" kern="1200" cap="none" spc="0" normalizeH="0" baseline="0" noProof="0" dirty="0">
                <a:ln>
                  <a:noFill/>
                </a:ln>
                <a:solidFill>
                  <a:srgbClr val="002060"/>
                </a:solidFill>
                <a:effectLst/>
                <a:uLnTx/>
                <a:uFillTx/>
                <a:latin typeface="Neue Haas Grotesk Text Pro"/>
                <a:ea typeface="+mn-ea"/>
                <a:cs typeface="+mn-cs"/>
              </a:rPr>
              <a:t>Lisans</a:t>
            </a:r>
            <a:r>
              <a:rPr kumimoji="0" lang="tr-TR" sz="2200" b="0" i="0" u="none" strike="noStrike" kern="1200" cap="none" spc="0" normalizeH="0" baseline="0" noProof="0" dirty="0">
                <a:ln>
                  <a:noFill/>
                </a:ln>
                <a:solidFill>
                  <a:srgbClr val="000000"/>
                </a:solidFill>
                <a:effectLst/>
                <a:uLnTx/>
                <a:uFillTx/>
                <a:latin typeface="Neue Haas Grotesk Text Pro"/>
                <a:ea typeface="+mn-ea"/>
                <a:cs typeface="+mn-cs"/>
              </a:rPr>
              <a:t> öğrencileri </a:t>
            </a:r>
            <a:r>
              <a:rPr kumimoji="0" lang="tr-TR" sz="2200" b="1" i="0" u="none" strike="noStrike" kern="1200" cap="none" spc="0" normalizeH="0" baseline="0" noProof="0" dirty="0">
                <a:ln>
                  <a:noFill/>
                </a:ln>
                <a:solidFill>
                  <a:srgbClr val="002060"/>
                </a:solidFill>
                <a:effectLst/>
                <a:uLnTx/>
                <a:uFillTx/>
                <a:latin typeface="Neue Haas Grotesk Text Pro"/>
                <a:ea typeface="+mn-ea"/>
                <a:cs typeface="+mn-cs"/>
              </a:rPr>
              <a:t>tüm yarıyıllarda en az 1 (bir) ders</a:t>
            </a:r>
            <a:r>
              <a:rPr kumimoji="0" lang="tr-TR" sz="2200" b="0" i="0" u="none" strike="noStrike" kern="1200" cap="none" spc="0" normalizeH="0" baseline="0" noProof="0" dirty="0">
                <a:ln>
                  <a:noFill/>
                </a:ln>
                <a:solidFill>
                  <a:srgbClr val="000000"/>
                </a:solidFill>
                <a:effectLst/>
                <a:uLnTx/>
                <a:uFillTx/>
                <a:latin typeface="Neue Haas Grotesk Text Pro"/>
                <a:ea typeface="+mn-ea"/>
                <a:cs typeface="+mn-cs"/>
              </a:rPr>
              <a:t> olmak üzere toplam </a:t>
            </a:r>
            <a:r>
              <a:rPr kumimoji="0" lang="tr-TR" sz="2200" b="1" i="0" u="none" strike="noStrike" kern="1200" cap="none" spc="0" normalizeH="0" baseline="0" noProof="0" dirty="0">
                <a:ln>
                  <a:noFill/>
                </a:ln>
                <a:solidFill>
                  <a:srgbClr val="002060"/>
                </a:solidFill>
                <a:effectLst/>
                <a:uLnTx/>
                <a:uFillTx/>
                <a:latin typeface="Neue Haas Grotesk Text Pro"/>
                <a:ea typeface="+mn-ea"/>
                <a:cs typeface="+mn-cs"/>
              </a:rPr>
              <a:t>8 (sekiz),</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tr-TR" sz="2200" b="0" i="0" u="none" strike="noStrike" kern="1200" cap="none" spc="0" normalizeH="0" baseline="0" noProof="0" dirty="0">
              <a:ln>
                <a:noFill/>
              </a:ln>
              <a:solidFill>
                <a:srgbClr val="000000"/>
              </a:solidFill>
              <a:effectLst/>
              <a:uLnTx/>
              <a:uFillTx/>
              <a:latin typeface="Neue Haas Grotesk Text Pro"/>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tr-TR" sz="2200" b="1" i="0" u="none" strike="noStrike" kern="1200" cap="none" spc="0" normalizeH="0" baseline="0" noProof="0" dirty="0">
                <a:ln>
                  <a:noFill/>
                </a:ln>
                <a:solidFill>
                  <a:srgbClr val="83B14E">
                    <a:lumMod val="50000"/>
                  </a:srgbClr>
                </a:solidFill>
                <a:effectLst/>
                <a:uLnTx/>
                <a:uFillTx/>
                <a:latin typeface="Neue Haas Grotesk Text Pro"/>
                <a:ea typeface="+mn-ea"/>
                <a:cs typeface="+mn-cs"/>
              </a:rPr>
              <a:t>Tıp Fakültesi ve Diş Hekimliği </a:t>
            </a:r>
            <a:r>
              <a:rPr kumimoji="0" lang="tr-TR" sz="2200" b="0" i="0" u="none" strike="noStrike" kern="1200" cap="none" spc="0" normalizeH="0" baseline="0" noProof="0" dirty="0">
                <a:ln>
                  <a:noFill/>
                </a:ln>
                <a:solidFill>
                  <a:srgbClr val="000000"/>
                </a:solidFill>
                <a:effectLst/>
                <a:uLnTx/>
                <a:uFillTx/>
                <a:latin typeface="Neue Haas Grotesk Text Pro"/>
                <a:ea typeface="+mn-ea"/>
                <a:cs typeface="+mn-cs"/>
              </a:rPr>
              <a:t>Fakültesi öğrencileri ise </a:t>
            </a:r>
            <a:r>
              <a:rPr kumimoji="0" lang="tr-TR" sz="2200" b="1" i="0" u="none" strike="noStrike" kern="1200" cap="none" spc="0" normalizeH="0" baseline="0" noProof="0" dirty="0">
                <a:ln>
                  <a:noFill/>
                </a:ln>
                <a:solidFill>
                  <a:srgbClr val="83B14E">
                    <a:lumMod val="50000"/>
                  </a:srgbClr>
                </a:solidFill>
                <a:effectLst/>
                <a:uLnTx/>
                <a:uFillTx/>
                <a:latin typeface="Neue Haas Grotesk Text Pro"/>
                <a:ea typeface="+mn-ea"/>
                <a:cs typeface="+mn-cs"/>
              </a:rPr>
              <a:t>ilk dört yılındaki tüm yarıyıllarda en az 1 (bir) ders </a:t>
            </a:r>
            <a:r>
              <a:rPr kumimoji="0" lang="tr-TR" sz="2200" b="0" i="0" u="none" strike="noStrike" kern="1200" cap="none" spc="0" normalizeH="0" baseline="0" noProof="0" dirty="0">
                <a:ln>
                  <a:noFill/>
                </a:ln>
                <a:solidFill>
                  <a:srgbClr val="000000"/>
                </a:solidFill>
                <a:effectLst/>
                <a:uLnTx/>
                <a:uFillTx/>
                <a:latin typeface="Neue Haas Grotesk Text Pro"/>
                <a:ea typeface="+mn-ea"/>
                <a:cs typeface="+mn-cs"/>
              </a:rPr>
              <a:t>olmak üzere toplam </a:t>
            </a:r>
            <a:r>
              <a:rPr kumimoji="0" lang="tr-TR" sz="2200" b="1" i="0" u="none" strike="noStrike" kern="1200" cap="none" spc="0" normalizeH="0" baseline="0" noProof="0" dirty="0">
                <a:ln>
                  <a:noFill/>
                </a:ln>
                <a:solidFill>
                  <a:srgbClr val="83B14E">
                    <a:lumMod val="50000"/>
                  </a:srgbClr>
                </a:solidFill>
                <a:effectLst/>
                <a:uLnTx/>
                <a:uFillTx/>
                <a:latin typeface="Neue Haas Grotesk Text Pro"/>
                <a:ea typeface="+mn-ea"/>
                <a:cs typeface="+mn-cs"/>
              </a:rPr>
              <a:t>8 (sekiz) </a:t>
            </a:r>
            <a:r>
              <a:rPr kumimoji="0" lang="tr-TR" sz="2200" b="0" i="0" u="none" strike="noStrike" kern="1200" cap="none" spc="0" normalizeH="0" baseline="0" noProof="0" dirty="0">
                <a:ln>
                  <a:noFill/>
                </a:ln>
                <a:solidFill>
                  <a:srgbClr val="000000"/>
                </a:solidFill>
                <a:effectLst/>
                <a:uLnTx/>
                <a:uFillTx/>
                <a:latin typeface="Neue Haas Grotesk Text Pro"/>
                <a:ea typeface="+mn-ea"/>
                <a:cs typeface="+mn-cs"/>
              </a:rPr>
              <a:t>ÜSD almak ve başarılı olmak zorundadır.</a:t>
            </a:r>
          </a:p>
        </p:txBody>
      </p:sp>
      <p:sp>
        <p:nvSpPr>
          <p:cNvPr id="15" name="Yıldız: 10 Nokta 14">
            <a:extLst>
              <a:ext uri="{FF2B5EF4-FFF2-40B4-BE49-F238E27FC236}">
                <a16:creationId xmlns:a16="http://schemas.microsoft.com/office/drawing/2014/main" id="{19C8D911-BE55-44F1-B7AA-60004A65E1DC}"/>
              </a:ext>
            </a:extLst>
          </p:cNvPr>
          <p:cNvSpPr/>
          <p:nvPr/>
        </p:nvSpPr>
        <p:spPr>
          <a:xfrm>
            <a:off x="10154359" y="1934411"/>
            <a:ext cx="2037642" cy="1482077"/>
          </a:xfrm>
          <a:prstGeom prst="star10">
            <a:avLst/>
          </a:prstGeom>
          <a:ln w="57150" cmpd="dbl">
            <a:solidFill>
              <a:srgbClr val="FB5B7D"/>
            </a:solidFill>
          </a:ln>
        </p:spPr>
        <p:style>
          <a:lnRef idx="2">
            <a:schemeClr val="accent1"/>
          </a:lnRef>
          <a:fillRef idx="1">
            <a:schemeClr val="lt1"/>
          </a:fillRef>
          <a:effectRef idx="0">
            <a:schemeClr val="accent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2200" b="1" i="0" u="none" strike="noStrike" kern="1200" cap="none" spc="0" normalizeH="0" baseline="0" noProof="0" dirty="0">
                <a:ln w="0"/>
                <a:solidFill>
                  <a:srgbClr val="00206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EN AZ</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2200" b="1" i="0" u="none" strike="noStrike" kern="1200" cap="none" spc="0" normalizeH="0" baseline="0" noProof="0" dirty="0">
                <a:ln w="0"/>
                <a:solidFill>
                  <a:srgbClr val="00206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1 (BİR) ÜSD</a:t>
            </a:r>
          </a:p>
        </p:txBody>
      </p:sp>
      <p:pic>
        <p:nvPicPr>
          <p:cNvPr id="2" name="Resim 1">
            <a:extLst>
              <a:ext uri="{FF2B5EF4-FFF2-40B4-BE49-F238E27FC236}">
                <a16:creationId xmlns:a16="http://schemas.microsoft.com/office/drawing/2014/main" id="{029F36D9-019E-015F-98D4-06DCB018688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0968" y="409827"/>
            <a:ext cx="1176142" cy="1022901"/>
          </a:xfrm>
          <a:prstGeom prst="rect">
            <a:avLst/>
          </a:prstGeom>
          <a:noFill/>
        </p:spPr>
      </p:pic>
      <p:sp>
        <p:nvSpPr>
          <p:cNvPr id="3" name="İçerik Yer Tutucusu 5">
            <a:extLst>
              <a:ext uri="{FF2B5EF4-FFF2-40B4-BE49-F238E27FC236}">
                <a16:creationId xmlns:a16="http://schemas.microsoft.com/office/drawing/2014/main" id="{536ECBFB-B807-7179-56B9-4C58AA4D1BE8}"/>
              </a:ext>
            </a:extLst>
          </p:cNvPr>
          <p:cNvSpPr txBox="1">
            <a:spLocks/>
          </p:cNvSpPr>
          <p:nvPr/>
        </p:nvSpPr>
        <p:spPr>
          <a:xfrm>
            <a:off x="771347" y="6311959"/>
            <a:ext cx="8141160" cy="412961"/>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Font typeface="Arial" panose="020B0604020202020204" pitchFamily="34" charset="0"/>
              <a:buNone/>
            </a:pPr>
            <a:r>
              <a:rPr lang="tr-TR" sz="2000" b="1" dirty="0">
                <a:solidFill>
                  <a:srgbClr val="FF0000"/>
                </a:solidFill>
                <a:latin typeface="Calibri" panose="020F0502020204030204" pitchFamily="34" charset="0"/>
                <a:cs typeface="Calibri" panose="020F0502020204030204" pitchFamily="34" charset="0"/>
              </a:rPr>
              <a:t>Bakınız; </a:t>
            </a:r>
            <a:r>
              <a:rPr lang="tr-TR" sz="2000" dirty="0">
                <a:latin typeface="Calibri" panose="020F0502020204030204" pitchFamily="34" charset="0"/>
                <a:cs typeface="Calibri" panose="020F0502020204030204" pitchFamily="34" charset="0"/>
              </a:rPr>
              <a:t>ÜNİVERSİTE SEÇMELİ DERSLER KOORDİNATÖRLÜĞÜ </a:t>
            </a:r>
            <a:r>
              <a:rPr lang="tr-TR" sz="2000" dirty="0">
                <a:solidFill>
                  <a:srgbClr val="002060"/>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YÖNERGESİ</a:t>
            </a:r>
            <a:endParaRPr lang="tr-TR" sz="20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006940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id="{C7F2E4D6-EF46-1C43-8F3E-3620C3C83F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a:ea typeface="+mn-ea"/>
              <a:cs typeface="+mn-cs"/>
            </a:endParaRPr>
          </a:p>
        </p:txBody>
      </p:sp>
      <p:grpSp>
        <p:nvGrpSpPr>
          <p:cNvPr id="193" name="Group 192">
            <a:extLst>
              <a:ext uri="{FF2B5EF4-FFF2-40B4-BE49-F238E27FC236}">
                <a16:creationId xmlns:a16="http://schemas.microsoft.com/office/drawing/2014/main" id="{97620302-BEE8-1447-8324-5F4178AA169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90315" y="0"/>
            <a:ext cx="1901686" cy="4677439"/>
            <a:chOff x="10290315" y="0"/>
            <a:chExt cx="1901686" cy="4677439"/>
          </a:xfrm>
        </p:grpSpPr>
        <p:sp>
          <p:nvSpPr>
            <p:cNvPr id="194" name="Freeform 37">
              <a:extLst>
                <a:ext uri="{FF2B5EF4-FFF2-40B4-BE49-F238E27FC236}">
                  <a16:creationId xmlns:a16="http://schemas.microsoft.com/office/drawing/2014/main" id="{075332F5-EA0C-8B40-ADC9-D024EBD771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a:ea typeface="+mn-ea"/>
                <a:cs typeface="+mn-cs"/>
              </a:endParaRPr>
            </a:p>
          </p:txBody>
        </p:sp>
        <p:sp>
          <p:nvSpPr>
            <p:cNvPr id="195" name="Freeform 39">
              <a:extLst>
                <a:ext uri="{FF2B5EF4-FFF2-40B4-BE49-F238E27FC236}">
                  <a16:creationId xmlns:a16="http://schemas.microsoft.com/office/drawing/2014/main" id="{2619F114-DF39-F544-B487-5430D00E13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a:ea typeface="+mn-ea"/>
                <a:cs typeface="+mn-cs"/>
              </a:endParaRPr>
            </a:p>
          </p:txBody>
        </p:sp>
        <p:sp>
          <p:nvSpPr>
            <p:cNvPr id="196" name="Freeform 41">
              <a:extLst>
                <a:ext uri="{FF2B5EF4-FFF2-40B4-BE49-F238E27FC236}">
                  <a16:creationId xmlns:a16="http://schemas.microsoft.com/office/drawing/2014/main" id="{5CDF6368-32C4-A64F-8D2E-11DE400CD9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a:ea typeface="+mn-ea"/>
                <a:cs typeface="+mn-cs"/>
              </a:endParaRPr>
            </a:p>
          </p:txBody>
        </p:sp>
        <p:sp>
          <p:nvSpPr>
            <p:cNvPr id="197" name="Freeform 42">
              <a:extLst>
                <a:ext uri="{FF2B5EF4-FFF2-40B4-BE49-F238E27FC236}">
                  <a16:creationId xmlns:a16="http://schemas.microsoft.com/office/drawing/2014/main" id="{148F19D8-49E5-0945-BC17-56044D43D3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a:ea typeface="+mn-ea"/>
                <a:cs typeface="+mn-cs"/>
              </a:endParaRPr>
            </a:p>
          </p:txBody>
        </p:sp>
      </p:grpSp>
      <p:cxnSp>
        <p:nvCxnSpPr>
          <p:cNvPr id="198" name="Straight Connector 197">
            <a:extLst>
              <a:ext uri="{FF2B5EF4-FFF2-40B4-BE49-F238E27FC236}">
                <a16:creationId xmlns:a16="http://schemas.microsoft.com/office/drawing/2014/main" id="{68C50EA3-7CF1-9542-A21D-5B3EBACC500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150" y="6087110"/>
            <a:ext cx="1105834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6" name="Şerit: Yukarı Bükülmüş 15">
            <a:extLst>
              <a:ext uri="{FF2B5EF4-FFF2-40B4-BE49-F238E27FC236}">
                <a16:creationId xmlns:a16="http://schemas.microsoft.com/office/drawing/2014/main" id="{62D38372-C6C3-4498-B62D-53717E97780C}"/>
              </a:ext>
            </a:extLst>
          </p:cNvPr>
          <p:cNvSpPr/>
          <p:nvPr/>
        </p:nvSpPr>
        <p:spPr>
          <a:xfrm>
            <a:off x="2416520" y="423088"/>
            <a:ext cx="7198566" cy="931478"/>
          </a:xfrm>
          <a:prstGeom prst="ribbon2">
            <a:avLst>
              <a:gd name="adj1" fmla="val 9447"/>
              <a:gd name="adj2" fmla="val 60970"/>
            </a:avLst>
          </a:prstGeom>
          <a:solidFill>
            <a:schemeClr val="accent1">
              <a:lumMod val="60000"/>
              <a:lumOff val="4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srgbClr val="002060"/>
                </a:solidFill>
                <a:effectLst/>
                <a:uLnTx/>
                <a:uFillTx/>
                <a:latin typeface="Neue Haas Grotesk Text Pro"/>
                <a:ea typeface="+mn-ea"/>
                <a:cs typeface="+mn-cs"/>
              </a:rPr>
              <a:t>Derslere Kayıt</a:t>
            </a:r>
            <a:endParaRPr kumimoji="0" lang="tr-TR" sz="2400" b="0" i="0" u="none" strike="noStrike" kern="1200" cap="none" spc="0" normalizeH="0" baseline="0" noProof="0" dirty="0">
              <a:ln w="0"/>
              <a:solidFill>
                <a:srgbClr val="002060"/>
              </a:solidFill>
              <a:effectLst>
                <a:outerShdw blurRad="38100" dist="19050" dir="2700000" algn="tl" rotWithShape="0">
                  <a:srgbClr val="000000">
                    <a:alpha val="40000"/>
                  </a:srgbClr>
                </a:outerShdw>
              </a:effectLst>
              <a:uLnTx/>
              <a:uFillTx/>
              <a:latin typeface="Neue Haas Grotesk Text Pro"/>
              <a:ea typeface="+mn-ea"/>
              <a:cs typeface="+mn-cs"/>
            </a:endParaRPr>
          </a:p>
        </p:txBody>
      </p:sp>
      <p:pic>
        <p:nvPicPr>
          <p:cNvPr id="17" name="Picture 2" descr="kayıt butonu | 3. Ulusal Microct Güz Okulu">
            <a:extLst>
              <a:ext uri="{FF2B5EF4-FFF2-40B4-BE49-F238E27FC236}">
                <a16:creationId xmlns:a16="http://schemas.microsoft.com/office/drawing/2014/main" id="{C4C51CBB-BF57-4870-AF9F-0F6983C5DB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47374" y="278966"/>
            <a:ext cx="1763115" cy="1284625"/>
          </a:xfrm>
          <a:prstGeom prst="rect">
            <a:avLst/>
          </a:prstGeom>
        </p:spPr>
        <p:style>
          <a:lnRef idx="2">
            <a:schemeClr val="accent1"/>
          </a:lnRef>
          <a:fillRef idx="1">
            <a:schemeClr val="lt1"/>
          </a:fillRef>
          <a:effectRef idx="0">
            <a:schemeClr val="accent1"/>
          </a:effectRef>
          <a:fontRef idx="minor">
            <a:schemeClr val="dk1"/>
          </a:fontRef>
        </p:style>
      </p:pic>
      <p:sp>
        <p:nvSpPr>
          <p:cNvPr id="18" name="Metin kutusu 17">
            <a:extLst>
              <a:ext uri="{FF2B5EF4-FFF2-40B4-BE49-F238E27FC236}">
                <a16:creationId xmlns:a16="http://schemas.microsoft.com/office/drawing/2014/main" id="{2E6D56F6-9F21-4D7D-8BB3-9DCAB2DB3F5E}"/>
              </a:ext>
            </a:extLst>
          </p:cNvPr>
          <p:cNvSpPr txBox="1"/>
          <p:nvPr/>
        </p:nvSpPr>
        <p:spPr>
          <a:xfrm>
            <a:off x="686445" y="2537861"/>
            <a:ext cx="10280290" cy="304698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srgbClr val="000000"/>
                </a:solidFill>
                <a:effectLst/>
                <a:uLnTx/>
                <a:uFillTx/>
                <a:latin typeface="Neue Haas Grotesk Text Pro"/>
                <a:ea typeface="+mn-ea"/>
                <a:cs typeface="+mn-cs"/>
              </a:rPr>
              <a:t>- Yatay/dikey geçiş,</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tr-TR" sz="2400" b="0" i="0" u="none" strike="noStrike" kern="1200" cap="none" spc="0" normalizeH="0" baseline="0" noProof="0" dirty="0">
              <a:ln>
                <a:noFill/>
              </a:ln>
              <a:solidFill>
                <a:srgbClr val="000000"/>
              </a:solidFill>
              <a:effectLst/>
              <a:uLnTx/>
              <a:uFillTx/>
              <a:latin typeface="Neue Haas Grotesk Text Pro"/>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srgbClr val="000000"/>
                </a:solidFill>
                <a:effectLst/>
                <a:uLnTx/>
                <a:uFillTx/>
                <a:latin typeface="Neue Haas Grotesk Text Pro"/>
                <a:ea typeface="+mn-ea"/>
                <a:cs typeface="+mn-cs"/>
              </a:rPr>
              <a:t>- Lisans tamamlama yoluyla kayıt yaptıran öğrenciler ile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tr-TR" sz="2400" b="0" i="0" u="none" strike="noStrike" kern="1200" cap="none" spc="0" normalizeH="0" baseline="0" noProof="0" dirty="0">
              <a:ln>
                <a:noFill/>
              </a:ln>
              <a:solidFill>
                <a:srgbClr val="000000"/>
              </a:solidFill>
              <a:effectLst/>
              <a:uLnTx/>
              <a:uFillTx/>
              <a:latin typeface="Neue Haas Grotesk Text Pro"/>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srgbClr val="000000"/>
                </a:solidFill>
                <a:effectLst/>
                <a:uLnTx/>
                <a:uFillTx/>
                <a:latin typeface="Neue Haas Grotesk Text Pro"/>
                <a:ea typeface="+mn-ea"/>
                <a:cs typeface="+mn-cs"/>
              </a:rPr>
              <a:t>- 2020-2021 Eğitim Öğretim yılı</a:t>
            </a:r>
            <a:r>
              <a:rPr kumimoji="0" lang="tr-TR" sz="2400" b="1" i="0" u="none" strike="noStrike" kern="1200" cap="none" spc="0" normalizeH="0" baseline="0" noProof="0" dirty="0">
                <a:ln>
                  <a:noFill/>
                </a:ln>
                <a:solidFill>
                  <a:srgbClr val="C00000"/>
                </a:solidFill>
                <a:effectLst/>
                <a:uLnTx/>
                <a:uFillTx/>
                <a:latin typeface="Neue Haas Grotesk Text Pro"/>
                <a:ea typeface="+mn-ea"/>
                <a:cs typeface="+mn-cs"/>
              </a:rPr>
              <a:t> öncesinde </a:t>
            </a:r>
            <a:r>
              <a:rPr kumimoji="0" lang="tr-TR" sz="2400" b="0" i="0" u="none" strike="noStrike" kern="1200" cap="none" spc="0" normalizeH="0" baseline="0" noProof="0" dirty="0">
                <a:ln>
                  <a:noFill/>
                </a:ln>
                <a:solidFill>
                  <a:srgbClr val="000000"/>
                </a:solidFill>
                <a:effectLst/>
                <a:uLnTx/>
                <a:uFillTx/>
                <a:latin typeface="Neue Haas Grotesk Text Pro"/>
                <a:ea typeface="+mn-ea"/>
                <a:cs typeface="+mn-cs"/>
              </a:rPr>
              <a:t>kayıt yaptıran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tr-TR" sz="2400" b="0" i="0" u="none" strike="noStrike" kern="1200" cap="none" spc="0" normalizeH="0" baseline="0" noProof="0" dirty="0">
              <a:ln>
                <a:noFill/>
              </a:ln>
              <a:solidFill>
                <a:srgbClr val="000000"/>
              </a:solidFill>
              <a:effectLst/>
              <a:uLnTx/>
              <a:uFillTx/>
              <a:latin typeface="Neue Haas Grotesk Text Pro"/>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srgbClr val="000000"/>
                </a:solidFill>
                <a:effectLst/>
                <a:uLnTx/>
                <a:uFillTx/>
                <a:latin typeface="Neue Haas Grotesk Text Pro"/>
                <a:ea typeface="+mn-ea"/>
                <a:cs typeface="+mn-cs"/>
              </a:rPr>
              <a:t>öğrencilerin alacakları ÜSD sayıları, öğrencilerin bağlı olduğu </a:t>
            </a:r>
            <a:r>
              <a:rPr kumimoji="0" lang="tr-TR" sz="2400" b="0" i="0" u="none" strike="noStrike" kern="1200" cap="none" spc="0" normalizeH="0" baseline="0" noProof="0" dirty="0">
                <a:ln>
                  <a:noFill/>
                </a:ln>
                <a:solidFill>
                  <a:srgbClr val="C00000"/>
                </a:solidFill>
                <a:effectLst/>
                <a:uLnTx/>
                <a:uFillTx/>
                <a:latin typeface="Neue Haas Grotesk Text Pro"/>
                <a:ea typeface="+mn-ea"/>
                <a:cs typeface="+mn-cs"/>
              </a:rPr>
              <a:t>müfredat yılı baz alınarak </a:t>
            </a:r>
            <a:r>
              <a:rPr kumimoji="0" lang="tr-TR" sz="2400" b="0" i="0" u="none" strike="noStrike" kern="1200" cap="none" spc="0" normalizeH="0" baseline="0" noProof="0" dirty="0">
                <a:ln>
                  <a:noFill/>
                </a:ln>
                <a:solidFill>
                  <a:srgbClr val="000000"/>
                </a:solidFill>
                <a:effectLst/>
                <a:uLnTx/>
                <a:uFillTx/>
                <a:latin typeface="Neue Haas Grotesk Text Pro"/>
                <a:ea typeface="+mn-ea"/>
                <a:cs typeface="+mn-cs"/>
              </a:rPr>
              <a:t>belirlenir. </a:t>
            </a:r>
            <a:endParaRPr kumimoji="0" lang="tr-TR" sz="2200" b="0" i="0" u="none" strike="noStrike" kern="1200" cap="none" spc="0" normalizeH="0" baseline="0" noProof="0" dirty="0">
              <a:ln>
                <a:noFill/>
              </a:ln>
              <a:solidFill>
                <a:srgbClr val="000000"/>
              </a:solidFill>
              <a:effectLst/>
              <a:uLnTx/>
              <a:uFillTx/>
              <a:latin typeface="Neue Haas Grotesk Text Pro"/>
              <a:ea typeface="+mn-ea"/>
              <a:cs typeface="+mn-cs"/>
            </a:endParaRPr>
          </a:p>
        </p:txBody>
      </p:sp>
      <p:pic>
        <p:nvPicPr>
          <p:cNvPr id="2050" name="Picture 2" descr="Yatay ve dikey geçiş arasındaki fark nedir?">
            <a:extLst>
              <a:ext uri="{FF2B5EF4-FFF2-40B4-BE49-F238E27FC236}">
                <a16:creationId xmlns:a16="http://schemas.microsoft.com/office/drawing/2014/main" id="{1D8988A4-080B-4DB3-888C-E9C4F4D522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63098" y="2238111"/>
            <a:ext cx="2531763" cy="2125649"/>
          </a:xfrm>
          <a:prstGeom prst="rect">
            <a:avLst/>
          </a:prstGeom>
          <a:noFill/>
          <a:extLst>
            <a:ext uri="{909E8E84-426E-40DD-AFC4-6F175D3DCCD1}">
              <a14:hiddenFill xmlns:a14="http://schemas.microsoft.com/office/drawing/2010/main">
                <a:solidFill>
                  <a:srgbClr val="FFFFFF"/>
                </a:solidFill>
              </a14:hiddenFill>
            </a:ext>
          </a:extLst>
        </p:spPr>
      </p:pic>
      <p:pic>
        <p:nvPicPr>
          <p:cNvPr id="2" name="Resim 1">
            <a:extLst>
              <a:ext uri="{FF2B5EF4-FFF2-40B4-BE49-F238E27FC236}">
                <a16:creationId xmlns:a16="http://schemas.microsoft.com/office/drawing/2014/main" id="{7713AA72-F347-B035-EB85-23AB0DB8E1D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6237" y="409827"/>
            <a:ext cx="1176142" cy="1022901"/>
          </a:xfrm>
          <a:prstGeom prst="rect">
            <a:avLst/>
          </a:prstGeom>
          <a:noFill/>
        </p:spPr>
      </p:pic>
      <p:sp>
        <p:nvSpPr>
          <p:cNvPr id="3" name="İçerik Yer Tutucusu 5">
            <a:extLst>
              <a:ext uri="{FF2B5EF4-FFF2-40B4-BE49-F238E27FC236}">
                <a16:creationId xmlns:a16="http://schemas.microsoft.com/office/drawing/2014/main" id="{24C5978E-C6F6-86FC-AA36-AB546CD5279C}"/>
              </a:ext>
            </a:extLst>
          </p:cNvPr>
          <p:cNvSpPr txBox="1">
            <a:spLocks/>
          </p:cNvSpPr>
          <p:nvPr/>
        </p:nvSpPr>
        <p:spPr>
          <a:xfrm>
            <a:off x="817646" y="6292154"/>
            <a:ext cx="8141160" cy="412961"/>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Font typeface="Arial" panose="020B0604020202020204" pitchFamily="34" charset="0"/>
              <a:buNone/>
            </a:pPr>
            <a:r>
              <a:rPr lang="tr-TR" sz="2000" b="1" dirty="0">
                <a:solidFill>
                  <a:srgbClr val="FF0000"/>
                </a:solidFill>
                <a:latin typeface="Calibri" panose="020F0502020204030204" pitchFamily="34" charset="0"/>
                <a:cs typeface="Calibri" panose="020F0502020204030204" pitchFamily="34" charset="0"/>
              </a:rPr>
              <a:t>Bakınız; </a:t>
            </a:r>
            <a:r>
              <a:rPr lang="tr-TR" sz="2000" dirty="0">
                <a:latin typeface="Calibri" panose="020F0502020204030204" pitchFamily="34" charset="0"/>
                <a:cs typeface="Calibri" panose="020F0502020204030204" pitchFamily="34" charset="0"/>
              </a:rPr>
              <a:t>ÜNİVERSİTE SEÇMELİ DERSLER KOORDİNATÖRLÜĞÜ </a:t>
            </a:r>
            <a:r>
              <a:rPr lang="tr-TR" sz="2000" dirty="0">
                <a:solidFill>
                  <a:srgbClr val="002060"/>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YÖNERGESİ</a:t>
            </a:r>
            <a:endParaRPr lang="tr-TR" sz="20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943203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id="{C7F2E4D6-EF46-1C43-8F3E-3620C3C83F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a:ea typeface="+mn-ea"/>
              <a:cs typeface="+mn-cs"/>
            </a:endParaRPr>
          </a:p>
        </p:txBody>
      </p:sp>
      <p:grpSp>
        <p:nvGrpSpPr>
          <p:cNvPr id="193" name="Group 192">
            <a:extLst>
              <a:ext uri="{FF2B5EF4-FFF2-40B4-BE49-F238E27FC236}">
                <a16:creationId xmlns:a16="http://schemas.microsoft.com/office/drawing/2014/main" id="{97620302-BEE8-1447-8324-5F4178AA169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90315" y="0"/>
            <a:ext cx="1901686" cy="4677439"/>
            <a:chOff x="10290315" y="0"/>
            <a:chExt cx="1901686" cy="4677439"/>
          </a:xfrm>
        </p:grpSpPr>
        <p:sp>
          <p:nvSpPr>
            <p:cNvPr id="194" name="Freeform 37">
              <a:extLst>
                <a:ext uri="{FF2B5EF4-FFF2-40B4-BE49-F238E27FC236}">
                  <a16:creationId xmlns:a16="http://schemas.microsoft.com/office/drawing/2014/main" id="{075332F5-EA0C-8B40-ADC9-D024EBD771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a:ea typeface="+mn-ea"/>
                <a:cs typeface="+mn-cs"/>
              </a:endParaRPr>
            </a:p>
          </p:txBody>
        </p:sp>
        <p:sp>
          <p:nvSpPr>
            <p:cNvPr id="195" name="Freeform 39">
              <a:extLst>
                <a:ext uri="{FF2B5EF4-FFF2-40B4-BE49-F238E27FC236}">
                  <a16:creationId xmlns:a16="http://schemas.microsoft.com/office/drawing/2014/main" id="{2619F114-DF39-F544-B487-5430D00E13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a:ea typeface="+mn-ea"/>
                <a:cs typeface="+mn-cs"/>
              </a:endParaRPr>
            </a:p>
          </p:txBody>
        </p:sp>
        <p:sp>
          <p:nvSpPr>
            <p:cNvPr id="196" name="Freeform 41">
              <a:extLst>
                <a:ext uri="{FF2B5EF4-FFF2-40B4-BE49-F238E27FC236}">
                  <a16:creationId xmlns:a16="http://schemas.microsoft.com/office/drawing/2014/main" id="{5CDF6368-32C4-A64F-8D2E-11DE400CD9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a:ea typeface="+mn-ea"/>
                <a:cs typeface="+mn-cs"/>
              </a:endParaRPr>
            </a:p>
          </p:txBody>
        </p:sp>
        <p:sp>
          <p:nvSpPr>
            <p:cNvPr id="197" name="Freeform 42">
              <a:extLst>
                <a:ext uri="{FF2B5EF4-FFF2-40B4-BE49-F238E27FC236}">
                  <a16:creationId xmlns:a16="http://schemas.microsoft.com/office/drawing/2014/main" id="{148F19D8-49E5-0945-BC17-56044D43D3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a:ea typeface="+mn-ea"/>
                <a:cs typeface="+mn-cs"/>
              </a:endParaRPr>
            </a:p>
          </p:txBody>
        </p:sp>
      </p:grpSp>
      <p:cxnSp>
        <p:nvCxnSpPr>
          <p:cNvPr id="198" name="Straight Connector 197">
            <a:extLst>
              <a:ext uri="{FF2B5EF4-FFF2-40B4-BE49-F238E27FC236}">
                <a16:creationId xmlns:a16="http://schemas.microsoft.com/office/drawing/2014/main" id="{68C50EA3-7CF1-9542-A21D-5B3EBACC500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150" y="6087110"/>
            <a:ext cx="1105834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6" name="Şerit: Yukarı Bükülmüş 15">
            <a:extLst>
              <a:ext uri="{FF2B5EF4-FFF2-40B4-BE49-F238E27FC236}">
                <a16:creationId xmlns:a16="http://schemas.microsoft.com/office/drawing/2014/main" id="{62D38372-C6C3-4498-B62D-53717E97780C}"/>
              </a:ext>
            </a:extLst>
          </p:cNvPr>
          <p:cNvSpPr/>
          <p:nvPr/>
        </p:nvSpPr>
        <p:spPr>
          <a:xfrm>
            <a:off x="2416520" y="423088"/>
            <a:ext cx="7198566" cy="931478"/>
          </a:xfrm>
          <a:prstGeom prst="ribbon2">
            <a:avLst>
              <a:gd name="adj1" fmla="val 9447"/>
              <a:gd name="adj2" fmla="val 60970"/>
            </a:avLst>
          </a:prstGeom>
          <a:solidFill>
            <a:schemeClr val="accent1">
              <a:lumMod val="60000"/>
              <a:lumOff val="4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srgbClr val="002060"/>
                </a:solidFill>
                <a:effectLst/>
                <a:uLnTx/>
                <a:uFillTx/>
                <a:latin typeface="Neue Haas Grotesk Text Pro"/>
                <a:ea typeface="+mn-ea"/>
                <a:cs typeface="+mn-cs"/>
              </a:rPr>
              <a:t>Derslere Kayıt</a:t>
            </a:r>
            <a:endParaRPr kumimoji="0" lang="tr-TR" sz="2400" b="0" i="0" u="none" strike="noStrike" kern="1200" cap="none" spc="0" normalizeH="0" baseline="0" noProof="0" dirty="0">
              <a:ln w="0"/>
              <a:solidFill>
                <a:srgbClr val="002060"/>
              </a:solidFill>
              <a:effectLst>
                <a:outerShdw blurRad="38100" dist="19050" dir="2700000" algn="tl" rotWithShape="0">
                  <a:srgbClr val="000000">
                    <a:alpha val="40000"/>
                  </a:srgbClr>
                </a:outerShdw>
              </a:effectLst>
              <a:uLnTx/>
              <a:uFillTx/>
              <a:latin typeface="Neue Haas Grotesk Text Pro"/>
              <a:ea typeface="+mn-ea"/>
              <a:cs typeface="+mn-cs"/>
            </a:endParaRPr>
          </a:p>
        </p:txBody>
      </p:sp>
      <p:pic>
        <p:nvPicPr>
          <p:cNvPr id="17" name="Picture 2" descr="kayıt butonu | 3. Ulusal Microct Güz Okulu">
            <a:extLst>
              <a:ext uri="{FF2B5EF4-FFF2-40B4-BE49-F238E27FC236}">
                <a16:creationId xmlns:a16="http://schemas.microsoft.com/office/drawing/2014/main" id="{C4C51CBB-BF57-4870-AF9F-0F6983C5DB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47374" y="278966"/>
            <a:ext cx="1763115" cy="1284625"/>
          </a:xfrm>
          <a:prstGeom prst="rect">
            <a:avLst/>
          </a:prstGeom>
        </p:spPr>
        <p:style>
          <a:lnRef idx="2">
            <a:schemeClr val="accent1"/>
          </a:lnRef>
          <a:fillRef idx="1">
            <a:schemeClr val="lt1"/>
          </a:fillRef>
          <a:effectRef idx="0">
            <a:schemeClr val="accent1"/>
          </a:effectRef>
          <a:fontRef idx="minor">
            <a:schemeClr val="dk1"/>
          </a:fontRef>
        </p:style>
      </p:pic>
      <p:sp>
        <p:nvSpPr>
          <p:cNvPr id="18" name="Metin kutusu 17">
            <a:extLst>
              <a:ext uri="{FF2B5EF4-FFF2-40B4-BE49-F238E27FC236}">
                <a16:creationId xmlns:a16="http://schemas.microsoft.com/office/drawing/2014/main" id="{2E6D56F6-9F21-4D7D-8BB3-9DCAB2DB3F5E}"/>
              </a:ext>
            </a:extLst>
          </p:cNvPr>
          <p:cNvSpPr txBox="1"/>
          <p:nvPr/>
        </p:nvSpPr>
        <p:spPr>
          <a:xfrm>
            <a:off x="201842" y="2574959"/>
            <a:ext cx="11640202" cy="3046988"/>
          </a:xfrm>
          <a:prstGeom prst="rect">
            <a:avLst/>
          </a:prstGeom>
          <a:noFill/>
        </p:spPr>
        <p:txBody>
          <a:bodyPr wrap="square">
            <a:spAutoFit/>
          </a:bodyPr>
          <a:lstStyle/>
          <a:p>
            <a:pPr marL="342900" marR="0" lvl="0" indent="-342900" algn="just"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tr-TR" sz="2400" b="0" i="0" u="none" strike="noStrike" kern="1200" cap="none" spc="0" normalizeH="0" baseline="0" noProof="0" dirty="0">
                <a:ln>
                  <a:noFill/>
                </a:ln>
                <a:solidFill>
                  <a:srgbClr val="000000"/>
                </a:solidFill>
                <a:effectLst/>
                <a:uLnTx/>
                <a:uFillTx/>
                <a:latin typeface="Neue Haas Grotesk Text Pro"/>
                <a:ea typeface="+mn-ea"/>
                <a:cs typeface="+mn-cs"/>
              </a:rPr>
              <a:t>Öğrencilerin almaları gereken </a:t>
            </a:r>
            <a:r>
              <a:rPr kumimoji="0" lang="tr-TR" sz="2400" b="1" i="0" u="none" strike="noStrike" kern="1200" cap="none" spc="0" normalizeH="0" baseline="0" noProof="0" dirty="0">
                <a:ln>
                  <a:noFill/>
                </a:ln>
                <a:solidFill>
                  <a:srgbClr val="002060"/>
                </a:solidFill>
                <a:effectLst/>
                <a:uLnTx/>
                <a:uFillTx/>
                <a:latin typeface="Neue Haas Grotesk Text Pro"/>
                <a:ea typeface="+mn-ea"/>
                <a:cs typeface="+mn-cs"/>
              </a:rPr>
              <a:t>üniversite seçmeli dersleri</a:t>
            </a:r>
            <a:r>
              <a:rPr kumimoji="0" lang="tr-TR" sz="2400" b="0" i="0" u="none" strike="noStrike" kern="1200" cap="none" spc="0" normalizeH="0" baseline="0" noProof="0" dirty="0">
                <a:ln>
                  <a:noFill/>
                </a:ln>
                <a:solidFill>
                  <a:srgbClr val="000000"/>
                </a:solidFill>
                <a:effectLst/>
                <a:uLnTx/>
                <a:uFillTx/>
                <a:latin typeface="Neue Haas Grotesk Text Pro"/>
                <a:ea typeface="+mn-ea"/>
                <a:cs typeface="+mn-cs"/>
              </a:rPr>
              <a:t>, Karabük Üniversitesi Ön Lisans, Lisans Eğitim-Öğretim ve Sınav Yönetmeliğinin ders alma işlemlerine ilişkin 21. Maddesinde yer alan </a:t>
            </a:r>
            <a:r>
              <a:rPr kumimoji="0" lang="tr-TR" sz="2400" b="1" i="0" u="none" strike="noStrike" kern="1200" cap="none" spc="0" normalizeH="0" baseline="0" noProof="0" dirty="0">
                <a:ln>
                  <a:noFill/>
                </a:ln>
                <a:solidFill>
                  <a:srgbClr val="002060"/>
                </a:solidFill>
                <a:effectLst/>
                <a:uLnTx/>
                <a:uFillTx/>
                <a:latin typeface="Neue Haas Grotesk Text Pro"/>
                <a:ea typeface="+mn-ea"/>
                <a:cs typeface="+mn-cs"/>
              </a:rPr>
              <a:t>AKTS kredi hesaplamalarına dâhil edilmez.</a:t>
            </a:r>
            <a:r>
              <a:rPr kumimoji="0" lang="tr-TR" sz="2400" b="0" i="0" u="none" strike="noStrike" kern="1200" cap="none" spc="0" normalizeH="0" baseline="0" noProof="0" dirty="0">
                <a:ln>
                  <a:noFill/>
                </a:ln>
                <a:solidFill>
                  <a:srgbClr val="002060"/>
                </a:solidFill>
                <a:effectLst/>
                <a:uLnTx/>
                <a:uFillTx/>
                <a:latin typeface="Neue Haas Grotesk Text Pro"/>
                <a:ea typeface="+mn-ea"/>
                <a:cs typeface="+mn-cs"/>
              </a:rPr>
              <a:t> </a:t>
            </a:r>
            <a:r>
              <a:rPr kumimoji="0" lang="tr-TR" sz="2400" b="0" i="0" u="none" strike="noStrike" kern="1200" cap="none" spc="0" normalizeH="0" baseline="0" noProof="0" dirty="0">
                <a:ln>
                  <a:noFill/>
                </a:ln>
                <a:solidFill>
                  <a:srgbClr val="000000"/>
                </a:solidFill>
                <a:effectLst/>
                <a:uLnTx/>
                <a:uFillTx/>
                <a:latin typeface="Neue Haas Grotesk Text Pro"/>
                <a:ea typeface="+mn-ea"/>
                <a:cs typeface="+mn-cs"/>
              </a:rPr>
              <a:t>Ancak almış oldukları bu dersler AKTS kredileri ile birlikte </a:t>
            </a:r>
            <a:r>
              <a:rPr kumimoji="0" lang="tr-TR" sz="2400" b="0" i="0" u="none" strike="noStrike" kern="1200" cap="none" spc="0" normalizeH="0" baseline="0" noProof="0" dirty="0">
                <a:ln>
                  <a:noFill/>
                </a:ln>
                <a:solidFill>
                  <a:srgbClr val="0070C0"/>
                </a:solidFill>
                <a:effectLst/>
                <a:uLnTx/>
                <a:uFillTx/>
                <a:latin typeface="Neue Haas Grotesk Text Pro"/>
                <a:ea typeface="+mn-ea"/>
                <a:cs typeface="+mn-cs"/>
              </a:rPr>
              <a:t>not durum belgelerine (transkriptlerine) yansıtılır.</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tr-TR" sz="2400" b="0" i="0" u="none" strike="noStrike" kern="1200" cap="none" spc="0" normalizeH="0" baseline="0" noProof="0" dirty="0">
              <a:ln>
                <a:noFill/>
              </a:ln>
              <a:solidFill>
                <a:srgbClr val="000000"/>
              </a:solidFill>
              <a:effectLst/>
              <a:uLnTx/>
              <a:uFillTx/>
              <a:latin typeface="Neue Haas Grotesk Text Pro"/>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srgbClr val="000000"/>
                </a:solidFill>
                <a:effectLst/>
                <a:uLnTx/>
                <a:uFillTx/>
                <a:latin typeface="Neue Haas Grotesk Text Pro"/>
                <a:ea typeface="+mn-ea"/>
                <a:cs typeface="+mn-cs"/>
              </a:rPr>
              <a:t>					            * Öğrenciler </a:t>
            </a:r>
            <a:r>
              <a:rPr kumimoji="0" lang="tr-TR" sz="2400" b="1" i="0" u="none" strike="noStrike" kern="1200" cap="none" spc="0" normalizeH="0" baseline="0" noProof="0" dirty="0">
                <a:ln>
                  <a:noFill/>
                </a:ln>
                <a:solidFill>
                  <a:srgbClr val="FF0000"/>
                </a:solidFill>
                <a:effectLst/>
                <a:uLnTx/>
                <a:uFillTx/>
                <a:latin typeface="Neue Haas Grotesk Text Pro"/>
                <a:ea typeface="+mn-ea"/>
                <a:cs typeface="+mn-cs"/>
              </a:rPr>
              <a:t>başarısız oldukları ÜSD yerine </a:t>
            </a:r>
            <a:r>
              <a:rPr kumimoji="0" lang="tr-TR" sz="2400" b="0" i="0" u="none" strike="noStrike" kern="1200" cap="none" spc="0" normalizeH="0" baseline="0" noProof="0" dirty="0">
                <a:ln>
                  <a:noFill/>
                </a:ln>
                <a:solidFill>
                  <a:srgbClr val="000000"/>
                </a:solidFill>
                <a:effectLst/>
                <a:uLnTx/>
                <a:uFillTx/>
                <a:latin typeface="Neue Haas Grotesk Text Pro"/>
                <a:ea typeface="+mn-ea"/>
                <a:cs typeface="+mn-cs"/>
              </a:rPr>
              <a:t>öğretim 					                   planlarında </a:t>
            </a:r>
            <a:r>
              <a:rPr kumimoji="0" lang="tr-TR" sz="2400" b="0" i="0" u="none" strike="noStrike" kern="1200" cap="none" spc="0" normalizeH="0" baseline="0" noProof="0" dirty="0">
                <a:ln>
                  <a:noFill/>
                </a:ln>
                <a:solidFill>
                  <a:srgbClr val="FF0000"/>
                </a:solidFill>
                <a:effectLst/>
                <a:uLnTx/>
                <a:uFillTx/>
                <a:latin typeface="Neue Haas Grotesk Text Pro"/>
                <a:ea typeface="+mn-ea"/>
                <a:cs typeface="+mn-cs"/>
              </a:rPr>
              <a:t>aynı yarıyılda yer alan </a:t>
            </a:r>
            <a:r>
              <a:rPr kumimoji="0" lang="tr-TR" sz="2400" b="1" i="0" u="none" strike="noStrike" kern="1200" cap="none" spc="0" normalizeH="0" baseline="0" noProof="0" dirty="0">
                <a:ln>
                  <a:noFill/>
                </a:ln>
                <a:solidFill>
                  <a:srgbClr val="FF0000"/>
                </a:solidFill>
                <a:effectLst/>
                <a:uLnTx/>
                <a:uFillTx/>
                <a:latin typeface="Neue Haas Grotesk Text Pro"/>
                <a:ea typeface="+mn-ea"/>
                <a:cs typeface="+mn-cs"/>
              </a:rPr>
              <a:t>farklı bir ÜSD </a:t>
            </a:r>
            <a:r>
              <a:rPr kumimoji="0" lang="tr-TR" sz="2400" b="0" i="0" u="none" strike="noStrike" kern="1200" cap="none" spc="0" normalizeH="0" baseline="0" noProof="0" dirty="0">
                <a:ln>
                  <a:noFill/>
                </a:ln>
                <a:solidFill>
                  <a:srgbClr val="000000"/>
                </a:solidFill>
                <a:effectLst/>
                <a:uLnTx/>
                <a:uFillTx/>
                <a:latin typeface="Neue Haas Grotesk Text Pro"/>
                <a:ea typeface="+mn-ea"/>
                <a:cs typeface="+mn-cs"/>
              </a:rPr>
              <a:t>alabilirler.</a:t>
            </a:r>
            <a:endParaRPr kumimoji="0" lang="tr-TR" sz="2200" b="0" i="0" u="none" strike="noStrike" kern="1200" cap="none" spc="0" normalizeH="0" baseline="0" noProof="0" dirty="0">
              <a:ln>
                <a:noFill/>
              </a:ln>
              <a:solidFill>
                <a:srgbClr val="000000"/>
              </a:solidFill>
              <a:effectLst/>
              <a:uLnTx/>
              <a:uFillTx/>
              <a:latin typeface="Neue Haas Grotesk Text Pro"/>
              <a:ea typeface="+mn-ea"/>
              <a:cs typeface="+mn-cs"/>
            </a:endParaRPr>
          </a:p>
        </p:txBody>
      </p:sp>
      <p:pic>
        <p:nvPicPr>
          <p:cNvPr id="4102" name="Picture 6" descr="Başarısızlık Duygusunun İnsana Kazandırdığı Şeyler - Ekşi Şeyler">
            <a:extLst>
              <a:ext uri="{FF2B5EF4-FFF2-40B4-BE49-F238E27FC236}">
                <a16:creationId xmlns:a16="http://schemas.microsoft.com/office/drawing/2014/main" id="{0ED0D6DE-7627-47F4-B02B-DF8A710DD7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472" y="4581156"/>
            <a:ext cx="2278371" cy="1390469"/>
          </a:xfrm>
          <a:prstGeom prst="rect">
            <a:avLst/>
          </a:prstGeom>
        </p:spPr>
        <p:style>
          <a:lnRef idx="2">
            <a:schemeClr val="accent1"/>
          </a:lnRef>
          <a:fillRef idx="1">
            <a:schemeClr val="lt1"/>
          </a:fillRef>
          <a:effectRef idx="0">
            <a:schemeClr val="accent1"/>
          </a:effectRef>
          <a:fontRef idx="minor">
            <a:schemeClr val="dk1"/>
          </a:fontRef>
        </p:style>
      </p:pic>
      <p:pic>
        <p:nvPicPr>
          <p:cNvPr id="2" name="Resim 1">
            <a:extLst>
              <a:ext uri="{FF2B5EF4-FFF2-40B4-BE49-F238E27FC236}">
                <a16:creationId xmlns:a16="http://schemas.microsoft.com/office/drawing/2014/main" id="{07223EFE-0652-71A0-011C-01C69BEB51F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5150" y="374924"/>
            <a:ext cx="1176142" cy="1022901"/>
          </a:xfrm>
          <a:prstGeom prst="rect">
            <a:avLst/>
          </a:prstGeom>
          <a:noFill/>
        </p:spPr>
      </p:pic>
      <p:sp>
        <p:nvSpPr>
          <p:cNvPr id="3" name="İçerik Yer Tutucusu 5">
            <a:extLst>
              <a:ext uri="{FF2B5EF4-FFF2-40B4-BE49-F238E27FC236}">
                <a16:creationId xmlns:a16="http://schemas.microsoft.com/office/drawing/2014/main" id="{9B2FC79C-739E-D363-A17B-C2D0A7AC1552}"/>
              </a:ext>
            </a:extLst>
          </p:cNvPr>
          <p:cNvSpPr txBox="1">
            <a:spLocks/>
          </p:cNvSpPr>
          <p:nvPr/>
        </p:nvSpPr>
        <p:spPr>
          <a:xfrm>
            <a:off x="724472" y="6328838"/>
            <a:ext cx="8141160" cy="412961"/>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Font typeface="Arial" panose="020B0604020202020204" pitchFamily="34" charset="0"/>
              <a:buNone/>
            </a:pPr>
            <a:r>
              <a:rPr lang="tr-TR" sz="2000" b="1" dirty="0">
                <a:solidFill>
                  <a:srgbClr val="FF0000"/>
                </a:solidFill>
                <a:latin typeface="Calibri" panose="020F0502020204030204" pitchFamily="34" charset="0"/>
                <a:cs typeface="Calibri" panose="020F0502020204030204" pitchFamily="34" charset="0"/>
              </a:rPr>
              <a:t>Bakınız; </a:t>
            </a:r>
            <a:r>
              <a:rPr lang="tr-TR" sz="2000" dirty="0">
                <a:latin typeface="Calibri" panose="020F0502020204030204" pitchFamily="34" charset="0"/>
                <a:cs typeface="Calibri" panose="020F0502020204030204" pitchFamily="34" charset="0"/>
              </a:rPr>
              <a:t>ÜNİVERSİTE SEÇMELİ DERSLER KOORDİNATÖRLÜĞÜ </a:t>
            </a:r>
            <a:r>
              <a:rPr lang="tr-TR" sz="2000" dirty="0">
                <a:solidFill>
                  <a:srgbClr val="002060"/>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YÖNERGESİ</a:t>
            </a:r>
            <a:endParaRPr lang="tr-TR" sz="20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611409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Dikdörtgen 1">
            <a:extLst>
              <a:ext uri="{FF2B5EF4-FFF2-40B4-BE49-F238E27FC236}">
                <a16:creationId xmlns:a16="http://schemas.microsoft.com/office/drawing/2014/main" id="{82B9A6B2-129C-C842-6B36-A0C90C68AA7A}"/>
              </a:ext>
            </a:extLst>
          </p:cNvPr>
          <p:cNvSpPr/>
          <p:nvPr/>
        </p:nvSpPr>
        <p:spPr>
          <a:xfrm>
            <a:off x="2920199" y="382013"/>
            <a:ext cx="4952256" cy="824771"/>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5600000"/>
              </a:lightRig>
            </a:scene3d>
            <a:sp3d extrusionH="57150" prstMaterial="softEdge">
              <a:bevelT w="25400" h="38100"/>
            </a:sp3d>
          </a:bodyPr>
          <a:lstStyle/>
          <a:p>
            <a:pPr algn="ctr"/>
            <a:r>
              <a:rPr lang="tr-TR" sz="3600" b="1" i="1" dirty="0">
                <a:ln/>
                <a:solidFill>
                  <a:schemeClr val="tx1"/>
                </a:solidFill>
                <a:latin typeface="Arial"/>
              </a:rPr>
              <a:t>Takdim Planı</a:t>
            </a:r>
            <a:endParaRPr lang="tr-TR" sz="3600" b="1" dirty="0">
              <a:ln/>
              <a:solidFill>
                <a:schemeClr val="tx1"/>
              </a:solidFill>
            </a:endParaRPr>
          </a:p>
        </p:txBody>
      </p:sp>
      <p:pic>
        <p:nvPicPr>
          <p:cNvPr id="5" name="Resim 4">
            <a:extLst>
              <a:ext uri="{FF2B5EF4-FFF2-40B4-BE49-F238E27FC236}">
                <a16:creationId xmlns:a16="http://schemas.microsoft.com/office/drawing/2014/main" id="{A33B65D0-C915-326F-B839-8C449B48FE7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6245" y="324380"/>
            <a:ext cx="1273032" cy="1007773"/>
          </a:xfrm>
          <a:prstGeom prst="rect">
            <a:avLst/>
          </a:prstGeom>
          <a:noFill/>
        </p:spPr>
      </p:pic>
      <p:graphicFrame>
        <p:nvGraphicFramePr>
          <p:cNvPr id="6" name="Diyagram 5">
            <a:extLst>
              <a:ext uri="{FF2B5EF4-FFF2-40B4-BE49-F238E27FC236}">
                <a16:creationId xmlns:a16="http://schemas.microsoft.com/office/drawing/2014/main" id="{2E4AE505-64D8-E10A-8EEE-246528874BED}"/>
              </a:ext>
            </a:extLst>
          </p:cNvPr>
          <p:cNvGraphicFramePr/>
          <p:nvPr>
            <p:extLst>
              <p:ext uri="{D42A27DB-BD31-4B8C-83A1-F6EECF244321}">
                <p14:modId xmlns:p14="http://schemas.microsoft.com/office/powerpoint/2010/main" val="327460291"/>
              </p:ext>
            </p:extLst>
          </p:nvPr>
        </p:nvGraphicFramePr>
        <p:xfrm>
          <a:off x="2300926" y="2232119"/>
          <a:ext cx="6317117" cy="43067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Dikdörtgen: Köşeleri Yuvarlatılmış 6">
            <a:extLst>
              <a:ext uri="{FF2B5EF4-FFF2-40B4-BE49-F238E27FC236}">
                <a16:creationId xmlns:a16="http://schemas.microsoft.com/office/drawing/2014/main" id="{0B117632-4C07-80F8-B4D0-F88E830C2420}"/>
              </a:ext>
            </a:extLst>
          </p:cNvPr>
          <p:cNvSpPr/>
          <p:nvPr/>
        </p:nvSpPr>
        <p:spPr>
          <a:xfrm>
            <a:off x="8963378" y="220770"/>
            <a:ext cx="2868280" cy="1409029"/>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harsh" dir="t"/>
            </a:scene3d>
            <a:sp3d extrusionH="57150" prstMaterial="matte">
              <a:bevelT w="63500" h="12700" prst="angle"/>
              <a:contourClr>
                <a:schemeClr val="bg1">
                  <a:lumMod val="65000"/>
                </a:schemeClr>
              </a:contourClr>
            </a:sp3d>
          </a:bodyPr>
          <a:lstStyle/>
          <a:p>
            <a:pPr algn="ctr"/>
            <a:r>
              <a:rPr lang="tr-TR" sz="3200" b="1" dirty="0">
                <a:solidFill>
                  <a:schemeClr val="tx1"/>
                </a:solidFill>
                <a:latin typeface="Calibri" panose="020F0502020204030204"/>
              </a:rPr>
              <a:t>ÖĞRENCİ</a:t>
            </a:r>
          </a:p>
          <a:p>
            <a:pPr algn="ctr"/>
            <a:r>
              <a:rPr lang="tr-TR" sz="3200" b="1" dirty="0">
                <a:solidFill>
                  <a:schemeClr val="tx1"/>
                </a:solidFill>
                <a:latin typeface="Calibri" panose="020F0502020204030204"/>
              </a:rPr>
              <a:t> BİLGİLERİ</a:t>
            </a:r>
          </a:p>
        </p:txBody>
      </p:sp>
      <p:sp>
        <p:nvSpPr>
          <p:cNvPr id="3" name="Slayt Numarası Yer Tutucusu 2">
            <a:extLst>
              <a:ext uri="{FF2B5EF4-FFF2-40B4-BE49-F238E27FC236}">
                <a16:creationId xmlns:a16="http://schemas.microsoft.com/office/drawing/2014/main" id="{A15A611F-54A8-BAD2-C706-BBC1F1F4D594}"/>
              </a:ext>
            </a:extLst>
          </p:cNvPr>
          <p:cNvSpPr>
            <a:spLocks noGrp="1"/>
          </p:cNvSpPr>
          <p:nvPr>
            <p:ph type="sldNum" sz="quarter" idx="12"/>
          </p:nvPr>
        </p:nvSpPr>
        <p:spPr/>
        <p:txBody>
          <a:bodyPr/>
          <a:lstStyle/>
          <a:p>
            <a:fld id="{E1144718-6C4D-4377-957E-473B28962CB2}" type="slidenum">
              <a:rPr lang="tr-TR" smtClean="0"/>
              <a:t>4</a:t>
            </a:fld>
            <a:endParaRPr lang="tr-TR"/>
          </a:p>
        </p:txBody>
      </p:sp>
    </p:spTree>
    <p:extLst>
      <p:ext uri="{BB962C8B-B14F-4D97-AF65-F5344CB8AC3E}">
        <p14:creationId xmlns:p14="http://schemas.microsoft.com/office/powerpoint/2010/main" val="18777164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id="{C7F2E4D6-EF46-1C43-8F3E-3620C3C83F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a:ea typeface="+mn-ea"/>
              <a:cs typeface="+mn-cs"/>
            </a:endParaRPr>
          </a:p>
        </p:txBody>
      </p:sp>
      <p:grpSp>
        <p:nvGrpSpPr>
          <p:cNvPr id="193" name="Group 192">
            <a:extLst>
              <a:ext uri="{FF2B5EF4-FFF2-40B4-BE49-F238E27FC236}">
                <a16:creationId xmlns:a16="http://schemas.microsoft.com/office/drawing/2014/main" id="{97620302-BEE8-1447-8324-5F4178AA169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90315" y="0"/>
            <a:ext cx="1901686" cy="4677439"/>
            <a:chOff x="10290315" y="0"/>
            <a:chExt cx="1901686" cy="4677439"/>
          </a:xfrm>
        </p:grpSpPr>
        <p:sp>
          <p:nvSpPr>
            <p:cNvPr id="194" name="Freeform 37">
              <a:extLst>
                <a:ext uri="{FF2B5EF4-FFF2-40B4-BE49-F238E27FC236}">
                  <a16:creationId xmlns:a16="http://schemas.microsoft.com/office/drawing/2014/main" id="{075332F5-EA0C-8B40-ADC9-D024EBD771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a:ea typeface="+mn-ea"/>
                <a:cs typeface="+mn-cs"/>
              </a:endParaRPr>
            </a:p>
          </p:txBody>
        </p:sp>
        <p:sp>
          <p:nvSpPr>
            <p:cNvPr id="195" name="Freeform 39">
              <a:extLst>
                <a:ext uri="{FF2B5EF4-FFF2-40B4-BE49-F238E27FC236}">
                  <a16:creationId xmlns:a16="http://schemas.microsoft.com/office/drawing/2014/main" id="{2619F114-DF39-F544-B487-5430D00E13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a:ea typeface="+mn-ea"/>
                <a:cs typeface="+mn-cs"/>
              </a:endParaRPr>
            </a:p>
          </p:txBody>
        </p:sp>
        <p:sp>
          <p:nvSpPr>
            <p:cNvPr id="196" name="Freeform 41">
              <a:extLst>
                <a:ext uri="{FF2B5EF4-FFF2-40B4-BE49-F238E27FC236}">
                  <a16:creationId xmlns:a16="http://schemas.microsoft.com/office/drawing/2014/main" id="{5CDF6368-32C4-A64F-8D2E-11DE400CD9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a:ea typeface="+mn-ea"/>
                <a:cs typeface="+mn-cs"/>
              </a:endParaRPr>
            </a:p>
          </p:txBody>
        </p:sp>
        <p:sp>
          <p:nvSpPr>
            <p:cNvPr id="197" name="Freeform 42">
              <a:extLst>
                <a:ext uri="{FF2B5EF4-FFF2-40B4-BE49-F238E27FC236}">
                  <a16:creationId xmlns:a16="http://schemas.microsoft.com/office/drawing/2014/main" id="{148F19D8-49E5-0945-BC17-56044D43D3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a:ea typeface="+mn-ea"/>
                <a:cs typeface="+mn-cs"/>
              </a:endParaRPr>
            </a:p>
          </p:txBody>
        </p:sp>
      </p:grpSp>
      <p:cxnSp>
        <p:nvCxnSpPr>
          <p:cNvPr id="198" name="Straight Connector 197">
            <a:extLst>
              <a:ext uri="{FF2B5EF4-FFF2-40B4-BE49-F238E27FC236}">
                <a16:creationId xmlns:a16="http://schemas.microsoft.com/office/drawing/2014/main" id="{68C50EA3-7CF1-9542-A21D-5B3EBACC500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150" y="6087110"/>
            <a:ext cx="1105834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6" name="Şerit: Yukarı Bükülmüş 15">
            <a:extLst>
              <a:ext uri="{FF2B5EF4-FFF2-40B4-BE49-F238E27FC236}">
                <a16:creationId xmlns:a16="http://schemas.microsoft.com/office/drawing/2014/main" id="{62D38372-C6C3-4498-B62D-53717E97780C}"/>
              </a:ext>
            </a:extLst>
          </p:cNvPr>
          <p:cNvSpPr/>
          <p:nvPr/>
        </p:nvSpPr>
        <p:spPr>
          <a:xfrm>
            <a:off x="2416520" y="423088"/>
            <a:ext cx="7198566" cy="931478"/>
          </a:xfrm>
          <a:prstGeom prst="ribbon2">
            <a:avLst>
              <a:gd name="adj1" fmla="val 9447"/>
              <a:gd name="adj2" fmla="val 60970"/>
            </a:avLst>
          </a:prstGeom>
          <a:solidFill>
            <a:schemeClr val="accent1">
              <a:lumMod val="60000"/>
              <a:lumOff val="4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srgbClr val="002060"/>
                </a:solidFill>
                <a:effectLst/>
                <a:uLnTx/>
                <a:uFillTx/>
                <a:latin typeface="Neue Haas Grotesk Text Pro"/>
                <a:ea typeface="+mn-ea"/>
                <a:cs typeface="+mn-cs"/>
              </a:rPr>
              <a:t>Derslere Kayıt</a:t>
            </a:r>
            <a:endParaRPr kumimoji="0" lang="tr-TR" sz="2400" b="0" i="0" u="none" strike="noStrike" kern="1200" cap="none" spc="0" normalizeH="0" baseline="0" noProof="0" dirty="0">
              <a:ln w="0"/>
              <a:solidFill>
                <a:srgbClr val="002060"/>
              </a:solidFill>
              <a:effectLst>
                <a:outerShdw blurRad="38100" dist="19050" dir="2700000" algn="tl" rotWithShape="0">
                  <a:srgbClr val="000000">
                    <a:alpha val="40000"/>
                  </a:srgbClr>
                </a:outerShdw>
              </a:effectLst>
              <a:uLnTx/>
              <a:uFillTx/>
              <a:latin typeface="Neue Haas Grotesk Text Pro"/>
              <a:ea typeface="+mn-ea"/>
              <a:cs typeface="+mn-cs"/>
            </a:endParaRPr>
          </a:p>
        </p:txBody>
      </p:sp>
      <p:pic>
        <p:nvPicPr>
          <p:cNvPr id="17" name="Picture 2" descr="kayıt butonu | 3. Ulusal Microct Güz Okulu">
            <a:extLst>
              <a:ext uri="{FF2B5EF4-FFF2-40B4-BE49-F238E27FC236}">
                <a16:creationId xmlns:a16="http://schemas.microsoft.com/office/drawing/2014/main" id="{C4C51CBB-BF57-4870-AF9F-0F6983C5DB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47374" y="278966"/>
            <a:ext cx="1763115" cy="1284625"/>
          </a:xfrm>
          <a:prstGeom prst="rect">
            <a:avLst/>
          </a:prstGeom>
        </p:spPr>
        <p:style>
          <a:lnRef idx="2">
            <a:schemeClr val="accent1"/>
          </a:lnRef>
          <a:fillRef idx="1">
            <a:schemeClr val="lt1"/>
          </a:fillRef>
          <a:effectRef idx="0">
            <a:schemeClr val="accent1"/>
          </a:effectRef>
          <a:fontRef idx="minor">
            <a:schemeClr val="dk1"/>
          </a:fontRef>
        </p:style>
      </p:pic>
      <p:sp>
        <p:nvSpPr>
          <p:cNvPr id="18" name="Metin kutusu 17">
            <a:extLst>
              <a:ext uri="{FF2B5EF4-FFF2-40B4-BE49-F238E27FC236}">
                <a16:creationId xmlns:a16="http://schemas.microsoft.com/office/drawing/2014/main" id="{2E6D56F6-9F21-4D7D-8BB3-9DCAB2DB3F5E}"/>
              </a:ext>
            </a:extLst>
          </p:cNvPr>
          <p:cNvSpPr txBox="1"/>
          <p:nvPr/>
        </p:nvSpPr>
        <p:spPr>
          <a:xfrm>
            <a:off x="565150" y="2423372"/>
            <a:ext cx="8839546" cy="3416320"/>
          </a:xfrm>
          <a:prstGeom prst="rect">
            <a:avLst/>
          </a:prstGeom>
          <a:noFill/>
        </p:spPr>
        <p:txBody>
          <a:bodyPr wrap="square">
            <a:spAutoFit/>
          </a:bodyPr>
          <a:lstStyle/>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tr-TR" sz="2400" b="0" i="0" u="none" strike="noStrike" kern="1200" cap="none" spc="0" normalizeH="0" baseline="0" noProof="0" dirty="0">
                <a:ln>
                  <a:noFill/>
                </a:ln>
                <a:solidFill>
                  <a:srgbClr val="000000"/>
                </a:solidFill>
                <a:effectLst/>
                <a:uLnTx/>
                <a:uFillTx/>
                <a:latin typeface="Neue Haas Grotesk Text Pro"/>
                <a:ea typeface="+mn-ea"/>
                <a:cs typeface="+mn-cs"/>
              </a:rPr>
              <a:t> Öğrenciler kendi istekleri doğrultusunda</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tr-TR" sz="2400" b="0" i="0" u="none" strike="noStrike" kern="1200" cap="none" spc="0" normalizeH="0" baseline="0" noProof="0" dirty="0">
              <a:ln>
                <a:noFill/>
              </a:ln>
              <a:solidFill>
                <a:srgbClr val="000000"/>
              </a:solidFill>
              <a:effectLst/>
              <a:uLnTx/>
              <a:uFillTx/>
              <a:latin typeface="Neue Haas Grotesk Text Pro"/>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srgbClr val="000000"/>
                </a:solidFill>
                <a:effectLst/>
                <a:uLnTx/>
                <a:uFillTx/>
                <a:latin typeface="Neue Haas Grotesk Text Pro"/>
                <a:ea typeface="+mn-ea"/>
                <a:cs typeface="+mn-cs"/>
              </a:rPr>
              <a:t> tüm yarıyıllarda </a:t>
            </a:r>
            <a:r>
              <a:rPr kumimoji="0" lang="tr-TR" sz="2400" b="1" i="0" u="none" strike="noStrike" kern="1200" cap="none" spc="0" normalizeH="0" baseline="0" noProof="0" dirty="0">
                <a:ln>
                  <a:noFill/>
                </a:ln>
                <a:solidFill>
                  <a:srgbClr val="FF0000"/>
                </a:solidFill>
                <a:effectLst/>
                <a:uLnTx/>
                <a:uFillTx/>
                <a:latin typeface="Neue Haas Grotesk Text Pro"/>
                <a:ea typeface="+mn-ea"/>
                <a:cs typeface="+mn-cs"/>
              </a:rPr>
              <a:t>en fazla 2 (iki) ÜSD </a:t>
            </a:r>
            <a:r>
              <a:rPr kumimoji="0" lang="tr-TR" sz="2400" b="0" i="0" u="none" strike="noStrike" kern="1200" cap="none" spc="0" normalizeH="0" baseline="0" noProof="0" dirty="0">
                <a:ln>
                  <a:noFill/>
                </a:ln>
                <a:solidFill>
                  <a:srgbClr val="000000"/>
                </a:solidFill>
                <a:effectLst/>
                <a:uLnTx/>
                <a:uFillTx/>
                <a:latin typeface="Neue Haas Grotesk Text Pro"/>
                <a:ea typeface="+mn-ea"/>
                <a:cs typeface="+mn-cs"/>
              </a:rPr>
              <a:t>alabilirler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tr-TR" sz="2400" b="0" i="0" u="none" strike="noStrike" kern="1200" cap="none" spc="0" normalizeH="0" baseline="0" noProof="0" dirty="0">
              <a:ln>
                <a:noFill/>
              </a:ln>
              <a:solidFill>
                <a:srgbClr val="000000"/>
              </a:solidFill>
              <a:effectLst/>
              <a:uLnTx/>
              <a:uFillTx/>
              <a:latin typeface="Neue Haas Grotesk Text Pro"/>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srgbClr val="000000"/>
                </a:solidFill>
                <a:effectLst/>
                <a:uLnTx/>
                <a:uFillTx/>
                <a:latin typeface="Neue Haas Grotesk Text Pro"/>
                <a:ea typeface="+mn-ea"/>
                <a:cs typeface="+mn-cs"/>
              </a:rPr>
              <a:t> ancak her yarıyıl </a:t>
            </a:r>
            <a:r>
              <a:rPr kumimoji="0" lang="tr-TR" sz="2400" b="0" i="0" u="none" strike="noStrike" kern="1200" cap="none" spc="0" normalizeH="0" baseline="0" noProof="0" dirty="0">
                <a:ln>
                  <a:noFill/>
                </a:ln>
                <a:solidFill>
                  <a:srgbClr val="0070C0"/>
                </a:solidFill>
                <a:effectLst/>
                <a:uLnTx/>
                <a:uFillTx/>
                <a:latin typeface="Neue Haas Grotesk Text Pro"/>
                <a:ea typeface="+mn-ea"/>
                <a:cs typeface="+mn-cs"/>
              </a:rPr>
              <a:t>birden fazla alınan </a:t>
            </a:r>
            <a:r>
              <a:rPr kumimoji="0" lang="tr-TR" sz="2400" b="0" i="0" u="none" strike="noStrike" kern="1200" cap="none" spc="0" normalizeH="0" baseline="0" noProof="0" dirty="0">
                <a:ln>
                  <a:noFill/>
                </a:ln>
                <a:solidFill>
                  <a:srgbClr val="000000"/>
                </a:solidFill>
                <a:effectLst/>
                <a:uLnTx/>
                <a:uFillTx/>
                <a:latin typeface="Neue Haas Grotesk Text Pro"/>
                <a:ea typeface="+mn-ea"/>
                <a:cs typeface="+mn-cs"/>
              </a:rPr>
              <a:t> üniversite seçmeli dersi</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tr-TR" sz="2400" b="0" i="0" u="none" strike="noStrike" kern="1200" cap="none" spc="0" normalizeH="0" baseline="0" noProof="0" dirty="0">
              <a:ln>
                <a:noFill/>
              </a:ln>
              <a:solidFill>
                <a:srgbClr val="000000"/>
              </a:solidFill>
              <a:effectLst/>
              <a:uLnTx/>
              <a:uFillTx/>
              <a:latin typeface="Neue Haas Grotesk Text Pro"/>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srgbClr val="000000"/>
                </a:solidFill>
                <a:effectLst/>
                <a:uLnTx/>
                <a:uFillTx/>
                <a:latin typeface="Neue Haas Grotesk Text Pro"/>
                <a:ea typeface="+mn-ea"/>
                <a:cs typeface="+mn-cs"/>
              </a:rPr>
              <a:t> sonraki ve/veya önceki yarıyıllarda alınması gereken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tr-TR" sz="2400" b="0" i="0" u="none" strike="noStrike" kern="1200" cap="none" spc="0" normalizeH="0" baseline="0" noProof="0" dirty="0">
              <a:ln>
                <a:noFill/>
              </a:ln>
              <a:solidFill>
                <a:srgbClr val="000000"/>
              </a:solidFill>
              <a:effectLst/>
              <a:uLnTx/>
              <a:uFillTx/>
              <a:latin typeface="Neue Haas Grotesk Text Pro"/>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srgbClr val="000000"/>
                </a:solidFill>
                <a:effectLst/>
                <a:uLnTx/>
                <a:uFillTx/>
                <a:latin typeface="Neue Haas Grotesk Text Pro"/>
                <a:ea typeface="+mn-ea"/>
                <a:cs typeface="+mn-cs"/>
              </a:rPr>
              <a:t> </a:t>
            </a:r>
            <a:r>
              <a:rPr kumimoji="0" lang="tr-TR" sz="2400" b="0" i="0" u="none" strike="noStrike" kern="1200" cap="none" spc="0" normalizeH="0" baseline="0" noProof="0" dirty="0">
                <a:ln>
                  <a:noFill/>
                </a:ln>
                <a:solidFill>
                  <a:srgbClr val="0070C0"/>
                </a:solidFill>
                <a:effectLst/>
                <a:uLnTx/>
                <a:uFillTx/>
                <a:latin typeface="Neue Haas Grotesk Text Pro"/>
                <a:ea typeface="+mn-ea"/>
                <a:cs typeface="+mn-cs"/>
              </a:rPr>
              <a:t>ÜSD yerine saydırılamaz</a:t>
            </a:r>
            <a:r>
              <a:rPr kumimoji="0" lang="tr-TR" sz="2400" b="0" i="0" u="none" strike="noStrike" kern="1200" cap="none" spc="0" normalizeH="0" baseline="0" noProof="0" dirty="0">
                <a:ln>
                  <a:noFill/>
                </a:ln>
                <a:solidFill>
                  <a:srgbClr val="000000"/>
                </a:solidFill>
                <a:effectLst/>
                <a:uLnTx/>
                <a:uFillTx/>
                <a:latin typeface="Neue Haas Grotesk Text Pro"/>
                <a:ea typeface="+mn-ea"/>
                <a:cs typeface="+mn-cs"/>
              </a:rPr>
              <a:t>.</a:t>
            </a:r>
            <a:endParaRPr kumimoji="0" lang="tr-TR" sz="2200" b="0" i="0" u="none" strike="noStrike" kern="1200" cap="none" spc="0" normalizeH="0" baseline="0" noProof="0" dirty="0">
              <a:ln>
                <a:noFill/>
              </a:ln>
              <a:solidFill>
                <a:srgbClr val="000000"/>
              </a:solidFill>
              <a:effectLst/>
              <a:uLnTx/>
              <a:uFillTx/>
              <a:latin typeface="Neue Haas Grotesk Text Pro"/>
              <a:ea typeface="+mn-ea"/>
              <a:cs typeface="+mn-cs"/>
            </a:endParaRPr>
          </a:p>
        </p:txBody>
      </p:sp>
      <p:sp>
        <p:nvSpPr>
          <p:cNvPr id="15" name="Yıldız: 10 Nokta 14">
            <a:extLst>
              <a:ext uri="{FF2B5EF4-FFF2-40B4-BE49-F238E27FC236}">
                <a16:creationId xmlns:a16="http://schemas.microsoft.com/office/drawing/2014/main" id="{F6029110-0314-48D9-9321-522CE23A35C0}"/>
              </a:ext>
            </a:extLst>
          </p:cNvPr>
          <p:cNvSpPr/>
          <p:nvPr/>
        </p:nvSpPr>
        <p:spPr>
          <a:xfrm>
            <a:off x="7490180" y="1984128"/>
            <a:ext cx="2479666" cy="1742327"/>
          </a:xfrm>
          <a:prstGeom prst="star10">
            <a:avLst/>
          </a:prstGeom>
          <a:ln w="57150" cmpd="dbl">
            <a:solidFill>
              <a:srgbClr val="FB5B7D"/>
            </a:solidFill>
          </a:ln>
        </p:spPr>
        <p:style>
          <a:lnRef idx="2">
            <a:schemeClr val="accent1"/>
          </a:lnRef>
          <a:fillRef idx="1">
            <a:schemeClr val="lt1"/>
          </a:fillRef>
          <a:effectRef idx="0">
            <a:schemeClr val="accent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w="0"/>
                <a:solidFill>
                  <a:srgbClr val="00206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EN FAZLA 2 (İKİ) ÜSD</a:t>
            </a:r>
          </a:p>
        </p:txBody>
      </p:sp>
      <p:sp>
        <p:nvSpPr>
          <p:cNvPr id="19" name="Yıldız: 10 Nokta 18">
            <a:extLst>
              <a:ext uri="{FF2B5EF4-FFF2-40B4-BE49-F238E27FC236}">
                <a16:creationId xmlns:a16="http://schemas.microsoft.com/office/drawing/2014/main" id="{A93EB3A0-153C-4B0B-9F51-0AF6371792F0}"/>
              </a:ext>
            </a:extLst>
          </p:cNvPr>
          <p:cNvSpPr/>
          <p:nvPr/>
        </p:nvSpPr>
        <p:spPr>
          <a:xfrm>
            <a:off x="9404696" y="3319124"/>
            <a:ext cx="2653993" cy="2022798"/>
          </a:xfrm>
          <a:prstGeom prst="star10">
            <a:avLst>
              <a:gd name="adj" fmla="val 33351"/>
              <a:gd name="hf" fmla="val 105146"/>
            </a:avLst>
          </a:prstGeom>
        </p:spPr>
        <p:style>
          <a:lnRef idx="2">
            <a:schemeClr val="dk1"/>
          </a:lnRef>
          <a:fillRef idx="1">
            <a:schemeClr val="lt1"/>
          </a:fillRef>
          <a:effectRef idx="0">
            <a:schemeClr val="dk1"/>
          </a:effectRef>
          <a:fontRef idx="minor">
            <a:schemeClr val="dk1"/>
          </a:fontRef>
        </p:style>
        <p:txBody>
          <a:bodyPr vert="horz"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BİRDEN FAZLA ALINAN ÜSD </a:t>
            </a:r>
            <a:endParaRPr kumimoji="0" lang="tr-TR" sz="1800" b="1" i="0" u="none" strike="noStrike" kern="1200" cap="none" spc="0" normalizeH="0" baseline="0" noProof="0" dirty="0">
              <a:ln>
                <a:noFill/>
              </a:ln>
              <a:solidFill>
                <a:srgbClr val="0070C0"/>
              </a:solidFill>
              <a:effectLst/>
              <a:uLnTx/>
              <a:uFillTx/>
              <a:latin typeface="Neue Haas Grotesk Text Pro"/>
              <a:ea typeface="+mn-ea"/>
              <a:cs typeface="+mn-cs"/>
            </a:endParaRPr>
          </a:p>
        </p:txBody>
      </p:sp>
      <p:pic>
        <p:nvPicPr>
          <p:cNvPr id="1026" name="Picture 2" descr="Ünlem işareti stok fotoğraflar | Ünlem işareti telifsiz resimler, görseller  | Depositphotos">
            <a:extLst>
              <a:ext uri="{FF2B5EF4-FFF2-40B4-BE49-F238E27FC236}">
                <a16:creationId xmlns:a16="http://schemas.microsoft.com/office/drawing/2014/main" id="{497B97AF-3BC9-49A2-8831-EF925FA3F7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4598" y="4795261"/>
            <a:ext cx="1392673" cy="1286056"/>
          </a:xfrm>
          <a:prstGeom prst="rect">
            <a:avLst/>
          </a:prstGeom>
        </p:spPr>
        <p:style>
          <a:lnRef idx="2">
            <a:schemeClr val="accent1"/>
          </a:lnRef>
          <a:fillRef idx="1">
            <a:schemeClr val="lt1"/>
          </a:fillRef>
          <a:effectRef idx="0">
            <a:schemeClr val="accent1"/>
          </a:effectRef>
          <a:fontRef idx="minor">
            <a:schemeClr val="dk1"/>
          </a:fontRef>
        </p:style>
      </p:pic>
      <p:pic>
        <p:nvPicPr>
          <p:cNvPr id="2" name="Resim 1">
            <a:extLst>
              <a:ext uri="{FF2B5EF4-FFF2-40B4-BE49-F238E27FC236}">
                <a16:creationId xmlns:a16="http://schemas.microsoft.com/office/drawing/2014/main" id="{F061D5CC-B334-DEF2-63F7-5661793880E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6237" y="377376"/>
            <a:ext cx="1176142" cy="1022901"/>
          </a:xfrm>
          <a:prstGeom prst="rect">
            <a:avLst/>
          </a:prstGeom>
          <a:noFill/>
        </p:spPr>
      </p:pic>
      <p:sp>
        <p:nvSpPr>
          <p:cNvPr id="3" name="İçerik Yer Tutucusu 5">
            <a:extLst>
              <a:ext uri="{FF2B5EF4-FFF2-40B4-BE49-F238E27FC236}">
                <a16:creationId xmlns:a16="http://schemas.microsoft.com/office/drawing/2014/main" id="{B936FA69-15BD-235E-BECE-D990DEB62028}"/>
              </a:ext>
            </a:extLst>
          </p:cNvPr>
          <p:cNvSpPr txBox="1">
            <a:spLocks/>
          </p:cNvSpPr>
          <p:nvPr/>
        </p:nvSpPr>
        <p:spPr>
          <a:xfrm>
            <a:off x="690325" y="6315749"/>
            <a:ext cx="8141160" cy="412961"/>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Font typeface="Arial" panose="020B0604020202020204" pitchFamily="34" charset="0"/>
              <a:buNone/>
            </a:pPr>
            <a:r>
              <a:rPr lang="tr-TR" sz="2000" b="1" dirty="0">
                <a:solidFill>
                  <a:srgbClr val="FF0000"/>
                </a:solidFill>
                <a:latin typeface="Calibri" panose="020F0502020204030204" pitchFamily="34" charset="0"/>
                <a:cs typeface="Calibri" panose="020F0502020204030204" pitchFamily="34" charset="0"/>
              </a:rPr>
              <a:t>Bakınız; </a:t>
            </a:r>
            <a:r>
              <a:rPr lang="tr-TR" sz="2000" dirty="0">
                <a:latin typeface="Calibri" panose="020F0502020204030204" pitchFamily="34" charset="0"/>
                <a:cs typeface="Calibri" panose="020F0502020204030204" pitchFamily="34" charset="0"/>
              </a:rPr>
              <a:t>ÜNİVERSİTE SEÇMELİ DERSLER KOORDİNATÖRLÜĞÜ </a:t>
            </a:r>
            <a:r>
              <a:rPr lang="tr-TR" sz="2000" dirty="0">
                <a:solidFill>
                  <a:srgbClr val="002060"/>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YÖNERGESİ</a:t>
            </a:r>
            <a:endParaRPr lang="tr-TR" sz="20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406873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id="{C7F2E4D6-EF46-1C43-8F3E-3620C3C83F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a:ea typeface="+mn-ea"/>
              <a:cs typeface="+mn-cs"/>
            </a:endParaRPr>
          </a:p>
        </p:txBody>
      </p:sp>
      <p:grpSp>
        <p:nvGrpSpPr>
          <p:cNvPr id="193" name="Group 192">
            <a:extLst>
              <a:ext uri="{FF2B5EF4-FFF2-40B4-BE49-F238E27FC236}">
                <a16:creationId xmlns:a16="http://schemas.microsoft.com/office/drawing/2014/main" id="{97620302-BEE8-1447-8324-5F4178AA169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90315" y="0"/>
            <a:ext cx="1901686" cy="4677439"/>
            <a:chOff x="10290315" y="0"/>
            <a:chExt cx="1901686" cy="4677439"/>
          </a:xfrm>
        </p:grpSpPr>
        <p:sp>
          <p:nvSpPr>
            <p:cNvPr id="194" name="Freeform 37">
              <a:extLst>
                <a:ext uri="{FF2B5EF4-FFF2-40B4-BE49-F238E27FC236}">
                  <a16:creationId xmlns:a16="http://schemas.microsoft.com/office/drawing/2014/main" id="{075332F5-EA0C-8B40-ADC9-D024EBD771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a:ea typeface="+mn-ea"/>
                <a:cs typeface="+mn-cs"/>
              </a:endParaRPr>
            </a:p>
          </p:txBody>
        </p:sp>
        <p:sp>
          <p:nvSpPr>
            <p:cNvPr id="195" name="Freeform 39">
              <a:extLst>
                <a:ext uri="{FF2B5EF4-FFF2-40B4-BE49-F238E27FC236}">
                  <a16:creationId xmlns:a16="http://schemas.microsoft.com/office/drawing/2014/main" id="{2619F114-DF39-F544-B487-5430D00E13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a:ea typeface="+mn-ea"/>
                <a:cs typeface="+mn-cs"/>
              </a:endParaRPr>
            </a:p>
          </p:txBody>
        </p:sp>
        <p:sp>
          <p:nvSpPr>
            <p:cNvPr id="196" name="Freeform 41">
              <a:extLst>
                <a:ext uri="{FF2B5EF4-FFF2-40B4-BE49-F238E27FC236}">
                  <a16:creationId xmlns:a16="http://schemas.microsoft.com/office/drawing/2014/main" id="{5CDF6368-32C4-A64F-8D2E-11DE400CD9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a:ea typeface="+mn-ea"/>
                <a:cs typeface="+mn-cs"/>
              </a:endParaRPr>
            </a:p>
          </p:txBody>
        </p:sp>
        <p:sp>
          <p:nvSpPr>
            <p:cNvPr id="197" name="Freeform 42">
              <a:extLst>
                <a:ext uri="{FF2B5EF4-FFF2-40B4-BE49-F238E27FC236}">
                  <a16:creationId xmlns:a16="http://schemas.microsoft.com/office/drawing/2014/main" id="{148F19D8-49E5-0945-BC17-56044D43D3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a:ea typeface="+mn-ea"/>
                <a:cs typeface="+mn-cs"/>
              </a:endParaRPr>
            </a:p>
          </p:txBody>
        </p:sp>
      </p:grpSp>
      <p:cxnSp>
        <p:nvCxnSpPr>
          <p:cNvPr id="198" name="Straight Connector 197">
            <a:extLst>
              <a:ext uri="{FF2B5EF4-FFF2-40B4-BE49-F238E27FC236}">
                <a16:creationId xmlns:a16="http://schemas.microsoft.com/office/drawing/2014/main" id="{68C50EA3-7CF1-9542-A21D-5B3EBACC500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150" y="6087110"/>
            <a:ext cx="1105834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6" name="Şerit: Yukarı Bükülmüş 15">
            <a:extLst>
              <a:ext uri="{FF2B5EF4-FFF2-40B4-BE49-F238E27FC236}">
                <a16:creationId xmlns:a16="http://schemas.microsoft.com/office/drawing/2014/main" id="{62D38372-C6C3-4498-B62D-53717E97780C}"/>
              </a:ext>
            </a:extLst>
          </p:cNvPr>
          <p:cNvSpPr/>
          <p:nvPr/>
        </p:nvSpPr>
        <p:spPr>
          <a:xfrm>
            <a:off x="2237301" y="436490"/>
            <a:ext cx="7370947" cy="931478"/>
          </a:xfrm>
          <a:prstGeom prst="ribbon2">
            <a:avLst>
              <a:gd name="adj1" fmla="val 9447"/>
              <a:gd name="adj2" fmla="val 60970"/>
            </a:avLst>
          </a:prstGeom>
          <a:solidFill>
            <a:srgbClr val="92D05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srgbClr val="000000"/>
                </a:solidFill>
                <a:effectLst/>
                <a:uLnTx/>
                <a:uFillTx/>
                <a:latin typeface="Neue Haas Grotesk Text Pro"/>
                <a:ea typeface="+mn-ea"/>
                <a:cs typeface="+mn-cs"/>
              </a:rPr>
              <a:t>Derslerin Değerlendirilmesi</a:t>
            </a:r>
            <a:endParaRPr kumimoji="0" lang="tr-TR" sz="2400" b="1"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Neue Haas Grotesk Text Pro"/>
              <a:ea typeface="+mn-ea"/>
              <a:cs typeface="+mn-cs"/>
            </a:endParaRPr>
          </a:p>
        </p:txBody>
      </p:sp>
      <p:sp>
        <p:nvSpPr>
          <p:cNvPr id="18" name="Metin kutusu 17">
            <a:extLst>
              <a:ext uri="{FF2B5EF4-FFF2-40B4-BE49-F238E27FC236}">
                <a16:creationId xmlns:a16="http://schemas.microsoft.com/office/drawing/2014/main" id="{2E6D56F6-9F21-4D7D-8BB3-9DCAB2DB3F5E}"/>
              </a:ext>
            </a:extLst>
          </p:cNvPr>
          <p:cNvSpPr txBox="1"/>
          <p:nvPr/>
        </p:nvSpPr>
        <p:spPr>
          <a:xfrm>
            <a:off x="594834" y="2654218"/>
            <a:ext cx="11058345" cy="3046988"/>
          </a:xfrm>
          <a:prstGeom prst="rect">
            <a:avLst/>
          </a:prstGeom>
          <a:noFill/>
        </p:spPr>
        <p:txBody>
          <a:bodyPr wrap="square">
            <a:spAutoFit/>
          </a:bodyPr>
          <a:lstStyle/>
          <a:p>
            <a:pPr marL="342900" marR="0" lvl="0" indent="-342900" algn="just"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tr-TR" sz="2400" b="0" i="0" u="none" strike="noStrike" kern="1200" cap="none" spc="0" normalizeH="0" baseline="0" noProof="0" dirty="0">
                <a:ln>
                  <a:noFill/>
                </a:ln>
                <a:solidFill>
                  <a:srgbClr val="000000"/>
                </a:solidFill>
                <a:effectLst/>
                <a:uLnTx/>
                <a:uFillTx/>
                <a:latin typeface="Neue Haas Grotesk Text Pro"/>
                <a:ea typeface="+mn-ea"/>
                <a:cs typeface="+mn-cs"/>
              </a:rPr>
              <a:t>    Üniversite seçmeli derslerinin ara sınav, yarıyıl sonu sınavı ve bütünleme sınavları akademik takvimde belirtilen sınav dönemlerinde derslerin yapıldığı gün ve saatte yapılır.</a:t>
            </a:r>
          </a:p>
          <a:p>
            <a:pPr marL="342900" marR="0" lvl="0" indent="-342900" algn="just"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tr-TR" sz="2400" b="0" i="0" u="none" strike="noStrike" kern="1200" cap="none" spc="0" normalizeH="0" baseline="0" noProof="0" dirty="0">
              <a:ln>
                <a:noFill/>
              </a:ln>
              <a:solidFill>
                <a:srgbClr val="000000"/>
              </a:solidFill>
              <a:effectLst/>
              <a:uLnTx/>
              <a:uFillTx/>
              <a:latin typeface="Neue Haas Grotesk Text Pro"/>
              <a:ea typeface="+mn-ea"/>
              <a:cs typeface="+mn-cs"/>
            </a:endParaRPr>
          </a:p>
          <a:p>
            <a:pPr marL="342900" marR="0" lvl="0" indent="-342900" algn="just"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tr-TR" sz="2400" b="0" i="0" u="none" strike="noStrike" kern="1200" cap="none" spc="0" normalizeH="0" baseline="0" noProof="0" dirty="0">
                <a:ln>
                  <a:noFill/>
                </a:ln>
                <a:solidFill>
                  <a:srgbClr val="000000"/>
                </a:solidFill>
                <a:effectLst/>
                <a:uLnTx/>
                <a:uFillTx/>
                <a:latin typeface="Neue Haas Grotesk Text Pro"/>
                <a:ea typeface="+mn-ea"/>
                <a:cs typeface="+mn-cs"/>
              </a:rPr>
              <a:t>    Sınavlar </a:t>
            </a:r>
            <a:r>
              <a:rPr kumimoji="0" lang="tr-TR" sz="2400" b="0" i="0" u="none" strike="noStrike" kern="1200" cap="none" spc="0" normalizeH="0" baseline="0" noProof="0" dirty="0">
                <a:ln>
                  <a:noFill/>
                </a:ln>
                <a:solidFill>
                  <a:srgbClr val="FF0000"/>
                </a:solidFill>
                <a:effectLst/>
                <a:uLnTx/>
                <a:uFillTx/>
                <a:latin typeface="Neue Haas Grotesk Text Pro"/>
                <a:ea typeface="+mn-ea"/>
                <a:cs typeface="+mn-cs"/>
              </a:rPr>
              <a:t>online sınav </a:t>
            </a:r>
            <a:r>
              <a:rPr kumimoji="0" lang="tr-TR" sz="2400" b="0" i="0" u="none" strike="noStrike" kern="1200" cap="none" spc="0" normalizeH="0" baseline="0" noProof="0" dirty="0">
                <a:ln>
                  <a:noFill/>
                </a:ln>
                <a:solidFill>
                  <a:srgbClr val="000000"/>
                </a:solidFill>
                <a:effectLst/>
                <a:uLnTx/>
                <a:uFillTx/>
                <a:latin typeface="Neue Haas Grotesk Text Pro"/>
                <a:ea typeface="+mn-ea"/>
                <a:cs typeface="+mn-cs"/>
              </a:rPr>
              <a:t>sistemi üzerinden yapılır.</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srgbClr val="000000"/>
                </a:solidFill>
                <a:effectLst/>
                <a:uLnTx/>
                <a:uFillTx/>
                <a:latin typeface="Neue Haas Grotesk Text Pro"/>
                <a:ea typeface="+mn-ea"/>
                <a:cs typeface="+mn-cs"/>
              </a:rPr>
              <a:t>     Üniversite Seçmeli Dersler Koordinatörlüğünün</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srgbClr val="000000"/>
                </a:solidFill>
                <a:effectLst/>
                <a:uLnTx/>
                <a:uFillTx/>
                <a:latin typeface="Neue Haas Grotesk Text Pro"/>
                <a:ea typeface="+mn-ea"/>
                <a:cs typeface="+mn-cs"/>
              </a:rPr>
              <a:t>     uygun bulması halinde bazı sınavlar  klasik sınav</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srgbClr val="000000"/>
                </a:solidFill>
                <a:effectLst/>
                <a:uLnTx/>
                <a:uFillTx/>
                <a:latin typeface="Neue Haas Grotesk Text Pro"/>
                <a:ea typeface="+mn-ea"/>
                <a:cs typeface="+mn-cs"/>
              </a:rPr>
              <a:t>     yöntemi ile de yapılabilir.</a:t>
            </a:r>
            <a:endParaRPr kumimoji="0" lang="tr-TR" sz="2200" b="0" i="0" u="none" strike="noStrike" kern="1200" cap="none" spc="0" normalizeH="0" baseline="0" noProof="0" dirty="0">
              <a:ln>
                <a:noFill/>
              </a:ln>
              <a:solidFill>
                <a:srgbClr val="000000"/>
              </a:solidFill>
              <a:effectLst/>
              <a:uLnTx/>
              <a:uFillTx/>
              <a:latin typeface="Neue Haas Grotesk Text Pro"/>
              <a:ea typeface="+mn-ea"/>
              <a:cs typeface="+mn-cs"/>
            </a:endParaRPr>
          </a:p>
        </p:txBody>
      </p:sp>
      <p:pic>
        <p:nvPicPr>
          <p:cNvPr id="2" name="Picture 2" descr="Online Sınav - Home | Facebook">
            <a:extLst>
              <a:ext uri="{FF2B5EF4-FFF2-40B4-BE49-F238E27FC236}">
                <a16:creationId xmlns:a16="http://schemas.microsoft.com/office/drawing/2014/main" id="{894598A2-2D70-4E96-B93B-CE78430345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07298" y="4050858"/>
            <a:ext cx="2585384" cy="1723460"/>
          </a:xfrm>
          <a:prstGeom prst="rect">
            <a:avLst/>
          </a:prstGeom>
        </p:spPr>
        <p:style>
          <a:lnRef idx="2">
            <a:schemeClr val="dk1"/>
          </a:lnRef>
          <a:fillRef idx="1">
            <a:schemeClr val="lt1"/>
          </a:fillRef>
          <a:effectRef idx="0">
            <a:schemeClr val="dk1"/>
          </a:effectRef>
          <a:fontRef idx="minor">
            <a:schemeClr val="dk1"/>
          </a:fontRef>
        </p:style>
      </p:pic>
      <p:pic>
        <p:nvPicPr>
          <p:cNvPr id="1028" name="Picture 4" descr="Mobil Optik Değerlendirme Sistemi – Fernus Bilişim Teknolojileri">
            <a:extLst>
              <a:ext uri="{FF2B5EF4-FFF2-40B4-BE49-F238E27FC236}">
                <a16:creationId xmlns:a16="http://schemas.microsoft.com/office/drawing/2014/main" id="{906B4A6C-449B-4082-955A-B79810FB5B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99990" y="218004"/>
            <a:ext cx="1722600" cy="1368450"/>
          </a:xfrm>
          <a:prstGeom prst="rect">
            <a:avLst/>
          </a:prstGeom>
          <a:ln>
            <a:solidFill>
              <a:srgbClr val="FF0000"/>
            </a:solidFill>
          </a:ln>
        </p:spPr>
        <p:style>
          <a:lnRef idx="2">
            <a:schemeClr val="accent1"/>
          </a:lnRef>
          <a:fillRef idx="1">
            <a:schemeClr val="lt1"/>
          </a:fillRef>
          <a:effectRef idx="0">
            <a:schemeClr val="accent1"/>
          </a:effectRef>
          <a:fontRef idx="minor">
            <a:schemeClr val="dk1"/>
          </a:fontRef>
        </p:style>
      </p:pic>
      <p:pic>
        <p:nvPicPr>
          <p:cNvPr id="3" name="Resim 2">
            <a:extLst>
              <a:ext uri="{FF2B5EF4-FFF2-40B4-BE49-F238E27FC236}">
                <a16:creationId xmlns:a16="http://schemas.microsoft.com/office/drawing/2014/main" id="{455ED87D-61DC-EFBE-86BD-674E592637C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9417" y="436490"/>
            <a:ext cx="1176142" cy="1022901"/>
          </a:xfrm>
          <a:prstGeom prst="rect">
            <a:avLst/>
          </a:prstGeom>
          <a:noFill/>
        </p:spPr>
      </p:pic>
      <p:sp>
        <p:nvSpPr>
          <p:cNvPr id="4" name="İçerik Yer Tutucusu 5">
            <a:extLst>
              <a:ext uri="{FF2B5EF4-FFF2-40B4-BE49-F238E27FC236}">
                <a16:creationId xmlns:a16="http://schemas.microsoft.com/office/drawing/2014/main" id="{45990FEB-5B61-C108-305C-E72D335109E3}"/>
              </a:ext>
            </a:extLst>
          </p:cNvPr>
          <p:cNvSpPr txBox="1">
            <a:spLocks/>
          </p:cNvSpPr>
          <p:nvPr/>
        </p:nvSpPr>
        <p:spPr>
          <a:xfrm>
            <a:off x="766138" y="6266075"/>
            <a:ext cx="8141160" cy="412961"/>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Font typeface="Arial" panose="020B0604020202020204" pitchFamily="34" charset="0"/>
              <a:buNone/>
            </a:pPr>
            <a:r>
              <a:rPr lang="tr-TR" sz="2000" b="1" dirty="0">
                <a:solidFill>
                  <a:srgbClr val="FF0000"/>
                </a:solidFill>
                <a:latin typeface="Calibri" panose="020F0502020204030204" pitchFamily="34" charset="0"/>
                <a:cs typeface="Calibri" panose="020F0502020204030204" pitchFamily="34" charset="0"/>
              </a:rPr>
              <a:t>Bakınız; </a:t>
            </a:r>
            <a:r>
              <a:rPr lang="tr-TR" sz="2000" dirty="0">
                <a:latin typeface="Calibri" panose="020F0502020204030204" pitchFamily="34" charset="0"/>
                <a:cs typeface="Calibri" panose="020F0502020204030204" pitchFamily="34" charset="0"/>
              </a:rPr>
              <a:t>ÜNİVERSİTE SEÇMELİ DERSLER KOORDİNATÖRLÜĞÜ </a:t>
            </a:r>
            <a:r>
              <a:rPr lang="tr-TR" sz="2000" dirty="0">
                <a:solidFill>
                  <a:srgbClr val="002060"/>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YÖNERGESİ</a:t>
            </a:r>
            <a:endParaRPr lang="tr-TR" sz="20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72092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id="{C7F2E4D6-EF46-1C43-8F3E-3620C3C83F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a:ea typeface="+mn-ea"/>
              <a:cs typeface="+mn-cs"/>
            </a:endParaRPr>
          </a:p>
        </p:txBody>
      </p:sp>
      <p:grpSp>
        <p:nvGrpSpPr>
          <p:cNvPr id="193" name="Group 192">
            <a:extLst>
              <a:ext uri="{FF2B5EF4-FFF2-40B4-BE49-F238E27FC236}">
                <a16:creationId xmlns:a16="http://schemas.microsoft.com/office/drawing/2014/main" id="{97620302-BEE8-1447-8324-5F4178AA169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90315" y="0"/>
            <a:ext cx="1901686" cy="4677439"/>
            <a:chOff x="10290315" y="0"/>
            <a:chExt cx="1901686" cy="4677439"/>
          </a:xfrm>
        </p:grpSpPr>
        <p:sp>
          <p:nvSpPr>
            <p:cNvPr id="194" name="Freeform 37">
              <a:extLst>
                <a:ext uri="{FF2B5EF4-FFF2-40B4-BE49-F238E27FC236}">
                  <a16:creationId xmlns:a16="http://schemas.microsoft.com/office/drawing/2014/main" id="{075332F5-EA0C-8B40-ADC9-D024EBD771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a:ea typeface="+mn-ea"/>
                <a:cs typeface="+mn-cs"/>
              </a:endParaRPr>
            </a:p>
          </p:txBody>
        </p:sp>
        <p:sp>
          <p:nvSpPr>
            <p:cNvPr id="195" name="Freeform 39">
              <a:extLst>
                <a:ext uri="{FF2B5EF4-FFF2-40B4-BE49-F238E27FC236}">
                  <a16:creationId xmlns:a16="http://schemas.microsoft.com/office/drawing/2014/main" id="{2619F114-DF39-F544-B487-5430D00E13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a:ea typeface="+mn-ea"/>
                <a:cs typeface="+mn-cs"/>
              </a:endParaRPr>
            </a:p>
          </p:txBody>
        </p:sp>
        <p:sp>
          <p:nvSpPr>
            <p:cNvPr id="196" name="Freeform 41">
              <a:extLst>
                <a:ext uri="{FF2B5EF4-FFF2-40B4-BE49-F238E27FC236}">
                  <a16:creationId xmlns:a16="http://schemas.microsoft.com/office/drawing/2014/main" id="{5CDF6368-32C4-A64F-8D2E-11DE400CD9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a:ea typeface="+mn-ea"/>
                <a:cs typeface="+mn-cs"/>
              </a:endParaRPr>
            </a:p>
          </p:txBody>
        </p:sp>
        <p:sp>
          <p:nvSpPr>
            <p:cNvPr id="197" name="Freeform 42">
              <a:extLst>
                <a:ext uri="{FF2B5EF4-FFF2-40B4-BE49-F238E27FC236}">
                  <a16:creationId xmlns:a16="http://schemas.microsoft.com/office/drawing/2014/main" id="{148F19D8-49E5-0945-BC17-56044D43D3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a:ea typeface="+mn-ea"/>
                <a:cs typeface="+mn-cs"/>
              </a:endParaRPr>
            </a:p>
          </p:txBody>
        </p:sp>
      </p:grpSp>
      <p:cxnSp>
        <p:nvCxnSpPr>
          <p:cNvPr id="198" name="Straight Connector 197">
            <a:extLst>
              <a:ext uri="{FF2B5EF4-FFF2-40B4-BE49-F238E27FC236}">
                <a16:creationId xmlns:a16="http://schemas.microsoft.com/office/drawing/2014/main" id="{68C50EA3-7CF1-9542-A21D-5B3EBACC500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150" y="6087110"/>
            <a:ext cx="1105834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6" name="Şerit: Yukarı Bükülmüş 15">
            <a:extLst>
              <a:ext uri="{FF2B5EF4-FFF2-40B4-BE49-F238E27FC236}">
                <a16:creationId xmlns:a16="http://schemas.microsoft.com/office/drawing/2014/main" id="{62D38372-C6C3-4498-B62D-53717E97780C}"/>
              </a:ext>
            </a:extLst>
          </p:cNvPr>
          <p:cNvSpPr/>
          <p:nvPr/>
        </p:nvSpPr>
        <p:spPr>
          <a:xfrm>
            <a:off x="2237301" y="436490"/>
            <a:ext cx="7370947" cy="931478"/>
          </a:xfrm>
          <a:prstGeom prst="ribbon2">
            <a:avLst>
              <a:gd name="adj1" fmla="val 9447"/>
              <a:gd name="adj2" fmla="val 60970"/>
            </a:avLst>
          </a:prstGeom>
          <a:solidFill>
            <a:srgbClr val="92D05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srgbClr val="000000"/>
                </a:solidFill>
                <a:effectLst/>
                <a:uLnTx/>
                <a:uFillTx/>
                <a:latin typeface="Neue Haas Grotesk Text Pro"/>
                <a:ea typeface="+mn-ea"/>
                <a:cs typeface="+mn-cs"/>
              </a:rPr>
              <a:t>Derslerin Değerlendirilmesi</a:t>
            </a:r>
            <a:endParaRPr kumimoji="0" lang="tr-TR" sz="2400" b="1"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Neue Haas Grotesk Text Pro"/>
              <a:ea typeface="+mn-ea"/>
              <a:cs typeface="+mn-cs"/>
            </a:endParaRPr>
          </a:p>
        </p:txBody>
      </p:sp>
      <p:sp>
        <p:nvSpPr>
          <p:cNvPr id="18" name="Metin kutusu 17">
            <a:extLst>
              <a:ext uri="{FF2B5EF4-FFF2-40B4-BE49-F238E27FC236}">
                <a16:creationId xmlns:a16="http://schemas.microsoft.com/office/drawing/2014/main" id="{2E6D56F6-9F21-4D7D-8BB3-9DCAB2DB3F5E}"/>
              </a:ext>
            </a:extLst>
          </p:cNvPr>
          <p:cNvSpPr txBox="1"/>
          <p:nvPr/>
        </p:nvSpPr>
        <p:spPr>
          <a:xfrm>
            <a:off x="647006" y="2672963"/>
            <a:ext cx="10880300" cy="3046988"/>
          </a:xfrm>
          <a:prstGeom prst="rect">
            <a:avLst/>
          </a:prstGeom>
          <a:noFill/>
        </p:spPr>
        <p:txBody>
          <a:bodyPr wrap="square">
            <a:spAutoFit/>
          </a:bodyPr>
          <a:lstStyle/>
          <a:p>
            <a:pPr marL="342900" marR="0" lvl="0" indent="-342900" algn="just"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tr-TR" sz="2400" b="0" i="0" u="none" strike="noStrike" kern="1200" cap="none" spc="0" normalizeH="0" baseline="0" noProof="0" dirty="0">
                <a:ln>
                  <a:noFill/>
                </a:ln>
                <a:solidFill>
                  <a:srgbClr val="000000"/>
                </a:solidFill>
                <a:effectLst/>
                <a:uLnTx/>
                <a:uFillTx/>
                <a:latin typeface="Neue Haas Grotesk Text Pro"/>
                <a:ea typeface="+mn-ea"/>
                <a:cs typeface="+mn-cs"/>
              </a:rPr>
              <a:t>  Üniversite seçmeli dersleri </a:t>
            </a:r>
            <a:r>
              <a:rPr kumimoji="0" lang="tr-TR" sz="2400" b="0" i="0" u="none" strike="noStrike" kern="1200" cap="none" spc="0" normalizeH="0" baseline="0" noProof="0" dirty="0">
                <a:ln>
                  <a:noFill/>
                </a:ln>
                <a:solidFill>
                  <a:srgbClr val="FF0000"/>
                </a:solidFill>
                <a:effectLst/>
                <a:uLnTx/>
                <a:uFillTx/>
                <a:latin typeface="Neue Haas Grotesk Text Pro"/>
                <a:ea typeface="+mn-ea"/>
                <a:cs typeface="+mn-cs"/>
              </a:rPr>
              <a:t>Karabük Üniversitesi Ölçme ve Değerlendirme Esasları Yönergesinde</a:t>
            </a:r>
            <a:r>
              <a:rPr kumimoji="0" lang="tr-TR" sz="2400" b="0" i="0" u="none" strike="noStrike" kern="1200" cap="none" spc="0" normalizeH="0" baseline="0" noProof="0" dirty="0">
                <a:ln>
                  <a:noFill/>
                </a:ln>
                <a:solidFill>
                  <a:srgbClr val="000000"/>
                </a:solidFill>
                <a:effectLst/>
                <a:uLnTx/>
                <a:uFillTx/>
                <a:latin typeface="Neue Haas Grotesk Text Pro"/>
                <a:ea typeface="+mn-ea"/>
                <a:cs typeface="+mn-cs"/>
              </a:rPr>
              <a:t> belirtilen notlar ve derecelerine göre değerlendirilir.</a:t>
            </a:r>
          </a:p>
          <a:p>
            <a:pPr marL="342900" marR="0" lvl="0" indent="-342900" algn="just"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tr-TR" sz="2400" b="0" i="0" u="none" strike="noStrike" kern="1200" cap="none" spc="0" normalizeH="0" baseline="0" noProof="0" dirty="0">
              <a:ln>
                <a:noFill/>
              </a:ln>
              <a:solidFill>
                <a:srgbClr val="000000"/>
              </a:solidFill>
              <a:effectLst/>
              <a:uLnTx/>
              <a:uFillTx/>
              <a:latin typeface="Neue Haas Grotesk Text Pro"/>
              <a:ea typeface="+mn-ea"/>
              <a:cs typeface="+mn-cs"/>
            </a:endParaRPr>
          </a:p>
          <a:p>
            <a:pPr marL="342900" marR="0" lvl="0" indent="-342900" algn="just"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tr-TR" sz="2400" b="0" i="0" u="none" strike="noStrike" kern="1200" cap="none" spc="0" normalizeH="0" baseline="0" noProof="0" dirty="0">
                <a:ln>
                  <a:noFill/>
                </a:ln>
                <a:solidFill>
                  <a:srgbClr val="000000"/>
                </a:solidFill>
                <a:effectLst/>
                <a:uLnTx/>
                <a:uFillTx/>
                <a:latin typeface="Neue Haas Grotesk Text Pro"/>
                <a:ea typeface="+mn-ea"/>
                <a:cs typeface="+mn-cs"/>
              </a:rPr>
              <a:t>  Üniversite seçmeli dersleri öğrencilerin</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srgbClr val="000000"/>
                </a:solidFill>
                <a:effectLst/>
                <a:uLnTx/>
                <a:uFillTx/>
                <a:latin typeface="Neue Haas Grotesk Text Pro"/>
                <a:ea typeface="+mn-ea"/>
                <a:cs typeface="+mn-cs"/>
              </a:rPr>
              <a:t>   not durum belgelerinde (transkriptlerinde) </a:t>
            </a:r>
            <a:r>
              <a:rPr kumimoji="0" lang="tr-TR" sz="2400" b="0" i="0" u="none" strike="noStrike" kern="1200" cap="none" spc="0" normalizeH="0" baseline="0" noProof="0" dirty="0">
                <a:ln>
                  <a:noFill/>
                </a:ln>
                <a:solidFill>
                  <a:srgbClr val="002060"/>
                </a:solidFill>
                <a:effectLst/>
                <a:uLnTx/>
                <a:uFillTx/>
                <a:latin typeface="Neue Haas Grotesk Text Pro"/>
                <a:ea typeface="+mn-ea"/>
                <a:cs typeface="+mn-cs"/>
              </a:rPr>
              <a:t>başarı notu</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srgbClr val="002060"/>
                </a:solidFill>
                <a:effectLst/>
                <a:uLnTx/>
                <a:uFillTx/>
                <a:latin typeface="Neue Haas Grotesk Text Pro"/>
                <a:ea typeface="+mn-ea"/>
                <a:cs typeface="+mn-cs"/>
              </a:rPr>
              <a:t>   ile birlikte gösterilir </a:t>
            </a:r>
            <a:r>
              <a:rPr kumimoji="0" lang="tr-TR" sz="2400" b="0" i="0" u="none" strike="noStrike" kern="1200" cap="none" spc="0" normalizeH="0" baseline="0" noProof="0" dirty="0">
                <a:ln>
                  <a:noFill/>
                </a:ln>
                <a:solidFill>
                  <a:srgbClr val="000000"/>
                </a:solidFill>
                <a:effectLst/>
                <a:uLnTx/>
                <a:uFillTx/>
                <a:latin typeface="Neue Haas Grotesk Text Pro"/>
                <a:ea typeface="+mn-ea"/>
                <a:cs typeface="+mn-cs"/>
              </a:rPr>
              <a:t>ve </a:t>
            </a:r>
            <a:r>
              <a:rPr kumimoji="0" lang="tr-TR" sz="2400" b="0" i="0" u="none" strike="noStrike" kern="1200" cap="none" spc="0" normalizeH="0" baseline="0" noProof="0" dirty="0">
                <a:ln>
                  <a:noFill/>
                </a:ln>
                <a:solidFill>
                  <a:srgbClr val="00B0F0"/>
                </a:solidFill>
                <a:effectLst/>
                <a:uLnTx/>
                <a:uFillTx/>
                <a:latin typeface="Neue Haas Grotesk Text Pro"/>
                <a:ea typeface="+mn-ea"/>
                <a:cs typeface="+mn-cs"/>
              </a:rPr>
              <a:t>not ortalaması hesaplamasına</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srgbClr val="00B0F0"/>
                </a:solidFill>
                <a:effectLst/>
                <a:uLnTx/>
                <a:uFillTx/>
                <a:latin typeface="Neue Haas Grotesk Text Pro"/>
                <a:ea typeface="+mn-ea"/>
                <a:cs typeface="+mn-cs"/>
              </a:rPr>
              <a:t>   dâhil edilir.</a:t>
            </a:r>
            <a:endParaRPr kumimoji="0" lang="tr-TR" sz="2200" b="0" i="0" u="none" strike="noStrike" kern="1200" cap="none" spc="0" normalizeH="0" baseline="0" noProof="0" dirty="0">
              <a:ln>
                <a:noFill/>
              </a:ln>
              <a:solidFill>
                <a:srgbClr val="00B0F0"/>
              </a:solidFill>
              <a:effectLst/>
              <a:uLnTx/>
              <a:uFillTx/>
              <a:latin typeface="Neue Haas Grotesk Text Pro"/>
              <a:ea typeface="+mn-ea"/>
              <a:cs typeface="+mn-cs"/>
            </a:endParaRPr>
          </a:p>
        </p:txBody>
      </p:sp>
      <p:pic>
        <p:nvPicPr>
          <p:cNvPr id="1028" name="Picture 4" descr="Mobil Optik Değerlendirme Sistemi – Fernus Bilişim Teknolojileri">
            <a:extLst>
              <a:ext uri="{FF2B5EF4-FFF2-40B4-BE49-F238E27FC236}">
                <a16:creationId xmlns:a16="http://schemas.microsoft.com/office/drawing/2014/main" id="{906B4A6C-449B-4082-955A-B79810FB5B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99990" y="218004"/>
            <a:ext cx="1722600" cy="1368450"/>
          </a:xfrm>
          <a:prstGeom prst="rect">
            <a:avLst/>
          </a:prstGeom>
          <a:ln>
            <a:solidFill>
              <a:srgbClr val="FF0000"/>
            </a:solidFill>
          </a:ln>
        </p:spPr>
        <p:style>
          <a:lnRef idx="2">
            <a:schemeClr val="accent1"/>
          </a:lnRef>
          <a:fillRef idx="1">
            <a:schemeClr val="lt1"/>
          </a:fillRef>
          <a:effectRef idx="0">
            <a:schemeClr val="accent1"/>
          </a:effectRef>
          <a:fontRef idx="minor">
            <a:schemeClr val="dk1"/>
          </a:fontRef>
        </p:style>
      </p:pic>
      <p:pic>
        <p:nvPicPr>
          <p:cNvPr id="17" name="Picture 2" descr="AÖF'te Harf notları ne anlama gelir?">
            <a:extLst>
              <a:ext uri="{FF2B5EF4-FFF2-40B4-BE49-F238E27FC236}">
                <a16:creationId xmlns:a16="http://schemas.microsoft.com/office/drawing/2014/main" id="{79E17465-1317-43BB-AEAB-522BBDD69E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19211" y="4040931"/>
            <a:ext cx="1917578" cy="1469349"/>
          </a:xfrm>
          <a:prstGeom prst="rect">
            <a:avLst/>
          </a:prstGeom>
        </p:spPr>
        <p:style>
          <a:lnRef idx="2">
            <a:schemeClr val="accent5"/>
          </a:lnRef>
          <a:fillRef idx="1">
            <a:schemeClr val="lt1"/>
          </a:fillRef>
          <a:effectRef idx="0">
            <a:schemeClr val="accent5"/>
          </a:effectRef>
          <a:fontRef idx="minor">
            <a:schemeClr val="dk1"/>
          </a:fontRef>
        </p:style>
      </p:pic>
      <p:pic>
        <p:nvPicPr>
          <p:cNvPr id="2" name="Resim 1">
            <a:extLst>
              <a:ext uri="{FF2B5EF4-FFF2-40B4-BE49-F238E27FC236}">
                <a16:creationId xmlns:a16="http://schemas.microsoft.com/office/drawing/2014/main" id="{05CD166C-2C76-66E7-873C-FAAD09B1764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9417" y="486114"/>
            <a:ext cx="1176142" cy="1022901"/>
          </a:xfrm>
          <a:prstGeom prst="rect">
            <a:avLst/>
          </a:prstGeom>
          <a:noFill/>
        </p:spPr>
      </p:pic>
      <p:sp>
        <p:nvSpPr>
          <p:cNvPr id="3" name="İçerik Yer Tutucusu 5">
            <a:extLst>
              <a:ext uri="{FF2B5EF4-FFF2-40B4-BE49-F238E27FC236}">
                <a16:creationId xmlns:a16="http://schemas.microsoft.com/office/drawing/2014/main" id="{AACE00AE-ACA7-5DF5-0327-B43C436B5F74}"/>
              </a:ext>
            </a:extLst>
          </p:cNvPr>
          <p:cNvSpPr txBox="1">
            <a:spLocks/>
          </p:cNvSpPr>
          <p:nvPr/>
        </p:nvSpPr>
        <p:spPr>
          <a:xfrm>
            <a:off x="968117" y="6329758"/>
            <a:ext cx="8141160" cy="412961"/>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Font typeface="Arial" panose="020B0604020202020204" pitchFamily="34" charset="0"/>
              <a:buNone/>
            </a:pPr>
            <a:r>
              <a:rPr lang="tr-TR" sz="2000" b="1" dirty="0">
                <a:solidFill>
                  <a:srgbClr val="FF0000"/>
                </a:solidFill>
                <a:latin typeface="Calibri" panose="020F0502020204030204" pitchFamily="34" charset="0"/>
                <a:cs typeface="Calibri" panose="020F0502020204030204" pitchFamily="34" charset="0"/>
              </a:rPr>
              <a:t>Bakınız; </a:t>
            </a:r>
            <a:r>
              <a:rPr lang="tr-TR" sz="2000" dirty="0">
                <a:latin typeface="Calibri" panose="020F0502020204030204" pitchFamily="34" charset="0"/>
                <a:cs typeface="Calibri" panose="020F0502020204030204" pitchFamily="34" charset="0"/>
              </a:rPr>
              <a:t>ÜNİVERSİTE SEÇMELİ DERSLER KOORDİNATÖRLÜĞÜ </a:t>
            </a:r>
            <a:r>
              <a:rPr lang="tr-TR" sz="2000" dirty="0">
                <a:solidFill>
                  <a:srgbClr val="002060"/>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YÖNERGESİ</a:t>
            </a:r>
            <a:endParaRPr lang="tr-TR" sz="20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847330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id="{C7F2E4D6-EF46-1C43-8F3E-3620C3C83F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a:ea typeface="+mn-ea"/>
              <a:cs typeface="+mn-cs"/>
            </a:endParaRPr>
          </a:p>
        </p:txBody>
      </p:sp>
      <p:grpSp>
        <p:nvGrpSpPr>
          <p:cNvPr id="193" name="Group 192">
            <a:extLst>
              <a:ext uri="{FF2B5EF4-FFF2-40B4-BE49-F238E27FC236}">
                <a16:creationId xmlns:a16="http://schemas.microsoft.com/office/drawing/2014/main" id="{97620302-BEE8-1447-8324-5F4178AA169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90315" y="0"/>
            <a:ext cx="1901686" cy="4677439"/>
            <a:chOff x="10290315" y="0"/>
            <a:chExt cx="1901686" cy="4677439"/>
          </a:xfrm>
        </p:grpSpPr>
        <p:sp>
          <p:nvSpPr>
            <p:cNvPr id="194" name="Freeform 37">
              <a:extLst>
                <a:ext uri="{FF2B5EF4-FFF2-40B4-BE49-F238E27FC236}">
                  <a16:creationId xmlns:a16="http://schemas.microsoft.com/office/drawing/2014/main" id="{075332F5-EA0C-8B40-ADC9-D024EBD771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a:ea typeface="+mn-ea"/>
                <a:cs typeface="+mn-cs"/>
              </a:endParaRPr>
            </a:p>
          </p:txBody>
        </p:sp>
        <p:sp>
          <p:nvSpPr>
            <p:cNvPr id="195" name="Freeform 39">
              <a:extLst>
                <a:ext uri="{FF2B5EF4-FFF2-40B4-BE49-F238E27FC236}">
                  <a16:creationId xmlns:a16="http://schemas.microsoft.com/office/drawing/2014/main" id="{2619F114-DF39-F544-B487-5430D00E13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a:ea typeface="+mn-ea"/>
                <a:cs typeface="+mn-cs"/>
              </a:endParaRPr>
            </a:p>
          </p:txBody>
        </p:sp>
        <p:sp>
          <p:nvSpPr>
            <p:cNvPr id="196" name="Freeform 41">
              <a:extLst>
                <a:ext uri="{FF2B5EF4-FFF2-40B4-BE49-F238E27FC236}">
                  <a16:creationId xmlns:a16="http://schemas.microsoft.com/office/drawing/2014/main" id="{5CDF6368-32C4-A64F-8D2E-11DE400CD9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a:ea typeface="+mn-ea"/>
                <a:cs typeface="+mn-cs"/>
              </a:endParaRPr>
            </a:p>
          </p:txBody>
        </p:sp>
        <p:sp>
          <p:nvSpPr>
            <p:cNvPr id="197" name="Freeform 42">
              <a:extLst>
                <a:ext uri="{FF2B5EF4-FFF2-40B4-BE49-F238E27FC236}">
                  <a16:creationId xmlns:a16="http://schemas.microsoft.com/office/drawing/2014/main" id="{148F19D8-49E5-0945-BC17-56044D43D3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a:ea typeface="+mn-ea"/>
                <a:cs typeface="+mn-cs"/>
              </a:endParaRPr>
            </a:p>
          </p:txBody>
        </p:sp>
      </p:grpSp>
      <p:cxnSp>
        <p:nvCxnSpPr>
          <p:cNvPr id="198" name="Straight Connector 197">
            <a:extLst>
              <a:ext uri="{FF2B5EF4-FFF2-40B4-BE49-F238E27FC236}">
                <a16:creationId xmlns:a16="http://schemas.microsoft.com/office/drawing/2014/main" id="{68C50EA3-7CF1-9542-A21D-5B3EBACC500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150" y="6087110"/>
            <a:ext cx="1105834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6" name="Şerit: Yukarı Bükülmüş 15">
            <a:extLst>
              <a:ext uri="{FF2B5EF4-FFF2-40B4-BE49-F238E27FC236}">
                <a16:creationId xmlns:a16="http://schemas.microsoft.com/office/drawing/2014/main" id="{62D38372-C6C3-4498-B62D-53717E97780C}"/>
              </a:ext>
            </a:extLst>
          </p:cNvPr>
          <p:cNvSpPr/>
          <p:nvPr/>
        </p:nvSpPr>
        <p:spPr>
          <a:xfrm>
            <a:off x="2237301" y="436490"/>
            <a:ext cx="7370947" cy="931478"/>
          </a:xfrm>
          <a:prstGeom prst="ribbon2">
            <a:avLst>
              <a:gd name="adj1" fmla="val 9447"/>
              <a:gd name="adj2" fmla="val 60970"/>
            </a:avLst>
          </a:prstGeom>
          <a:solidFill>
            <a:srgbClr val="92D05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srgbClr val="000000"/>
                </a:solidFill>
                <a:effectLst/>
                <a:uLnTx/>
                <a:uFillTx/>
                <a:latin typeface="Neue Haas Grotesk Text Pro"/>
                <a:ea typeface="+mn-ea"/>
                <a:cs typeface="+mn-cs"/>
              </a:rPr>
              <a:t>Derslerin Değerlendirilmesi</a:t>
            </a:r>
            <a:endParaRPr kumimoji="0" lang="tr-TR" sz="2400" b="1"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Neue Haas Grotesk Text Pro"/>
              <a:ea typeface="+mn-ea"/>
              <a:cs typeface="+mn-cs"/>
            </a:endParaRPr>
          </a:p>
        </p:txBody>
      </p:sp>
      <p:sp>
        <p:nvSpPr>
          <p:cNvPr id="18" name="Metin kutusu 17">
            <a:extLst>
              <a:ext uri="{FF2B5EF4-FFF2-40B4-BE49-F238E27FC236}">
                <a16:creationId xmlns:a16="http://schemas.microsoft.com/office/drawing/2014/main" id="{2E6D56F6-9F21-4D7D-8BB3-9DCAB2DB3F5E}"/>
              </a:ext>
            </a:extLst>
          </p:cNvPr>
          <p:cNvSpPr txBox="1"/>
          <p:nvPr/>
        </p:nvSpPr>
        <p:spPr>
          <a:xfrm>
            <a:off x="655628" y="2540895"/>
            <a:ext cx="10997551" cy="3046988"/>
          </a:xfrm>
          <a:prstGeom prst="rect">
            <a:avLst/>
          </a:prstGeom>
          <a:noFill/>
        </p:spPr>
        <p:txBody>
          <a:bodyPr wrap="square">
            <a:spAutoFit/>
          </a:bodyPr>
          <a:lstStyle/>
          <a:p>
            <a:pPr marL="342900" marR="0" lvl="0" indent="-342900" algn="just"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tr-TR" sz="2400" b="0" i="0" u="none" strike="noStrike" kern="1200" cap="none" spc="0" normalizeH="0" baseline="0" noProof="0" dirty="0">
                <a:ln>
                  <a:noFill/>
                </a:ln>
                <a:solidFill>
                  <a:srgbClr val="000000"/>
                </a:solidFill>
                <a:effectLst/>
                <a:uLnTx/>
                <a:uFillTx/>
                <a:latin typeface="Neue Haas Grotesk Text Pro"/>
                <a:ea typeface="+mn-ea"/>
                <a:cs typeface="+mn-cs"/>
              </a:rPr>
              <a:t>  Öğrenciler daha önce Karabük Üniversitesi veya herhangi bir Yükseköğretim Kurumunun başka bir programında kayıtlı iken başarılı oldukları üniversite seçmeli derslerden ilgili akademik birimin Yönetim Kurulu Kararı ile </a:t>
            </a:r>
            <a:r>
              <a:rPr kumimoji="0" lang="tr-TR" sz="2400" b="0" i="0" u="none" strike="noStrike" kern="1200" cap="none" spc="0" normalizeH="0" baseline="0" noProof="0" dirty="0">
                <a:ln>
                  <a:noFill/>
                </a:ln>
                <a:solidFill>
                  <a:srgbClr val="00B0F0"/>
                </a:solidFill>
                <a:effectLst/>
                <a:uLnTx/>
                <a:uFillTx/>
                <a:latin typeface="Neue Haas Grotesk Text Pro"/>
                <a:ea typeface="+mn-ea"/>
                <a:cs typeface="+mn-cs"/>
              </a:rPr>
              <a:t>muaf edilebilirler</a:t>
            </a:r>
            <a:r>
              <a:rPr kumimoji="0" lang="tr-TR" sz="2400" b="0" i="0" u="none" strike="noStrike" kern="1200" cap="none" spc="0" normalizeH="0" baseline="0" noProof="0" dirty="0">
                <a:ln>
                  <a:noFill/>
                </a:ln>
                <a:solidFill>
                  <a:srgbClr val="000000"/>
                </a:solidFill>
                <a:effectLst/>
                <a:uLnTx/>
                <a:uFillTx/>
                <a:latin typeface="Neue Haas Grotesk Text Pro"/>
                <a:ea typeface="+mn-ea"/>
                <a:cs typeface="+mn-cs"/>
              </a:rPr>
              <a:t>.</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tr-TR" sz="2400" b="0" i="0" u="none" strike="noStrike" kern="1200" cap="none" spc="0" normalizeH="0" baseline="0" noProof="0" dirty="0">
              <a:ln>
                <a:noFill/>
              </a:ln>
              <a:solidFill>
                <a:srgbClr val="000000"/>
              </a:solidFill>
              <a:effectLst/>
              <a:uLnTx/>
              <a:uFillTx/>
              <a:latin typeface="Neue Haas Grotesk Text Pro"/>
              <a:ea typeface="+mn-ea"/>
              <a:cs typeface="+mn-cs"/>
            </a:endParaRPr>
          </a:p>
          <a:p>
            <a:pPr marL="342900" marR="0" lvl="0" indent="-342900" algn="just"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tr-TR" sz="2400" b="0" i="0" u="none" strike="noStrike" kern="1200" cap="none" spc="0" normalizeH="0" baseline="0" noProof="0" dirty="0">
                <a:ln>
                  <a:noFill/>
                </a:ln>
                <a:solidFill>
                  <a:srgbClr val="000000"/>
                </a:solidFill>
                <a:effectLst/>
                <a:uLnTx/>
                <a:uFillTx/>
                <a:latin typeface="Neue Haas Grotesk Text Pro"/>
                <a:ea typeface="+mn-ea"/>
                <a:cs typeface="+mn-cs"/>
              </a:rPr>
              <a:t> </a:t>
            </a:r>
            <a:r>
              <a:rPr kumimoji="0" lang="tr-TR" sz="2400" b="0" i="0" u="none" strike="noStrike" kern="1200" cap="none" spc="0" normalizeH="0" baseline="0" noProof="0" dirty="0">
                <a:ln>
                  <a:noFill/>
                </a:ln>
                <a:solidFill>
                  <a:srgbClr val="FF0000"/>
                </a:solidFill>
                <a:effectLst/>
                <a:uLnTx/>
                <a:uFillTx/>
                <a:latin typeface="Neue Haas Grotesk Text Pro"/>
                <a:ea typeface="+mn-ea"/>
                <a:cs typeface="+mn-cs"/>
              </a:rPr>
              <a:t>Mezun olan öğrencilere</a:t>
            </a:r>
            <a:r>
              <a:rPr kumimoji="0" lang="tr-TR" sz="2400" b="0" i="0" u="none" strike="noStrike" kern="1200" cap="none" spc="0" normalizeH="0" baseline="0" noProof="0" dirty="0">
                <a:ln>
                  <a:noFill/>
                </a:ln>
                <a:solidFill>
                  <a:srgbClr val="000000"/>
                </a:solidFill>
                <a:effectLst/>
                <a:uLnTx/>
                <a:uFillTx/>
                <a:latin typeface="Neue Haas Grotesk Text Pro"/>
                <a:ea typeface="+mn-ea"/>
                <a:cs typeface="+mn-cs"/>
              </a:rPr>
              <a:t>, Öğrenci İşleri Daire Başkanlığı tarafından diploma ve diploma ekleri ile birlikte başarılı oldukları </a:t>
            </a:r>
            <a:r>
              <a:rPr kumimoji="0" lang="tr-TR" sz="2400" b="0" i="0" u="none" strike="noStrike" kern="1200" cap="none" spc="0" normalizeH="0" baseline="0" noProof="0" dirty="0">
                <a:ln>
                  <a:noFill/>
                </a:ln>
                <a:solidFill>
                  <a:srgbClr val="FF0000"/>
                </a:solidFill>
                <a:effectLst/>
                <a:uLnTx/>
                <a:uFillTx/>
                <a:latin typeface="Neue Haas Grotesk Text Pro"/>
                <a:ea typeface="+mn-ea"/>
                <a:cs typeface="+mn-cs"/>
              </a:rPr>
              <a:t>üniversite seçmeli derslerini gösterir belge düzenlenir</a:t>
            </a:r>
            <a:r>
              <a:rPr kumimoji="0" lang="tr-TR" sz="2400" b="0" i="0" u="none" strike="noStrike" kern="1200" cap="none" spc="0" normalizeH="0" baseline="0" noProof="0" dirty="0">
                <a:ln>
                  <a:noFill/>
                </a:ln>
                <a:solidFill>
                  <a:srgbClr val="000000"/>
                </a:solidFill>
                <a:effectLst/>
                <a:uLnTx/>
                <a:uFillTx/>
                <a:latin typeface="Neue Haas Grotesk Text Pro"/>
                <a:ea typeface="+mn-ea"/>
                <a:cs typeface="+mn-cs"/>
              </a:rPr>
              <a:t> ve teslim edilir.</a:t>
            </a:r>
            <a:endParaRPr kumimoji="0" lang="tr-TR" sz="2200" b="0" i="0" u="none" strike="noStrike" kern="1200" cap="none" spc="0" normalizeH="0" baseline="0" noProof="0" dirty="0">
              <a:ln>
                <a:noFill/>
              </a:ln>
              <a:solidFill>
                <a:srgbClr val="00B0F0"/>
              </a:solidFill>
              <a:effectLst/>
              <a:uLnTx/>
              <a:uFillTx/>
              <a:latin typeface="Neue Haas Grotesk Text Pro"/>
              <a:ea typeface="+mn-ea"/>
              <a:cs typeface="+mn-cs"/>
            </a:endParaRPr>
          </a:p>
        </p:txBody>
      </p:sp>
      <p:pic>
        <p:nvPicPr>
          <p:cNvPr id="1028" name="Picture 4" descr="Mobil Optik Değerlendirme Sistemi – Fernus Bilişim Teknolojileri">
            <a:extLst>
              <a:ext uri="{FF2B5EF4-FFF2-40B4-BE49-F238E27FC236}">
                <a16:creationId xmlns:a16="http://schemas.microsoft.com/office/drawing/2014/main" id="{906B4A6C-449B-4082-955A-B79810FB5B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99990" y="218004"/>
            <a:ext cx="1722600" cy="1368450"/>
          </a:xfrm>
          <a:prstGeom prst="rect">
            <a:avLst/>
          </a:prstGeom>
          <a:ln>
            <a:solidFill>
              <a:srgbClr val="FF0000"/>
            </a:solidFill>
          </a:ln>
        </p:spPr>
        <p:style>
          <a:lnRef idx="2">
            <a:schemeClr val="accent1"/>
          </a:lnRef>
          <a:fillRef idx="1">
            <a:schemeClr val="lt1"/>
          </a:fillRef>
          <a:effectRef idx="0">
            <a:schemeClr val="accent1"/>
          </a:effectRef>
          <a:fontRef idx="minor">
            <a:schemeClr val="dk1"/>
          </a:fontRef>
        </p:style>
      </p:pic>
      <p:pic>
        <p:nvPicPr>
          <p:cNvPr id="2050" name="Picture 2" descr="İlkokul, lise, üniversite kaybolan diploma nasıl bulunur? Nereden  çıkarılır? - EĞİTİM Haberleri">
            <a:extLst>
              <a:ext uri="{FF2B5EF4-FFF2-40B4-BE49-F238E27FC236}">
                <a16:creationId xmlns:a16="http://schemas.microsoft.com/office/drawing/2014/main" id="{F4A1F0B1-83D7-49A5-9E4A-1DA629C838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04788" y="5264338"/>
            <a:ext cx="2448392" cy="1450761"/>
          </a:xfrm>
          <a:prstGeom prst="rect">
            <a:avLst/>
          </a:prstGeom>
        </p:spPr>
        <p:style>
          <a:lnRef idx="2">
            <a:schemeClr val="dk1"/>
          </a:lnRef>
          <a:fillRef idx="1">
            <a:schemeClr val="lt1"/>
          </a:fillRef>
          <a:effectRef idx="0">
            <a:schemeClr val="dk1"/>
          </a:effectRef>
          <a:fontRef idx="minor">
            <a:schemeClr val="dk1"/>
          </a:fontRef>
        </p:style>
      </p:pic>
      <p:pic>
        <p:nvPicPr>
          <p:cNvPr id="2" name="Resim 1">
            <a:extLst>
              <a:ext uri="{FF2B5EF4-FFF2-40B4-BE49-F238E27FC236}">
                <a16:creationId xmlns:a16="http://schemas.microsoft.com/office/drawing/2014/main" id="{17D6E118-B0E9-5107-A5EC-6A4106BC621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9417" y="390778"/>
            <a:ext cx="1176142" cy="1022901"/>
          </a:xfrm>
          <a:prstGeom prst="rect">
            <a:avLst/>
          </a:prstGeom>
          <a:noFill/>
        </p:spPr>
      </p:pic>
      <p:sp>
        <p:nvSpPr>
          <p:cNvPr id="3" name="İçerik Yer Tutucusu 5">
            <a:extLst>
              <a:ext uri="{FF2B5EF4-FFF2-40B4-BE49-F238E27FC236}">
                <a16:creationId xmlns:a16="http://schemas.microsoft.com/office/drawing/2014/main" id="{1D27C386-120E-51AD-ACD5-0B42D8ADBCC0}"/>
              </a:ext>
            </a:extLst>
          </p:cNvPr>
          <p:cNvSpPr txBox="1">
            <a:spLocks/>
          </p:cNvSpPr>
          <p:nvPr/>
        </p:nvSpPr>
        <p:spPr>
          <a:xfrm>
            <a:off x="1057488" y="6249028"/>
            <a:ext cx="7718903" cy="412961"/>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Font typeface="Arial" panose="020B0604020202020204" pitchFamily="34" charset="0"/>
              <a:buNone/>
            </a:pPr>
            <a:r>
              <a:rPr lang="tr-TR" sz="2000" b="1" dirty="0">
                <a:solidFill>
                  <a:srgbClr val="FF0000"/>
                </a:solidFill>
                <a:latin typeface="Calibri" panose="020F0502020204030204" pitchFamily="34" charset="0"/>
                <a:cs typeface="Calibri" panose="020F0502020204030204" pitchFamily="34" charset="0"/>
              </a:rPr>
              <a:t>Bakınız; </a:t>
            </a:r>
            <a:r>
              <a:rPr lang="tr-TR" sz="2000" dirty="0">
                <a:latin typeface="Calibri" panose="020F0502020204030204" pitchFamily="34" charset="0"/>
                <a:cs typeface="Calibri" panose="020F0502020204030204" pitchFamily="34" charset="0"/>
              </a:rPr>
              <a:t>ÜNİVERSİTE SEÇMELİ DERSLER KOORDİNATÖRLÜĞÜ </a:t>
            </a:r>
            <a:r>
              <a:rPr lang="tr-TR" sz="2000" dirty="0">
                <a:solidFill>
                  <a:srgbClr val="002060"/>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YÖNERGESİ</a:t>
            </a:r>
            <a:endParaRPr lang="tr-TR" sz="20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135444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Metin kutusu 6">
            <a:extLst>
              <a:ext uri="{FF2B5EF4-FFF2-40B4-BE49-F238E27FC236}">
                <a16:creationId xmlns:a16="http://schemas.microsoft.com/office/drawing/2014/main" id="{5BADC8EF-D191-0648-832E-79AB86630EB4}"/>
              </a:ext>
            </a:extLst>
          </p:cNvPr>
          <p:cNvSpPr txBox="1"/>
          <p:nvPr/>
        </p:nvSpPr>
        <p:spPr>
          <a:xfrm>
            <a:off x="2863351" y="324456"/>
            <a:ext cx="6649156" cy="58477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marL="0" indent="0" algn="ctr">
              <a:buNone/>
            </a:pPr>
            <a:r>
              <a:rPr lang="tr-TR" sz="3200" b="1" dirty="0">
                <a:solidFill>
                  <a:schemeClr val="bg1"/>
                </a:solidFill>
              </a:rPr>
              <a:t>Eğitim - Öğretim Dönemleri</a:t>
            </a:r>
          </a:p>
        </p:txBody>
      </p:sp>
      <p:sp>
        <p:nvSpPr>
          <p:cNvPr id="3" name="Metin kutusu 2">
            <a:extLst>
              <a:ext uri="{FF2B5EF4-FFF2-40B4-BE49-F238E27FC236}">
                <a16:creationId xmlns:a16="http://schemas.microsoft.com/office/drawing/2014/main" id="{1BE10956-E3CE-8811-2CDD-B3D67B85C7DD}"/>
              </a:ext>
            </a:extLst>
          </p:cNvPr>
          <p:cNvSpPr txBox="1"/>
          <p:nvPr/>
        </p:nvSpPr>
        <p:spPr>
          <a:xfrm>
            <a:off x="670704" y="1455470"/>
            <a:ext cx="10498865" cy="4493538"/>
          </a:xfrm>
          <a:prstGeom prst="rect">
            <a:avLst/>
          </a:prstGeom>
          <a:noFill/>
        </p:spPr>
        <p:txBody>
          <a:bodyPr wrap="square">
            <a:spAutoFit/>
          </a:bodyPr>
          <a:lstStyle/>
          <a:p>
            <a:pPr marL="457200" indent="-457200" algn="just">
              <a:buAutoNum type="arabicParenBoth"/>
            </a:pPr>
            <a:r>
              <a:rPr lang="tr-TR" sz="2200" dirty="0"/>
              <a:t>Eğitim-öğretim aşağıdaki hususlar çerçevesinde yarıyıl esasına göre düzenlenir:</a:t>
            </a:r>
          </a:p>
          <a:p>
            <a:pPr algn="just"/>
            <a:r>
              <a:rPr lang="tr-TR" sz="2200" dirty="0"/>
              <a:t> </a:t>
            </a:r>
            <a:r>
              <a:rPr lang="tr-TR" sz="2200" b="1" dirty="0">
                <a:solidFill>
                  <a:srgbClr val="FF0000"/>
                </a:solidFill>
              </a:rPr>
              <a:t>a)</a:t>
            </a:r>
            <a:r>
              <a:rPr lang="tr-TR" sz="2200" dirty="0"/>
              <a:t> Bir eğitim-öğretim yılı Senatonun kararıyla yarıyıl sınavları ve resmî tatil günleri hariç </a:t>
            </a:r>
            <a:r>
              <a:rPr lang="tr-TR" sz="2200" b="1" dirty="0">
                <a:solidFill>
                  <a:srgbClr val="FF0000"/>
                </a:solidFill>
              </a:rPr>
              <a:t>en az 14 hafta (70 iş günü) </a:t>
            </a:r>
            <a:r>
              <a:rPr lang="tr-TR" sz="2200" dirty="0"/>
              <a:t>olmak üzere güz ve bahar yarıyıllarından oluşur. Yetmişinci iş gününün hafta arasına rastlaması durumunda ders yılının bitim tarihi, haftanın son iş gününe kadar uzatılır. Güz ve bahar yarıyıllarına ek olarak staj ve yaz kursları veya yaz dönemi açılabilir. Bunların süresi ve uygulama şekli ilgili kurulların önerisi üzerine Senato tarafından düzenlenir.</a:t>
            </a:r>
          </a:p>
          <a:p>
            <a:pPr algn="just"/>
            <a:r>
              <a:rPr lang="tr-TR" sz="2200" b="1" dirty="0">
                <a:solidFill>
                  <a:srgbClr val="FF0000"/>
                </a:solidFill>
              </a:rPr>
              <a:t>b)</a:t>
            </a:r>
            <a:r>
              <a:rPr lang="tr-TR" sz="2200" dirty="0"/>
              <a:t> Zorunlu hallerde, ilgili yönetim kurulunun teklifi ve Senatonun onayı ile cumartesi ve pazar günleri de ders yapılabilir. Ayrıca resmî tatillere denk gelen günlerde yapılamayan dersler en az 70 iş gününün tamamlanması adına </a:t>
            </a:r>
            <a:r>
              <a:rPr lang="tr-TR" sz="2200" b="1" dirty="0">
                <a:solidFill>
                  <a:srgbClr val="FF0000"/>
                </a:solidFill>
              </a:rPr>
              <a:t>cumartesi ve pazar günleri yapılabilir </a:t>
            </a:r>
            <a:r>
              <a:rPr lang="tr-TR" sz="2200" dirty="0"/>
              <a:t>ve bu tarihler ilgili eğitim-öğretim yılının akademik takviminde belirtilir. </a:t>
            </a:r>
          </a:p>
          <a:p>
            <a:pPr algn="just"/>
            <a:r>
              <a:rPr lang="tr-TR" sz="2200" dirty="0"/>
              <a:t>(2) Üniversitenin bir eğitim-öğretim yılını kapsayan akademik takvimi eğitim-öğretim yılının başlamasından önce Senato tarafından belirlenerek ilan edilir. </a:t>
            </a:r>
          </a:p>
        </p:txBody>
      </p:sp>
      <p:sp>
        <p:nvSpPr>
          <p:cNvPr id="5" name="İçerik Yer Tutucusu 5">
            <a:extLst>
              <a:ext uri="{FF2B5EF4-FFF2-40B4-BE49-F238E27FC236}">
                <a16:creationId xmlns:a16="http://schemas.microsoft.com/office/drawing/2014/main" id="{408F02F3-FBFC-66E1-C2B6-9307CB03F443}"/>
              </a:ext>
            </a:extLst>
          </p:cNvPr>
          <p:cNvSpPr>
            <a:spLocks noGrp="1"/>
          </p:cNvSpPr>
          <p:nvPr>
            <p:ph idx="1"/>
          </p:nvPr>
        </p:nvSpPr>
        <p:spPr>
          <a:xfrm>
            <a:off x="752798" y="6313081"/>
            <a:ext cx="9853654" cy="412961"/>
          </a:xfrm>
        </p:spPr>
        <p:style>
          <a:lnRef idx="2">
            <a:schemeClr val="accent1"/>
          </a:lnRef>
          <a:fillRef idx="1">
            <a:schemeClr val="lt1"/>
          </a:fillRef>
          <a:effectRef idx="0">
            <a:schemeClr val="accent1"/>
          </a:effectRef>
          <a:fontRef idx="minor">
            <a:schemeClr val="dk1"/>
          </a:fontRef>
        </p:style>
        <p:txBody>
          <a:bodyPr anchor="ctr">
            <a:normAutofit/>
          </a:bodyPr>
          <a:lstStyle/>
          <a:p>
            <a:pPr marL="0" indent="0">
              <a:buNone/>
            </a:pPr>
            <a:r>
              <a:rPr lang="tr-TR" sz="2000" b="1" dirty="0">
                <a:solidFill>
                  <a:srgbClr val="FF0000"/>
                </a:solidFill>
              </a:rPr>
              <a:t>Bakınız; </a:t>
            </a:r>
            <a:r>
              <a:rPr lang="tr-TR" sz="2000" dirty="0"/>
              <a:t>Karabük Üniversitesi Ön Lisans, Lisans Eğitim-Öğretim ve Sınav Yönetmeliği </a:t>
            </a:r>
            <a:r>
              <a:rPr lang="tr-TR" sz="2000" u="sng" dirty="0">
                <a:solidFill>
                  <a:srgbClr val="FF0000"/>
                </a:solidFill>
                <a:effectLst>
                  <a:outerShdw blurRad="38100" dist="38100" dir="2700000" algn="tl">
                    <a:srgbClr val="000000">
                      <a:alpha val="43137"/>
                    </a:srgbClr>
                  </a:outerShdw>
                </a:effectLst>
                <a:hlinkClick r:id="rId2">
                  <a:extLst>
                    <a:ext uri="{A12FA001-AC4F-418D-AE19-62706E023703}">
                      <ahyp:hlinkClr xmlns:ahyp="http://schemas.microsoft.com/office/drawing/2018/hyperlinkcolor" val="tx"/>
                    </a:ext>
                  </a:extLst>
                </a:hlinkClick>
              </a:rPr>
              <a:t>Madde </a:t>
            </a:r>
            <a:r>
              <a:rPr lang="tr-TR" sz="2000" u="sng" dirty="0">
                <a:solidFill>
                  <a:srgbClr val="FF0000"/>
                </a:solidFill>
                <a:effectLst>
                  <a:outerShdw blurRad="38100" dist="38100" dir="2700000" algn="tl">
                    <a:srgbClr val="000000">
                      <a:alpha val="43137"/>
                    </a:srgbClr>
                  </a:outerShdw>
                </a:effectLst>
              </a:rPr>
              <a:t>9</a:t>
            </a:r>
            <a:endParaRPr lang="tr-TR" sz="2000" b="1" dirty="0">
              <a:solidFill>
                <a:srgbClr val="FF0000"/>
              </a:solidFill>
            </a:endParaRPr>
          </a:p>
        </p:txBody>
      </p:sp>
      <p:pic>
        <p:nvPicPr>
          <p:cNvPr id="2" name="Resim 1">
            <a:extLst>
              <a:ext uri="{FF2B5EF4-FFF2-40B4-BE49-F238E27FC236}">
                <a16:creationId xmlns:a16="http://schemas.microsoft.com/office/drawing/2014/main" id="{85A1AA3B-288F-BC5E-9091-F1D2D439322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4324" y="188816"/>
            <a:ext cx="1161468" cy="919455"/>
          </a:xfrm>
          <a:prstGeom prst="rect">
            <a:avLst/>
          </a:prstGeom>
          <a:noFill/>
        </p:spPr>
      </p:pic>
      <p:sp>
        <p:nvSpPr>
          <p:cNvPr id="4" name="Slayt Numarası Yer Tutucusu 3">
            <a:extLst>
              <a:ext uri="{FF2B5EF4-FFF2-40B4-BE49-F238E27FC236}">
                <a16:creationId xmlns:a16="http://schemas.microsoft.com/office/drawing/2014/main" id="{FB02FA7D-B62C-566F-88D8-90A655AC1A5E}"/>
              </a:ext>
            </a:extLst>
          </p:cNvPr>
          <p:cNvSpPr>
            <a:spLocks noGrp="1"/>
          </p:cNvSpPr>
          <p:nvPr>
            <p:ph type="sldNum" sz="quarter" idx="12"/>
          </p:nvPr>
        </p:nvSpPr>
        <p:spPr/>
        <p:txBody>
          <a:bodyPr/>
          <a:lstStyle/>
          <a:p>
            <a:fld id="{E1144718-6C4D-4377-957E-473B28962CB2}" type="slidenum">
              <a:rPr lang="tr-TR" smtClean="0"/>
              <a:t>44</a:t>
            </a:fld>
            <a:endParaRPr lang="tr-TR"/>
          </a:p>
        </p:txBody>
      </p:sp>
    </p:spTree>
    <p:extLst>
      <p:ext uri="{BB962C8B-B14F-4D97-AF65-F5344CB8AC3E}">
        <p14:creationId xmlns:p14="http://schemas.microsoft.com/office/powerpoint/2010/main" val="25324629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3A808E"/>
            </a:gs>
            <a:gs pos="100000">
              <a:srgbClr val="EAD2BC"/>
            </a:gs>
          </a:gsLst>
          <a:lin ang="0" scaled="1"/>
          <a:tileRect/>
        </a:gra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DABF1718-BE2D-F447-9D2E-364F3D1C43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oudy Old Style"/>
              <a:ea typeface="+mn-ea"/>
              <a:cs typeface="+mn-cs"/>
            </a:endParaRPr>
          </a:p>
        </p:txBody>
      </p:sp>
      <p:sp useBgFill="1">
        <p:nvSpPr>
          <p:cNvPr id="48" name="Freeform: Shape 47">
            <a:extLst>
              <a:ext uri="{FF2B5EF4-FFF2-40B4-BE49-F238E27FC236}">
                <a16:creationId xmlns:a16="http://schemas.microsoft.com/office/drawing/2014/main" id="{4AF0997A-7C0F-4AD2-BA90-5FE341A177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05595" y="805231"/>
            <a:ext cx="3876811" cy="5245563"/>
          </a:xfrm>
          <a:custGeom>
            <a:avLst/>
            <a:gdLst>
              <a:gd name="connsiteX0" fmla="*/ 1941583 w 3876811"/>
              <a:gd name="connsiteY0" fmla="*/ 0 h 5245563"/>
              <a:gd name="connsiteX1" fmla="*/ 2111641 w 3876811"/>
              <a:gd name="connsiteY1" fmla="*/ 149097 h 5245563"/>
              <a:gd name="connsiteX2" fmla="*/ 3370493 w 3876811"/>
              <a:gd name="connsiteY2" fmla="*/ 774451 h 5245563"/>
              <a:gd name="connsiteX3" fmla="*/ 3876811 w 3876811"/>
              <a:gd name="connsiteY3" fmla="*/ 1854684 h 5245563"/>
              <a:gd name="connsiteX4" fmla="*/ 3876811 w 3876811"/>
              <a:gd name="connsiteY4" fmla="*/ 2019920 h 5245563"/>
              <a:gd name="connsiteX5" fmla="*/ 3876811 w 3876811"/>
              <a:gd name="connsiteY5" fmla="*/ 2491569 h 5245563"/>
              <a:gd name="connsiteX6" fmla="*/ 3876811 w 3876811"/>
              <a:gd name="connsiteY6" fmla="*/ 2753995 h 5245563"/>
              <a:gd name="connsiteX7" fmla="*/ 3876811 w 3876811"/>
              <a:gd name="connsiteY7" fmla="*/ 3115353 h 5245563"/>
              <a:gd name="connsiteX8" fmla="*/ 3876811 w 3876811"/>
              <a:gd name="connsiteY8" fmla="*/ 3390879 h 5245563"/>
              <a:gd name="connsiteX9" fmla="*/ 3370493 w 3876811"/>
              <a:gd name="connsiteY9" fmla="*/ 4471114 h 5245563"/>
              <a:gd name="connsiteX10" fmla="*/ 2111639 w 3876811"/>
              <a:gd name="connsiteY10" fmla="*/ 5096465 h 5245563"/>
              <a:gd name="connsiteX11" fmla="*/ 1935228 w 3876811"/>
              <a:gd name="connsiteY11" fmla="*/ 5245563 h 5245563"/>
              <a:gd name="connsiteX12" fmla="*/ 1765171 w 3876811"/>
              <a:gd name="connsiteY12" fmla="*/ 5096465 h 5245563"/>
              <a:gd name="connsiteX13" fmla="*/ 506317 w 3876811"/>
              <a:gd name="connsiteY13" fmla="*/ 4471114 h 5245563"/>
              <a:gd name="connsiteX14" fmla="*/ 0 w 3876811"/>
              <a:gd name="connsiteY14" fmla="*/ 3390879 h 5245563"/>
              <a:gd name="connsiteX15" fmla="*/ 0 w 3876811"/>
              <a:gd name="connsiteY15" fmla="*/ 3115353 h 5245563"/>
              <a:gd name="connsiteX16" fmla="*/ 0 w 3876811"/>
              <a:gd name="connsiteY16" fmla="*/ 2753995 h 5245563"/>
              <a:gd name="connsiteX17" fmla="*/ 0 w 3876811"/>
              <a:gd name="connsiteY17" fmla="*/ 2491569 h 5245563"/>
              <a:gd name="connsiteX18" fmla="*/ 0 w 3876811"/>
              <a:gd name="connsiteY18" fmla="*/ 2019920 h 5245563"/>
              <a:gd name="connsiteX19" fmla="*/ 0 w 3876811"/>
              <a:gd name="connsiteY19" fmla="*/ 1854684 h 5245563"/>
              <a:gd name="connsiteX20" fmla="*/ 506318 w 3876811"/>
              <a:gd name="connsiteY20" fmla="*/ 774451 h 5245563"/>
              <a:gd name="connsiteX21" fmla="*/ 1765173 w 3876811"/>
              <a:gd name="connsiteY21" fmla="*/ 149097 h 5245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76811" h="5245563">
                <a:moveTo>
                  <a:pt x="1941583" y="0"/>
                </a:moveTo>
                <a:lnTo>
                  <a:pt x="2111641" y="149097"/>
                </a:lnTo>
                <a:cubicBezTo>
                  <a:pt x="2533315" y="474958"/>
                  <a:pt x="3008487" y="564716"/>
                  <a:pt x="3370493" y="774451"/>
                </a:cubicBezTo>
                <a:cubicBezTo>
                  <a:pt x="3718590" y="1017851"/>
                  <a:pt x="3876811" y="1296993"/>
                  <a:pt x="3876811" y="1854684"/>
                </a:cubicBezTo>
                <a:lnTo>
                  <a:pt x="3876811" y="2019920"/>
                </a:lnTo>
                <a:lnTo>
                  <a:pt x="3876811" y="2491569"/>
                </a:lnTo>
                <a:lnTo>
                  <a:pt x="3876811" y="2753995"/>
                </a:lnTo>
                <a:lnTo>
                  <a:pt x="3876811" y="3115353"/>
                </a:lnTo>
                <a:lnTo>
                  <a:pt x="3876811" y="3390879"/>
                </a:lnTo>
                <a:cubicBezTo>
                  <a:pt x="3876811" y="3948571"/>
                  <a:pt x="3718588" y="4227713"/>
                  <a:pt x="3370493" y="4471114"/>
                </a:cubicBezTo>
                <a:cubicBezTo>
                  <a:pt x="3008484" y="4680847"/>
                  <a:pt x="2533312" y="4770605"/>
                  <a:pt x="2111639" y="5096465"/>
                </a:cubicBezTo>
                <a:lnTo>
                  <a:pt x="1935228" y="5245563"/>
                </a:lnTo>
                <a:lnTo>
                  <a:pt x="1765171" y="5096465"/>
                </a:lnTo>
                <a:cubicBezTo>
                  <a:pt x="1343496" y="4770605"/>
                  <a:pt x="868325" y="4680847"/>
                  <a:pt x="506317" y="4471114"/>
                </a:cubicBezTo>
                <a:cubicBezTo>
                  <a:pt x="158223" y="4227713"/>
                  <a:pt x="0" y="3948571"/>
                  <a:pt x="0" y="3390879"/>
                </a:cubicBezTo>
                <a:lnTo>
                  <a:pt x="0" y="3115353"/>
                </a:lnTo>
                <a:lnTo>
                  <a:pt x="0" y="2753995"/>
                </a:lnTo>
                <a:lnTo>
                  <a:pt x="0" y="2491569"/>
                </a:lnTo>
                <a:lnTo>
                  <a:pt x="0" y="2019920"/>
                </a:lnTo>
                <a:lnTo>
                  <a:pt x="0" y="1854684"/>
                </a:lnTo>
                <a:cubicBezTo>
                  <a:pt x="0" y="1296993"/>
                  <a:pt x="158224" y="1017851"/>
                  <a:pt x="506318" y="774451"/>
                </a:cubicBezTo>
                <a:cubicBezTo>
                  <a:pt x="868327" y="564716"/>
                  <a:pt x="1343498" y="474958"/>
                  <a:pt x="1765173" y="14909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oudy Old Style"/>
              <a:ea typeface="+mn-ea"/>
              <a:cs typeface="+mn-cs"/>
            </a:endParaRPr>
          </a:p>
        </p:txBody>
      </p:sp>
      <p:sp>
        <p:nvSpPr>
          <p:cNvPr id="50" name="Freeform: Shape 49">
            <a:extLst>
              <a:ext uri="{FF2B5EF4-FFF2-40B4-BE49-F238E27FC236}">
                <a16:creationId xmlns:a16="http://schemas.microsoft.com/office/drawing/2014/main" id="{72E67446-732B-4F72-8560-6FABB6CB25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36826" y="720724"/>
            <a:ext cx="4014345" cy="5414576"/>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82900" h="5795027">
                <a:moveTo>
                  <a:pt x="2144960" y="0"/>
                </a:moveTo>
                <a:lnTo>
                  <a:pt x="2332832" y="164715"/>
                </a:lnTo>
                <a:cubicBezTo>
                  <a:pt x="2798675" y="524709"/>
                  <a:pt x="3323620" y="623869"/>
                  <a:pt x="3723546" y="855573"/>
                </a:cubicBezTo>
                <a:cubicBezTo>
                  <a:pt x="4108105" y="1124469"/>
                  <a:pt x="4282900" y="1432851"/>
                  <a:pt x="4282900" y="2048959"/>
                </a:cubicBezTo>
                <a:lnTo>
                  <a:pt x="4282900" y="2231503"/>
                </a:lnTo>
                <a:lnTo>
                  <a:pt x="4282900" y="2752557"/>
                </a:lnTo>
                <a:lnTo>
                  <a:pt x="4282900" y="3042471"/>
                </a:lnTo>
                <a:lnTo>
                  <a:pt x="4282900" y="3441681"/>
                </a:lnTo>
                <a:lnTo>
                  <a:pt x="4282900" y="3746068"/>
                </a:lnTo>
                <a:cubicBezTo>
                  <a:pt x="4282900" y="4362177"/>
                  <a:pt x="4108103" y="4670559"/>
                  <a:pt x="3723546" y="4939455"/>
                </a:cubicBezTo>
                <a:cubicBezTo>
                  <a:pt x="3323617" y="5171158"/>
                  <a:pt x="2798672" y="527031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close/>
              </a:path>
            </a:pathLst>
          </a:custGeom>
          <a:noFill/>
          <a:ln w="25400" cap="rnd">
            <a:solidFill>
              <a:schemeClr val="bg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oudy Old Style"/>
              <a:ea typeface="+mn-ea"/>
              <a:cs typeface="+mn-cs"/>
            </a:endParaRPr>
          </a:p>
        </p:txBody>
      </p:sp>
      <p:sp>
        <p:nvSpPr>
          <p:cNvPr id="9" name="Dikdörtgen 8">
            <a:extLst>
              <a:ext uri="{FF2B5EF4-FFF2-40B4-BE49-F238E27FC236}">
                <a16:creationId xmlns:a16="http://schemas.microsoft.com/office/drawing/2014/main" id="{9ABF0F6B-ED2C-4C93-B662-B88782417614}"/>
              </a:ext>
            </a:extLst>
          </p:cNvPr>
          <p:cNvSpPr/>
          <p:nvPr/>
        </p:nvSpPr>
        <p:spPr>
          <a:xfrm>
            <a:off x="342776" y="1559465"/>
            <a:ext cx="11455028" cy="246731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316520" rtl="0" eaLnBrk="1" fontAlgn="auto" latinLnBrk="0" hangingPunct="1">
              <a:lnSpc>
                <a:spcPct val="100000"/>
              </a:lnSpc>
              <a:spcBef>
                <a:spcPts val="0"/>
              </a:spcBef>
              <a:spcAft>
                <a:spcPts val="0"/>
              </a:spcAft>
              <a:buClrTx/>
              <a:buSzTx/>
              <a:buFontTx/>
              <a:buNone/>
              <a:tabLst/>
              <a:defRPr/>
            </a:pPr>
            <a:r>
              <a:rPr kumimoji="0" lang="tr-TR" sz="2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Öğrencilere, öğrenimlerini tamamlamak için tanınan </a:t>
            </a:r>
            <a:r>
              <a:rPr kumimoji="0" lang="tr-TR" sz="2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azami süreler</a:t>
            </a:r>
          </a:p>
          <a:p>
            <a:pPr marR="0" lvl="0" algn="just" defTabSz="316520" rtl="0" eaLnBrk="1" fontAlgn="auto" latinLnBrk="0" hangingPunct="1">
              <a:lnSpc>
                <a:spcPct val="100000"/>
              </a:lnSpc>
              <a:spcBef>
                <a:spcPts val="0"/>
              </a:spcBef>
              <a:spcAft>
                <a:spcPts val="0"/>
              </a:spcAft>
              <a:buClrTx/>
              <a:buSzTx/>
              <a:tabLst/>
              <a:defRPr/>
            </a:pPr>
            <a:r>
              <a:rPr kumimoji="0" lang="tr-TR"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yabancı dil hazırlık</a:t>
            </a:r>
            <a:r>
              <a:rPr kumimoji="0" lang="tr-TR" sz="2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tr-TR" sz="2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bilimsel intibak sınıfları </a:t>
            </a:r>
            <a:r>
              <a:rPr kumimoji="0" lang="tr-TR" sz="2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ve </a:t>
            </a:r>
            <a:r>
              <a:rPr kumimoji="0" lang="tr-TR"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kayıt dondurma süreleri </a:t>
            </a:r>
            <a:r>
              <a:rPr kumimoji="0" lang="tr-TR" sz="2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hariç;</a:t>
            </a:r>
          </a:p>
          <a:p>
            <a:pPr marR="0" lvl="0" algn="just" defTabSz="316520" rtl="0" eaLnBrk="1" fontAlgn="auto" latinLnBrk="0" hangingPunct="1">
              <a:lnSpc>
                <a:spcPct val="100000"/>
              </a:lnSpc>
              <a:spcBef>
                <a:spcPts val="0"/>
              </a:spcBef>
              <a:spcAft>
                <a:spcPts val="0"/>
              </a:spcAft>
              <a:buClrTx/>
              <a:buSzTx/>
              <a:tabLst/>
              <a:defRPr/>
            </a:pPr>
            <a:r>
              <a:rPr kumimoji="0" lang="tr-TR" sz="2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kaydolduğu programa ilişkin </a:t>
            </a:r>
            <a:r>
              <a:rPr kumimoji="0" lang="tr-TR" sz="2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derslerin verildiği dönemden başlamak üzere</a:t>
            </a:r>
            <a:r>
              <a:rPr kumimoji="0" lang="tr-TR" sz="2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a:p>
            <a:pPr marR="0" lvl="0" algn="just" defTabSz="316520" rtl="0" eaLnBrk="1" fontAlgn="auto" latinLnBrk="0" hangingPunct="1">
              <a:lnSpc>
                <a:spcPct val="100000"/>
              </a:lnSpc>
              <a:spcBef>
                <a:spcPts val="0"/>
              </a:spcBef>
              <a:spcAft>
                <a:spcPts val="0"/>
              </a:spcAft>
              <a:buClrTx/>
              <a:buSzTx/>
              <a:tabLst/>
              <a:defRPr/>
            </a:pPr>
            <a:r>
              <a:rPr kumimoji="0" lang="tr-TR" sz="2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her dönem için kayıt yenileme yaptırıp yaptırmadığına </a:t>
            </a:r>
            <a:r>
              <a:rPr kumimoji="0" lang="tr-TR"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bakılmaksızın</a:t>
            </a:r>
          </a:p>
        </p:txBody>
      </p:sp>
      <p:pic>
        <p:nvPicPr>
          <p:cNvPr id="17" name="Resim 16">
            <a:extLst>
              <a:ext uri="{FF2B5EF4-FFF2-40B4-BE49-F238E27FC236}">
                <a16:creationId xmlns:a16="http://schemas.microsoft.com/office/drawing/2014/main" id="{D4A1CCA3-A46B-40D8-BE1B-76D116854AB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4196" y="289791"/>
            <a:ext cx="1179962" cy="951947"/>
          </a:xfrm>
          <a:prstGeom prst="rect">
            <a:avLst/>
          </a:prstGeom>
          <a:noFill/>
        </p:spPr>
      </p:pic>
      <p:pic>
        <p:nvPicPr>
          <p:cNvPr id="14" name="Resim 13">
            <a:extLst>
              <a:ext uri="{FF2B5EF4-FFF2-40B4-BE49-F238E27FC236}">
                <a16:creationId xmlns:a16="http://schemas.microsoft.com/office/drawing/2014/main" id="{DEB8EEA1-52A5-4A9E-949F-508D15C4B9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9245" y="275030"/>
            <a:ext cx="1433196" cy="1006672"/>
          </a:xfrm>
          <a:prstGeom prst="rect">
            <a:avLst/>
          </a:prstGeom>
          <a:ln>
            <a:noFill/>
          </a:ln>
          <a:effectLst>
            <a:innerShdw blurRad="63500" dist="50800" dir="18900000">
              <a:prstClr val="black">
                <a:alpha val="50000"/>
              </a:prstClr>
            </a:innerShdw>
            <a:softEdge rad="25400"/>
          </a:effectLst>
          <a:scene3d>
            <a:camera prst="perspectiveHeroicExtremeLeftFacing" fov="3600000">
              <a:rot lat="21103835" lon="937975" rev="21320363"/>
            </a:camera>
            <a:lightRig rig="balanced" dir="t"/>
          </a:scene3d>
          <a:sp3d extrusionH="76200" prstMaterial="softEdge">
            <a:bevelT w="82550" h="63500" prst="coolSlant"/>
            <a:bevelB w="165100" prst="coolSlant"/>
          </a:sp3d>
        </p:spPr>
      </p:pic>
      <p:pic>
        <p:nvPicPr>
          <p:cNvPr id="1026" name="Picture 2" descr="Bluebell Kum Saati | Linens | Linens.com.tr">
            <a:extLst>
              <a:ext uri="{FF2B5EF4-FFF2-40B4-BE49-F238E27FC236}">
                <a16:creationId xmlns:a16="http://schemas.microsoft.com/office/drawing/2014/main" id="{6503E5CE-E0EA-4CB6-BCBE-E333EF918D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57118" y="4223109"/>
            <a:ext cx="1339482" cy="1573629"/>
          </a:xfrm>
          <a:prstGeom prst="rect">
            <a:avLst/>
          </a:prstGeom>
        </p:spPr>
        <p:style>
          <a:lnRef idx="2">
            <a:schemeClr val="accent1"/>
          </a:lnRef>
          <a:fillRef idx="1">
            <a:schemeClr val="lt1"/>
          </a:fillRef>
          <a:effectRef idx="0">
            <a:schemeClr val="accent1"/>
          </a:effectRef>
          <a:fontRef idx="minor">
            <a:schemeClr val="dk1"/>
          </a:fontRef>
        </p:style>
      </p:pic>
      <p:sp>
        <p:nvSpPr>
          <p:cNvPr id="15" name="Metin kutusu 14">
            <a:extLst>
              <a:ext uri="{FF2B5EF4-FFF2-40B4-BE49-F238E27FC236}">
                <a16:creationId xmlns:a16="http://schemas.microsoft.com/office/drawing/2014/main" id="{234FB586-EE31-4692-913B-B19C7164BDF5}"/>
              </a:ext>
            </a:extLst>
          </p:cNvPr>
          <p:cNvSpPr txBox="1"/>
          <p:nvPr/>
        </p:nvSpPr>
        <p:spPr>
          <a:xfrm>
            <a:off x="6513688" y="4198787"/>
            <a:ext cx="5284115" cy="238980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defPPr>
              <a:defRPr lang="tr-TR"/>
            </a:defPPr>
            <a:lvl1pPr algn="just" defTabSz="316520">
              <a:defRPr sz="2200">
                <a:solidFill>
                  <a:srgbClr val="000000"/>
                </a:solidFill>
                <a:latin typeface="Times New Roman" panose="02020603050405020304" pitchFamily="18" charset="0"/>
                <a:cs typeface="Times New Roman" panose="02020603050405020304"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342900" marR="0" lvl="0" indent="-342900" algn="just" defTabSz="31652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tr-TR" sz="2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Dört yıllık </a:t>
            </a:r>
            <a:r>
              <a:rPr kumimoji="0" lang="tr-TR" sz="2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lisans programları için</a:t>
            </a:r>
          </a:p>
          <a:p>
            <a:pPr marL="0" marR="0" lvl="0" indent="0" algn="just" defTabSz="316520" rtl="0" eaLnBrk="1" fontAlgn="auto" latinLnBrk="0" hangingPunct="1">
              <a:lnSpc>
                <a:spcPct val="100000"/>
              </a:lnSpc>
              <a:spcBef>
                <a:spcPts val="0"/>
              </a:spcBef>
              <a:spcAft>
                <a:spcPts val="0"/>
              </a:spcAft>
              <a:buClrTx/>
              <a:buSzTx/>
              <a:buFontTx/>
              <a:buNone/>
              <a:tabLst/>
              <a:defRPr/>
            </a:pPr>
            <a:r>
              <a:rPr kumimoji="0" lang="tr-TR" sz="2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azami yedi yıl</a:t>
            </a:r>
            <a:r>
              <a:rPr kumimoji="0" lang="tr-TR" sz="2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( 4 Yıllık Lisans – 7 Yıl)</a:t>
            </a:r>
          </a:p>
          <a:p>
            <a:pPr marL="342900" marR="0" lvl="0" indent="-342900" algn="just" defTabSz="31652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tr-TR" sz="2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Beş yıllık </a:t>
            </a:r>
            <a:r>
              <a:rPr kumimoji="0" lang="tr-TR" sz="2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lisans programları için</a:t>
            </a:r>
          </a:p>
          <a:p>
            <a:pPr marL="0" marR="0" lvl="0" indent="0" algn="just" defTabSz="316520" rtl="0" eaLnBrk="1" fontAlgn="auto" latinLnBrk="0" hangingPunct="1">
              <a:lnSpc>
                <a:spcPct val="100000"/>
              </a:lnSpc>
              <a:spcBef>
                <a:spcPts val="0"/>
              </a:spcBef>
              <a:spcAft>
                <a:spcPts val="0"/>
              </a:spcAft>
              <a:buClrTx/>
              <a:buSzTx/>
              <a:buFontTx/>
              <a:buNone/>
              <a:tabLst/>
              <a:defRPr/>
            </a:pPr>
            <a:r>
              <a:rPr kumimoji="0" lang="tr-TR" sz="2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azami sekiz yıl, ( 5 Yıllık Lisans – 8 Yıl)</a:t>
            </a:r>
          </a:p>
          <a:p>
            <a:pPr marL="342900" marR="0" lvl="0" indent="-342900" algn="just" defTabSz="31652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tr-TR" sz="2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Altı yıllık </a:t>
            </a:r>
            <a:r>
              <a:rPr kumimoji="0" lang="tr-TR" sz="2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lisans programları için </a:t>
            </a:r>
          </a:p>
          <a:p>
            <a:pPr marL="0" marR="0" lvl="0" indent="0" algn="just" defTabSz="316520" rtl="0" eaLnBrk="1" fontAlgn="auto" latinLnBrk="0" hangingPunct="1">
              <a:lnSpc>
                <a:spcPct val="100000"/>
              </a:lnSpc>
              <a:spcBef>
                <a:spcPts val="0"/>
              </a:spcBef>
              <a:spcAft>
                <a:spcPts val="0"/>
              </a:spcAft>
              <a:buClrTx/>
              <a:buSzTx/>
              <a:buFontTx/>
              <a:buNone/>
              <a:tabLst/>
              <a:defRPr/>
            </a:pPr>
            <a:r>
              <a:rPr kumimoji="0" lang="tr-TR" sz="2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azami dokuz yıldır. ( 6 Yıllık Lisans – 9 Yıl)</a:t>
            </a:r>
          </a:p>
        </p:txBody>
      </p:sp>
      <p:sp>
        <p:nvSpPr>
          <p:cNvPr id="18" name="Metin kutusu 17">
            <a:extLst>
              <a:ext uri="{FF2B5EF4-FFF2-40B4-BE49-F238E27FC236}">
                <a16:creationId xmlns:a16="http://schemas.microsoft.com/office/drawing/2014/main" id="{AFF1466C-8162-44CB-B7D4-0586C01C00C4}"/>
              </a:ext>
            </a:extLst>
          </p:cNvPr>
          <p:cNvSpPr txBox="1"/>
          <p:nvPr/>
        </p:nvSpPr>
        <p:spPr>
          <a:xfrm>
            <a:off x="342775" y="4224192"/>
            <a:ext cx="4598026" cy="1573630"/>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defPPr>
              <a:defRPr lang="tr-TR"/>
            </a:defPPr>
            <a:lvl1pPr marL="342900" indent="-342900" algn="just" defTabSz="316520">
              <a:buFont typeface="Wingdings" panose="05000000000000000000" pitchFamily="2" charset="2"/>
              <a:buChar char="Ø"/>
              <a:defRPr sz="2200">
                <a:solidFill>
                  <a:srgbClr val="000000"/>
                </a:solidFill>
                <a:latin typeface="Times New Roman" panose="02020603050405020304" pitchFamily="18" charset="0"/>
                <a:cs typeface="Times New Roman" panose="02020603050405020304"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342900" marR="0" lvl="0" indent="-342900" algn="just" defTabSz="31652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tr-TR" sz="2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İki yıllık </a:t>
            </a:r>
            <a:r>
              <a:rPr kumimoji="0" lang="tr-TR" sz="2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ön lisans programları için </a:t>
            </a:r>
          </a:p>
          <a:p>
            <a:pPr marL="0" marR="0" lvl="0" indent="0" algn="just" defTabSz="31652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tr-TR" sz="2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tr-TR" sz="2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azami dört yıl,</a:t>
            </a:r>
          </a:p>
          <a:p>
            <a:pPr marL="0" marR="0" lvl="0" indent="0" algn="just" defTabSz="31652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tr-TR" sz="2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( 2 Yıllık Ön Lisans – 4 Yıl)</a:t>
            </a:r>
          </a:p>
        </p:txBody>
      </p:sp>
      <p:sp>
        <p:nvSpPr>
          <p:cNvPr id="8" name="Başlık 1">
            <a:extLst>
              <a:ext uri="{FF2B5EF4-FFF2-40B4-BE49-F238E27FC236}">
                <a16:creationId xmlns:a16="http://schemas.microsoft.com/office/drawing/2014/main" id="{AF125AF9-1FCD-90DF-CCE2-E064DAB62D68}"/>
              </a:ext>
            </a:extLst>
          </p:cNvPr>
          <p:cNvSpPr>
            <a:spLocks noGrp="1"/>
          </p:cNvSpPr>
          <p:nvPr>
            <p:ph type="ctrTitle"/>
          </p:nvPr>
        </p:nvSpPr>
        <p:spPr>
          <a:xfrm>
            <a:off x="2481672" y="409972"/>
            <a:ext cx="6820495" cy="741308"/>
          </a:xfrm>
          <a:effectLst>
            <a:glow rad="63500">
              <a:schemeClr val="accent5">
                <a:satMod val="175000"/>
                <a:alpha val="40000"/>
              </a:schemeClr>
            </a:glow>
          </a:effectLst>
        </p:spPr>
        <p:style>
          <a:lnRef idx="2">
            <a:schemeClr val="accent1"/>
          </a:lnRef>
          <a:fillRef idx="1">
            <a:schemeClr val="lt1"/>
          </a:fillRef>
          <a:effectRef idx="0">
            <a:schemeClr val="accent1"/>
          </a:effectRef>
          <a:fontRef idx="minor">
            <a:schemeClr val="dk1"/>
          </a:fontRef>
        </p:style>
        <p:txBody>
          <a:bodyPr anchor="ctr">
            <a:noAutofit/>
          </a:bodyPr>
          <a:lstStyle/>
          <a:p>
            <a:pPr algn="ctr"/>
            <a:r>
              <a:rPr lang="tr-TR" sz="2800" b="1" dirty="0">
                <a:solidFill>
                  <a:srgbClr val="FF0000"/>
                </a:solidFill>
                <a:latin typeface="Arial" panose="020B0604020202020204" pitchFamily="34" charset="0"/>
                <a:cs typeface="Arial" panose="020B0604020202020204" pitchFamily="34" charset="0"/>
              </a:rPr>
              <a:t>   </a:t>
            </a:r>
            <a:r>
              <a:rPr lang="tr-TR" sz="3200" b="1" dirty="0">
                <a:solidFill>
                  <a:srgbClr val="FF0000"/>
                </a:solidFill>
                <a:latin typeface="Calibri Light" panose="020F0302020204030204" pitchFamily="34" charset="0"/>
                <a:cs typeface="Calibri Light" panose="020F0302020204030204" pitchFamily="34" charset="0"/>
              </a:rPr>
              <a:t>Eğitim - Öğretim Süresi</a:t>
            </a:r>
            <a:endParaRPr lang="tr-TR" sz="3200" b="1" dirty="0">
              <a:solidFill>
                <a:srgbClr val="FF0000"/>
              </a:solidFill>
              <a:latin typeface="Arial" panose="020B0604020202020204" pitchFamily="34" charset="0"/>
              <a:cs typeface="Arial" panose="020B0604020202020204" pitchFamily="34" charset="0"/>
            </a:endParaRPr>
          </a:p>
        </p:txBody>
      </p:sp>
      <p:sp>
        <p:nvSpPr>
          <p:cNvPr id="2" name="İçerik Yer Tutucusu 5">
            <a:extLst>
              <a:ext uri="{FF2B5EF4-FFF2-40B4-BE49-F238E27FC236}">
                <a16:creationId xmlns:a16="http://schemas.microsoft.com/office/drawing/2014/main" id="{0C99C560-DBB9-9A1A-B5AF-BF4B393860BB}"/>
              </a:ext>
            </a:extLst>
          </p:cNvPr>
          <p:cNvSpPr txBox="1">
            <a:spLocks/>
          </p:cNvSpPr>
          <p:nvPr/>
        </p:nvSpPr>
        <p:spPr>
          <a:xfrm>
            <a:off x="342775" y="5923454"/>
            <a:ext cx="6053825" cy="665139"/>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lvl1pPr marL="0" indent="0" algn="l" defTabSz="914361" rtl="0" eaLnBrk="1" latinLnBrk="0" hangingPunct="1">
              <a:lnSpc>
                <a:spcPct val="110000"/>
              </a:lnSpc>
              <a:spcBef>
                <a:spcPts val="1000"/>
              </a:spcBef>
              <a:buSzPct val="150000"/>
              <a:buFont typeface="Goudy Old Style" panose="02020502050305020303" pitchFamily="18" charset="0"/>
              <a:buNone/>
              <a:defRPr sz="2000" kern="1200" cap="all" spc="300" baseline="0">
                <a:solidFill>
                  <a:schemeClr val="dk1"/>
                </a:solidFill>
                <a:latin typeface="+mn-lt"/>
                <a:ea typeface="+mn-ea"/>
                <a:cs typeface="+mn-cs"/>
              </a:defRPr>
            </a:lvl1pPr>
            <a:lvl2pPr marL="457181" indent="0" algn="ctr" defTabSz="914361" rtl="0" eaLnBrk="1" latinLnBrk="0" hangingPunct="1">
              <a:lnSpc>
                <a:spcPct val="110000"/>
              </a:lnSpc>
              <a:spcBef>
                <a:spcPts val="500"/>
              </a:spcBef>
              <a:buFontTx/>
              <a:buNone/>
              <a:defRPr sz="2000" kern="1200">
                <a:solidFill>
                  <a:schemeClr val="dk1"/>
                </a:solidFill>
                <a:latin typeface="+mn-lt"/>
                <a:ea typeface="+mn-ea"/>
                <a:cs typeface="+mn-cs"/>
              </a:defRPr>
            </a:lvl2pPr>
            <a:lvl3pPr marL="914361" indent="0" algn="ctr" defTabSz="914361" rtl="0" eaLnBrk="1" latinLnBrk="0" hangingPunct="1">
              <a:lnSpc>
                <a:spcPct val="110000"/>
              </a:lnSpc>
              <a:spcBef>
                <a:spcPts val="500"/>
              </a:spcBef>
              <a:buSzPct val="150000"/>
              <a:buFont typeface="Goudy Old Style" panose="02020502050305020303" pitchFamily="18" charset="0"/>
              <a:buNone/>
              <a:defRPr sz="1800" kern="1200">
                <a:solidFill>
                  <a:schemeClr val="dk1"/>
                </a:solidFill>
                <a:latin typeface="+mn-lt"/>
                <a:ea typeface="+mn-ea"/>
                <a:cs typeface="+mn-cs"/>
              </a:defRPr>
            </a:lvl3pPr>
            <a:lvl4pPr marL="1371543" indent="0" algn="ctr" defTabSz="914361" rtl="0" eaLnBrk="1" latinLnBrk="0" hangingPunct="1">
              <a:lnSpc>
                <a:spcPct val="110000"/>
              </a:lnSpc>
              <a:spcBef>
                <a:spcPts val="500"/>
              </a:spcBef>
              <a:buFontTx/>
              <a:buNone/>
              <a:defRPr sz="1600" kern="1200">
                <a:solidFill>
                  <a:schemeClr val="dk1"/>
                </a:solidFill>
                <a:latin typeface="+mn-lt"/>
                <a:ea typeface="+mn-ea"/>
                <a:cs typeface="+mn-cs"/>
              </a:defRPr>
            </a:lvl4pPr>
            <a:lvl5pPr marL="1828724" indent="0" algn="ctr" defTabSz="914361" rtl="0" eaLnBrk="1" latinLnBrk="0" hangingPunct="1">
              <a:lnSpc>
                <a:spcPct val="110000"/>
              </a:lnSpc>
              <a:spcBef>
                <a:spcPts val="500"/>
              </a:spcBef>
              <a:buSzPct val="150000"/>
              <a:buFont typeface="Goudy Old Style" panose="02020502050305020303" pitchFamily="18" charset="0"/>
              <a:buNone/>
              <a:defRPr sz="1600" kern="1200">
                <a:solidFill>
                  <a:schemeClr val="dk1"/>
                </a:solidFill>
                <a:latin typeface="+mn-lt"/>
                <a:ea typeface="+mn-ea"/>
                <a:cs typeface="+mn-cs"/>
              </a:defRPr>
            </a:lvl5pPr>
            <a:lvl6pPr marL="2285904" indent="0" algn="ctr" defTabSz="914361"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085" indent="0" algn="ctr" defTabSz="914361"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266" indent="0" algn="ctr" defTabSz="914361"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447" indent="0" algn="ctr" defTabSz="914361"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r>
              <a:rPr lang="tr-TR" sz="1800" b="1" cap="none" spc="0" dirty="0">
                <a:solidFill>
                  <a:srgbClr val="FF0000"/>
                </a:solidFill>
                <a:latin typeface="Times New Roman" panose="02020603050405020304" pitchFamily="18" charset="0"/>
                <a:cs typeface="Times New Roman" panose="02020603050405020304" pitchFamily="18" charset="0"/>
              </a:rPr>
              <a:t>Bakınız;</a:t>
            </a:r>
            <a:r>
              <a:rPr lang="tr-TR" sz="1800" cap="none" spc="0" dirty="0">
                <a:solidFill>
                  <a:srgbClr val="000000"/>
                </a:solidFill>
                <a:latin typeface="Times New Roman" panose="02020603050405020304" pitchFamily="18" charset="0"/>
                <a:cs typeface="Times New Roman" panose="02020603050405020304" pitchFamily="18" charset="0"/>
              </a:rPr>
              <a:t> Karabük Üniversitesi Ön Lisans, Lisans Eğitim-Öğretim ve Sınav Yönetmeliği </a:t>
            </a:r>
            <a:r>
              <a:rPr lang="tr-TR" sz="1800" b="1" cap="none" spc="0" dirty="0">
                <a:solidFill>
                  <a:srgbClr val="FF0000"/>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Madde </a:t>
            </a:r>
            <a:r>
              <a:rPr lang="tr-TR" sz="1800" b="1" cap="none" spc="0" dirty="0">
                <a:solidFill>
                  <a:srgbClr val="FF0000"/>
                </a:solidFill>
                <a:latin typeface="Times New Roman" panose="02020603050405020304" pitchFamily="18" charset="0"/>
                <a:cs typeface="Times New Roman" panose="02020603050405020304" pitchFamily="18" charset="0"/>
              </a:rPr>
              <a:t>10</a:t>
            </a:r>
          </a:p>
        </p:txBody>
      </p:sp>
    </p:spTree>
    <p:extLst>
      <p:ext uri="{BB962C8B-B14F-4D97-AF65-F5344CB8AC3E}">
        <p14:creationId xmlns:p14="http://schemas.microsoft.com/office/powerpoint/2010/main" val="16290650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3A808E"/>
            </a:gs>
            <a:gs pos="100000">
              <a:srgbClr val="EAD2BC"/>
            </a:gs>
          </a:gsLst>
          <a:lin ang="0" scaled="1"/>
          <a:tileRect/>
        </a:gra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DABF1718-BE2D-F447-9D2E-364F3D1C43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oudy Old Style"/>
              <a:ea typeface="+mn-ea"/>
              <a:cs typeface="+mn-cs"/>
            </a:endParaRPr>
          </a:p>
        </p:txBody>
      </p:sp>
      <p:sp useBgFill="1">
        <p:nvSpPr>
          <p:cNvPr id="48" name="Freeform: Shape 47">
            <a:extLst>
              <a:ext uri="{FF2B5EF4-FFF2-40B4-BE49-F238E27FC236}">
                <a16:creationId xmlns:a16="http://schemas.microsoft.com/office/drawing/2014/main" id="{4AF0997A-7C0F-4AD2-BA90-5FE341A177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05595" y="805231"/>
            <a:ext cx="3876811" cy="5245563"/>
          </a:xfrm>
          <a:custGeom>
            <a:avLst/>
            <a:gdLst>
              <a:gd name="connsiteX0" fmla="*/ 1941583 w 3876811"/>
              <a:gd name="connsiteY0" fmla="*/ 0 h 5245563"/>
              <a:gd name="connsiteX1" fmla="*/ 2111641 w 3876811"/>
              <a:gd name="connsiteY1" fmla="*/ 149097 h 5245563"/>
              <a:gd name="connsiteX2" fmla="*/ 3370493 w 3876811"/>
              <a:gd name="connsiteY2" fmla="*/ 774451 h 5245563"/>
              <a:gd name="connsiteX3" fmla="*/ 3876811 w 3876811"/>
              <a:gd name="connsiteY3" fmla="*/ 1854684 h 5245563"/>
              <a:gd name="connsiteX4" fmla="*/ 3876811 w 3876811"/>
              <a:gd name="connsiteY4" fmla="*/ 2019920 h 5245563"/>
              <a:gd name="connsiteX5" fmla="*/ 3876811 w 3876811"/>
              <a:gd name="connsiteY5" fmla="*/ 2491569 h 5245563"/>
              <a:gd name="connsiteX6" fmla="*/ 3876811 w 3876811"/>
              <a:gd name="connsiteY6" fmla="*/ 2753995 h 5245563"/>
              <a:gd name="connsiteX7" fmla="*/ 3876811 w 3876811"/>
              <a:gd name="connsiteY7" fmla="*/ 3115353 h 5245563"/>
              <a:gd name="connsiteX8" fmla="*/ 3876811 w 3876811"/>
              <a:gd name="connsiteY8" fmla="*/ 3390879 h 5245563"/>
              <a:gd name="connsiteX9" fmla="*/ 3370493 w 3876811"/>
              <a:gd name="connsiteY9" fmla="*/ 4471114 h 5245563"/>
              <a:gd name="connsiteX10" fmla="*/ 2111639 w 3876811"/>
              <a:gd name="connsiteY10" fmla="*/ 5096465 h 5245563"/>
              <a:gd name="connsiteX11" fmla="*/ 1935228 w 3876811"/>
              <a:gd name="connsiteY11" fmla="*/ 5245563 h 5245563"/>
              <a:gd name="connsiteX12" fmla="*/ 1765171 w 3876811"/>
              <a:gd name="connsiteY12" fmla="*/ 5096465 h 5245563"/>
              <a:gd name="connsiteX13" fmla="*/ 506317 w 3876811"/>
              <a:gd name="connsiteY13" fmla="*/ 4471114 h 5245563"/>
              <a:gd name="connsiteX14" fmla="*/ 0 w 3876811"/>
              <a:gd name="connsiteY14" fmla="*/ 3390879 h 5245563"/>
              <a:gd name="connsiteX15" fmla="*/ 0 w 3876811"/>
              <a:gd name="connsiteY15" fmla="*/ 3115353 h 5245563"/>
              <a:gd name="connsiteX16" fmla="*/ 0 w 3876811"/>
              <a:gd name="connsiteY16" fmla="*/ 2753995 h 5245563"/>
              <a:gd name="connsiteX17" fmla="*/ 0 w 3876811"/>
              <a:gd name="connsiteY17" fmla="*/ 2491569 h 5245563"/>
              <a:gd name="connsiteX18" fmla="*/ 0 w 3876811"/>
              <a:gd name="connsiteY18" fmla="*/ 2019920 h 5245563"/>
              <a:gd name="connsiteX19" fmla="*/ 0 w 3876811"/>
              <a:gd name="connsiteY19" fmla="*/ 1854684 h 5245563"/>
              <a:gd name="connsiteX20" fmla="*/ 506318 w 3876811"/>
              <a:gd name="connsiteY20" fmla="*/ 774451 h 5245563"/>
              <a:gd name="connsiteX21" fmla="*/ 1765173 w 3876811"/>
              <a:gd name="connsiteY21" fmla="*/ 149097 h 5245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76811" h="5245563">
                <a:moveTo>
                  <a:pt x="1941583" y="0"/>
                </a:moveTo>
                <a:lnTo>
                  <a:pt x="2111641" y="149097"/>
                </a:lnTo>
                <a:cubicBezTo>
                  <a:pt x="2533315" y="474958"/>
                  <a:pt x="3008487" y="564716"/>
                  <a:pt x="3370493" y="774451"/>
                </a:cubicBezTo>
                <a:cubicBezTo>
                  <a:pt x="3718590" y="1017851"/>
                  <a:pt x="3876811" y="1296993"/>
                  <a:pt x="3876811" y="1854684"/>
                </a:cubicBezTo>
                <a:lnTo>
                  <a:pt x="3876811" y="2019920"/>
                </a:lnTo>
                <a:lnTo>
                  <a:pt x="3876811" y="2491569"/>
                </a:lnTo>
                <a:lnTo>
                  <a:pt x="3876811" y="2753995"/>
                </a:lnTo>
                <a:lnTo>
                  <a:pt x="3876811" y="3115353"/>
                </a:lnTo>
                <a:lnTo>
                  <a:pt x="3876811" y="3390879"/>
                </a:lnTo>
                <a:cubicBezTo>
                  <a:pt x="3876811" y="3948571"/>
                  <a:pt x="3718588" y="4227713"/>
                  <a:pt x="3370493" y="4471114"/>
                </a:cubicBezTo>
                <a:cubicBezTo>
                  <a:pt x="3008484" y="4680847"/>
                  <a:pt x="2533312" y="4770605"/>
                  <a:pt x="2111639" y="5096465"/>
                </a:cubicBezTo>
                <a:lnTo>
                  <a:pt x="1935228" y="5245563"/>
                </a:lnTo>
                <a:lnTo>
                  <a:pt x="1765171" y="5096465"/>
                </a:lnTo>
                <a:cubicBezTo>
                  <a:pt x="1343496" y="4770605"/>
                  <a:pt x="868325" y="4680847"/>
                  <a:pt x="506317" y="4471114"/>
                </a:cubicBezTo>
                <a:cubicBezTo>
                  <a:pt x="158223" y="4227713"/>
                  <a:pt x="0" y="3948571"/>
                  <a:pt x="0" y="3390879"/>
                </a:cubicBezTo>
                <a:lnTo>
                  <a:pt x="0" y="3115353"/>
                </a:lnTo>
                <a:lnTo>
                  <a:pt x="0" y="2753995"/>
                </a:lnTo>
                <a:lnTo>
                  <a:pt x="0" y="2491569"/>
                </a:lnTo>
                <a:lnTo>
                  <a:pt x="0" y="2019920"/>
                </a:lnTo>
                <a:lnTo>
                  <a:pt x="0" y="1854684"/>
                </a:lnTo>
                <a:cubicBezTo>
                  <a:pt x="0" y="1296993"/>
                  <a:pt x="158224" y="1017851"/>
                  <a:pt x="506318" y="774451"/>
                </a:cubicBezTo>
                <a:cubicBezTo>
                  <a:pt x="868327" y="564716"/>
                  <a:pt x="1343498" y="474958"/>
                  <a:pt x="1765173" y="14909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oudy Old Style"/>
              <a:ea typeface="+mn-ea"/>
              <a:cs typeface="+mn-cs"/>
            </a:endParaRPr>
          </a:p>
        </p:txBody>
      </p:sp>
      <p:sp>
        <p:nvSpPr>
          <p:cNvPr id="50" name="Freeform: Shape 49">
            <a:extLst>
              <a:ext uri="{FF2B5EF4-FFF2-40B4-BE49-F238E27FC236}">
                <a16:creationId xmlns:a16="http://schemas.microsoft.com/office/drawing/2014/main" id="{72E67446-732B-4F72-8560-6FABB6CB25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36826" y="720724"/>
            <a:ext cx="4014345" cy="5414576"/>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82900" h="5795027">
                <a:moveTo>
                  <a:pt x="2144960" y="0"/>
                </a:moveTo>
                <a:lnTo>
                  <a:pt x="2332832" y="164715"/>
                </a:lnTo>
                <a:cubicBezTo>
                  <a:pt x="2798675" y="524709"/>
                  <a:pt x="3323620" y="623869"/>
                  <a:pt x="3723546" y="855573"/>
                </a:cubicBezTo>
                <a:cubicBezTo>
                  <a:pt x="4108105" y="1124469"/>
                  <a:pt x="4282900" y="1432851"/>
                  <a:pt x="4282900" y="2048959"/>
                </a:cubicBezTo>
                <a:lnTo>
                  <a:pt x="4282900" y="2231503"/>
                </a:lnTo>
                <a:lnTo>
                  <a:pt x="4282900" y="2752557"/>
                </a:lnTo>
                <a:lnTo>
                  <a:pt x="4282900" y="3042471"/>
                </a:lnTo>
                <a:lnTo>
                  <a:pt x="4282900" y="3441681"/>
                </a:lnTo>
                <a:lnTo>
                  <a:pt x="4282900" y="3746068"/>
                </a:lnTo>
                <a:cubicBezTo>
                  <a:pt x="4282900" y="4362177"/>
                  <a:pt x="4108103" y="4670559"/>
                  <a:pt x="3723546" y="4939455"/>
                </a:cubicBezTo>
                <a:cubicBezTo>
                  <a:pt x="3323617" y="5171158"/>
                  <a:pt x="2798672" y="527031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close/>
              </a:path>
            </a:pathLst>
          </a:custGeom>
          <a:noFill/>
          <a:ln w="25400" cap="rnd">
            <a:solidFill>
              <a:schemeClr val="bg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oudy Old Style"/>
              <a:ea typeface="+mn-ea"/>
              <a:cs typeface="+mn-cs"/>
            </a:endParaRPr>
          </a:p>
        </p:txBody>
      </p:sp>
      <p:sp>
        <p:nvSpPr>
          <p:cNvPr id="9" name="Dikdörtgen 8">
            <a:extLst>
              <a:ext uri="{FF2B5EF4-FFF2-40B4-BE49-F238E27FC236}">
                <a16:creationId xmlns:a16="http://schemas.microsoft.com/office/drawing/2014/main" id="{9ABF0F6B-ED2C-4C93-B662-B88782417614}"/>
              </a:ext>
            </a:extLst>
          </p:cNvPr>
          <p:cNvSpPr/>
          <p:nvPr/>
        </p:nvSpPr>
        <p:spPr>
          <a:xfrm>
            <a:off x="252964" y="1772559"/>
            <a:ext cx="11570550" cy="335259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342900" marR="0" lvl="0" indent="-342900" algn="just" defTabSz="31652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tr-TR"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Azami sürelerin başlangıcı, 2547 sayılı Yükseköğretim Kanununun geçici 67’nci maddesi gereği” </a:t>
            </a:r>
            <a:r>
              <a:rPr kumimoji="0" lang="tr-TR"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2014-2015 yılı eğitim ve öğretim yılı güz yarıyılıdır. </a:t>
            </a:r>
            <a:r>
              <a:rPr kumimoji="0" lang="tr-TR"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Yükseköğretim kurumlarında daha önce kayıtlı olan öğrenciler bakımından azami sürelerin hesaplanmasında, </a:t>
            </a:r>
            <a:r>
              <a:rPr kumimoji="0" lang="tr-TR"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önceki öğrenim süreleri dikkate alınmayacaktır.”</a:t>
            </a:r>
          </a:p>
          <a:p>
            <a:pPr marL="0" marR="0" lvl="0" indent="0" algn="just" defTabSz="316520" rtl="0" eaLnBrk="1" fontAlgn="auto" latinLnBrk="0" hangingPunct="1">
              <a:lnSpc>
                <a:spcPct val="100000"/>
              </a:lnSpc>
              <a:spcBef>
                <a:spcPts val="0"/>
              </a:spcBef>
              <a:spcAft>
                <a:spcPts val="0"/>
              </a:spcAft>
              <a:buClrTx/>
              <a:buSzTx/>
              <a:buFontTx/>
              <a:buNone/>
              <a:tabLst/>
              <a:defRPr/>
            </a:pPr>
            <a:endParaRPr kumimoji="0" lang="tr-TR"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342900" marR="0" lvl="0" indent="-342900" algn="just" defTabSz="31652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tr-TR"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tr-TR"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Bu hükmün uygulanmasına ilişkin alınan Üniversitemiz Senato Kararı uyarınca; Üniversitemizde öğrenim gören öğrencilerin azami öğrenim sürelerinin hesaplanmasında</a:t>
            </a:r>
          </a:p>
          <a:p>
            <a:pPr marL="0" marR="0" lvl="0" indent="0" algn="just" defTabSz="31652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tr-TR"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2014-2015 Eğitim Öğretim yılı bahar yarıyılı </a:t>
            </a:r>
            <a:r>
              <a:rPr kumimoji="0" lang="tr-TR"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başlangıç olarak </a:t>
            </a:r>
            <a:r>
              <a:rPr kumimoji="0" lang="tr-TR"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kabul edilmiştir. “</a:t>
            </a:r>
          </a:p>
        </p:txBody>
      </p:sp>
      <p:pic>
        <p:nvPicPr>
          <p:cNvPr id="17" name="Resim 16">
            <a:extLst>
              <a:ext uri="{FF2B5EF4-FFF2-40B4-BE49-F238E27FC236}">
                <a16:creationId xmlns:a16="http://schemas.microsoft.com/office/drawing/2014/main" id="{D4A1CCA3-A46B-40D8-BE1B-76D116854AB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9811" y="280015"/>
            <a:ext cx="1302035" cy="1050431"/>
          </a:xfrm>
          <a:prstGeom prst="rect">
            <a:avLst/>
          </a:prstGeom>
          <a:noFill/>
        </p:spPr>
      </p:pic>
      <p:pic>
        <p:nvPicPr>
          <p:cNvPr id="14" name="Resim 13">
            <a:extLst>
              <a:ext uri="{FF2B5EF4-FFF2-40B4-BE49-F238E27FC236}">
                <a16:creationId xmlns:a16="http://schemas.microsoft.com/office/drawing/2014/main" id="{DEB8EEA1-52A5-4A9E-949F-508D15C4B9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6938" y="232757"/>
            <a:ext cx="1455774" cy="1022530"/>
          </a:xfrm>
          <a:prstGeom prst="rect">
            <a:avLst/>
          </a:prstGeom>
          <a:ln>
            <a:noFill/>
          </a:ln>
          <a:effectLst>
            <a:innerShdw blurRad="63500" dist="50800" dir="18900000">
              <a:prstClr val="black">
                <a:alpha val="50000"/>
              </a:prstClr>
            </a:innerShdw>
            <a:softEdge rad="25400"/>
          </a:effectLst>
          <a:scene3d>
            <a:camera prst="perspectiveHeroicExtremeLeftFacing" fov="3600000">
              <a:rot lat="21103835" lon="937975" rev="21320363"/>
            </a:camera>
            <a:lightRig rig="balanced" dir="t"/>
          </a:scene3d>
          <a:sp3d extrusionH="76200" prstMaterial="softEdge">
            <a:bevelT w="82550" h="63500" prst="coolSlant"/>
            <a:bevelB w="165100" prst="coolSlant"/>
          </a:sp3d>
        </p:spPr>
      </p:pic>
      <p:sp>
        <p:nvSpPr>
          <p:cNvPr id="7" name="Başlık 1">
            <a:extLst>
              <a:ext uri="{FF2B5EF4-FFF2-40B4-BE49-F238E27FC236}">
                <a16:creationId xmlns:a16="http://schemas.microsoft.com/office/drawing/2014/main" id="{96854D38-F460-0E63-6B15-19D626E89AD0}"/>
              </a:ext>
            </a:extLst>
          </p:cNvPr>
          <p:cNvSpPr>
            <a:spLocks noGrp="1"/>
          </p:cNvSpPr>
          <p:nvPr>
            <p:ph type="ctrTitle"/>
          </p:nvPr>
        </p:nvSpPr>
        <p:spPr>
          <a:xfrm>
            <a:off x="2481672" y="409972"/>
            <a:ext cx="6820495" cy="741308"/>
          </a:xfrm>
          <a:effectLst>
            <a:glow rad="63500">
              <a:schemeClr val="accent5">
                <a:satMod val="175000"/>
                <a:alpha val="40000"/>
              </a:schemeClr>
            </a:glow>
          </a:effectLst>
        </p:spPr>
        <p:style>
          <a:lnRef idx="2">
            <a:schemeClr val="accent1"/>
          </a:lnRef>
          <a:fillRef idx="1">
            <a:schemeClr val="lt1"/>
          </a:fillRef>
          <a:effectRef idx="0">
            <a:schemeClr val="accent1"/>
          </a:effectRef>
          <a:fontRef idx="minor">
            <a:schemeClr val="dk1"/>
          </a:fontRef>
        </p:style>
        <p:txBody>
          <a:bodyPr anchor="ctr">
            <a:noAutofit/>
          </a:bodyPr>
          <a:lstStyle/>
          <a:p>
            <a:pPr algn="ctr"/>
            <a:r>
              <a:rPr lang="tr-TR" sz="2800" b="1" dirty="0">
                <a:solidFill>
                  <a:srgbClr val="FF0000"/>
                </a:solidFill>
                <a:latin typeface="Arial" panose="020B0604020202020204" pitchFamily="34" charset="0"/>
                <a:cs typeface="Arial" panose="020B0604020202020204" pitchFamily="34" charset="0"/>
              </a:rPr>
              <a:t>   </a:t>
            </a:r>
            <a:r>
              <a:rPr lang="tr-TR" sz="3200" b="1" dirty="0">
                <a:solidFill>
                  <a:srgbClr val="FF0000"/>
                </a:solidFill>
                <a:latin typeface="Calibri Light" panose="020F0302020204030204" pitchFamily="34" charset="0"/>
                <a:cs typeface="Calibri Light" panose="020F0302020204030204" pitchFamily="34" charset="0"/>
              </a:rPr>
              <a:t>Eğitim - Öğretim Süresi</a:t>
            </a:r>
            <a:endParaRPr lang="tr-TR" sz="2800" b="1" dirty="0">
              <a:solidFill>
                <a:srgbClr val="FF0000"/>
              </a:solidFill>
              <a:latin typeface="Arial" panose="020B0604020202020204" pitchFamily="34" charset="0"/>
              <a:cs typeface="Arial" panose="020B0604020202020204" pitchFamily="34" charset="0"/>
            </a:endParaRPr>
          </a:p>
        </p:txBody>
      </p:sp>
      <p:sp>
        <p:nvSpPr>
          <p:cNvPr id="8" name="İçerik Yer Tutucusu 5">
            <a:extLst>
              <a:ext uri="{FF2B5EF4-FFF2-40B4-BE49-F238E27FC236}">
                <a16:creationId xmlns:a16="http://schemas.microsoft.com/office/drawing/2014/main" id="{AE7AC201-AC52-B000-07A5-269B89AC14A6}"/>
              </a:ext>
            </a:extLst>
          </p:cNvPr>
          <p:cNvSpPr txBox="1">
            <a:spLocks/>
          </p:cNvSpPr>
          <p:nvPr/>
        </p:nvSpPr>
        <p:spPr>
          <a:xfrm>
            <a:off x="225204" y="5298111"/>
            <a:ext cx="11598309" cy="579729"/>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lvl1pPr marL="0" indent="0" algn="l" defTabSz="914361" rtl="0" eaLnBrk="1" latinLnBrk="0" hangingPunct="1">
              <a:lnSpc>
                <a:spcPct val="110000"/>
              </a:lnSpc>
              <a:spcBef>
                <a:spcPts val="1000"/>
              </a:spcBef>
              <a:buSzPct val="150000"/>
              <a:buFont typeface="Goudy Old Style" panose="02020502050305020303" pitchFamily="18" charset="0"/>
              <a:buNone/>
              <a:defRPr sz="2000" kern="1200" cap="all" spc="300" baseline="0">
                <a:solidFill>
                  <a:schemeClr val="dk1"/>
                </a:solidFill>
                <a:latin typeface="+mn-lt"/>
                <a:ea typeface="+mn-ea"/>
                <a:cs typeface="+mn-cs"/>
              </a:defRPr>
            </a:lvl1pPr>
            <a:lvl2pPr marL="457181" indent="0" algn="ctr" defTabSz="914361" rtl="0" eaLnBrk="1" latinLnBrk="0" hangingPunct="1">
              <a:lnSpc>
                <a:spcPct val="110000"/>
              </a:lnSpc>
              <a:spcBef>
                <a:spcPts val="500"/>
              </a:spcBef>
              <a:buFontTx/>
              <a:buNone/>
              <a:defRPr sz="2000" kern="1200">
                <a:solidFill>
                  <a:schemeClr val="dk1"/>
                </a:solidFill>
                <a:latin typeface="+mn-lt"/>
                <a:ea typeface="+mn-ea"/>
                <a:cs typeface="+mn-cs"/>
              </a:defRPr>
            </a:lvl2pPr>
            <a:lvl3pPr marL="914361" indent="0" algn="ctr" defTabSz="914361" rtl="0" eaLnBrk="1" latinLnBrk="0" hangingPunct="1">
              <a:lnSpc>
                <a:spcPct val="110000"/>
              </a:lnSpc>
              <a:spcBef>
                <a:spcPts val="500"/>
              </a:spcBef>
              <a:buSzPct val="150000"/>
              <a:buFont typeface="Goudy Old Style" panose="02020502050305020303" pitchFamily="18" charset="0"/>
              <a:buNone/>
              <a:defRPr sz="1800" kern="1200">
                <a:solidFill>
                  <a:schemeClr val="dk1"/>
                </a:solidFill>
                <a:latin typeface="+mn-lt"/>
                <a:ea typeface="+mn-ea"/>
                <a:cs typeface="+mn-cs"/>
              </a:defRPr>
            </a:lvl3pPr>
            <a:lvl4pPr marL="1371543" indent="0" algn="ctr" defTabSz="914361" rtl="0" eaLnBrk="1" latinLnBrk="0" hangingPunct="1">
              <a:lnSpc>
                <a:spcPct val="110000"/>
              </a:lnSpc>
              <a:spcBef>
                <a:spcPts val="500"/>
              </a:spcBef>
              <a:buFontTx/>
              <a:buNone/>
              <a:defRPr sz="1600" kern="1200">
                <a:solidFill>
                  <a:schemeClr val="dk1"/>
                </a:solidFill>
                <a:latin typeface="+mn-lt"/>
                <a:ea typeface="+mn-ea"/>
                <a:cs typeface="+mn-cs"/>
              </a:defRPr>
            </a:lvl4pPr>
            <a:lvl5pPr marL="1828724" indent="0" algn="ctr" defTabSz="914361" rtl="0" eaLnBrk="1" latinLnBrk="0" hangingPunct="1">
              <a:lnSpc>
                <a:spcPct val="110000"/>
              </a:lnSpc>
              <a:spcBef>
                <a:spcPts val="500"/>
              </a:spcBef>
              <a:buSzPct val="150000"/>
              <a:buFont typeface="Goudy Old Style" panose="02020502050305020303" pitchFamily="18" charset="0"/>
              <a:buNone/>
              <a:defRPr sz="1600" kern="1200">
                <a:solidFill>
                  <a:schemeClr val="dk1"/>
                </a:solidFill>
                <a:latin typeface="+mn-lt"/>
                <a:ea typeface="+mn-ea"/>
                <a:cs typeface="+mn-cs"/>
              </a:defRPr>
            </a:lvl5pPr>
            <a:lvl6pPr marL="2285904" indent="0" algn="ctr" defTabSz="914361"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085" indent="0" algn="ctr" defTabSz="914361"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266" indent="0" algn="ctr" defTabSz="914361"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447" indent="0" algn="ctr" defTabSz="914361"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r>
              <a:rPr lang="tr-TR" cap="none" spc="0" dirty="0">
                <a:solidFill>
                  <a:srgbClr val="FF0000"/>
                </a:solidFill>
                <a:latin typeface="Times New Roman" panose="02020603050405020304" pitchFamily="18" charset="0"/>
                <a:cs typeface="Times New Roman" panose="02020603050405020304" pitchFamily="18" charset="0"/>
              </a:rPr>
              <a:t>Bakınız;</a:t>
            </a:r>
            <a:r>
              <a:rPr lang="tr-TR" cap="none" spc="0" dirty="0">
                <a:solidFill>
                  <a:srgbClr val="000000"/>
                </a:solidFill>
                <a:latin typeface="Times New Roman" panose="02020603050405020304" pitchFamily="18" charset="0"/>
                <a:cs typeface="Times New Roman" panose="02020603050405020304" pitchFamily="18" charset="0"/>
              </a:rPr>
              <a:t> Karabük Üniversitesi Ön Lisans, Lisans Eğitim-Öğretim ve Sınav Yönetmeliği </a:t>
            </a:r>
            <a:r>
              <a:rPr lang="tr-TR" cap="none" spc="0" dirty="0">
                <a:solidFill>
                  <a:srgbClr val="FF0000"/>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Madde </a:t>
            </a:r>
            <a:r>
              <a:rPr lang="tr-TR" cap="none" spc="0" dirty="0">
                <a:solidFill>
                  <a:srgbClr val="FF0000"/>
                </a:solidFill>
                <a:latin typeface="Times New Roman" panose="02020603050405020304" pitchFamily="18" charset="0"/>
                <a:cs typeface="Times New Roman" panose="02020603050405020304" pitchFamily="18" charset="0"/>
              </a:rPr>
              <a:t>10</a:t>
            </a:r>
          </a:p>
        </p:txBody>
      </p:sp>
      <p:sp>
        <p:nvSpPr>
          <p:cNvPr id="10" name="İçerik Yer Tutucusu 5">
            <a:extLst>
              <a:ext uri="{FF2B5EF4-FFF2-40B4-BE49-F238E27FC236}">
                <a16:creationId xmlns:a16="http://schemas.microsoft.com/office/drawing/2014/main" id="{E60185D2-8FDB-A187-4271-ACDF556E703D}"/>
              </a:ext>
            </a:extLst>
          </p:cNvPr>
          <p:cNvSpPr txBox="1">
            <a:spLocks/>
          </p:cNvSpPr>
          <p:nvPr/>
        </p:nvSpPr>
        <p:spPr>
          <a:xfrm>
            <a:off x="225206" y="6050794"/>
            <a:ext cx="11598308" cy="727782"/>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None/>
            </a:pPr>
            <a:r>
              <a:rPr lang="tr-TR" sz="2000" dirty="0">
                <a:solidFill>
                  <a:srgbClr val="FF0000"/>
                </a:solidFill>
                <a:latin typeface="Times New Roman" panose="02020603050405020304" pitchFamily="18" charset="0"/>
                <a:cs typeface="Times New Roman" panose="02020603050405020304" pitchFamily="18" charset="0"/>
              </a:rPr>
              <a:t>Bakınız;</a:t>
            </a:r>
            <a:r>
              <a:rPr lang="tr-TR" sz="2000" dirty="0">
                <a:solidFill>
                  <a:srgbClr val="000000"/>
                </a:solidFill>
                <a:latin typeface="Times New Roman" panose="02020603050405020304" pitchFamily="18" charset="0"/>
                <a:cs typeface="Times New Roman" panose="02020603050405020304" pitchFamily="18" charset="0"/>
              </a:rPr>
              <a:t> Karabük Üniversitesi Lisans ve Lisans Öğrencilerinin Azami Süreleri ve Ek Sınavlar/Süreler ile İlgili </a:t>
            </a:r>
            <a:r>
              <a:rPr lang="tr-TR" sz="2000" dirty="0">
                <a:solidFill>
                  <a:srgbClr val="FF0000"/>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Uygulama Esasları</a:t>
            </a:r>
            <a:endParaRPr lang="tr-TR" sz="2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899138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Metin kutusu 6">
            <a:extLst>
              <a:ext uri="{FF2B5EF4-FFF2-40B4-BE49-F238E27FC236}">
                <a16:creationId xmlns:a16="http://schemas.microsoft.com/office/drawing/2014/main" id="{5BADC8EF-D191-0648-832E-79AB86630EB4}"/>
              </a:ext>
            </a:extLst>
          </p:cNvPr>
          <p:cNvSpPr txBox="1"/>
          <p:nvPr/>
        </p:nvSpPr>
        <p:spPr>
          <a:xfrm>
            <a:off x="3333044" y="431907"/>
            <a:ext cx="6649156"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marL="0" indent="0" algn="ctr">
              <a:buNone/>
            </a:pPr>
            <a:r>
              <a:rPr lang="tr-TR" sz="3600" b="1" dirty="0">
                <a:solidFill>
                  <a:schemeClr val="bg1"/>
                </a:solidFill>
              </a:rPr>
              <a:t>Eğitim - Öğretim Programları</a:t>
            </a:r>
          </a:p>
        </p:txBody>
      </p:sp>
      <p:sp>
        <p:nvSpPr>
          <p:cNvPr id="3" name="Metin kutusu 2">
            <a:extLst>
              <a:ext uri="{FF2B5EF4-FFF2-40B4-BE49-F238E27FC236}">
                <a16:creationId xmlns:a16="http://schemas.microsoft.com/office/drawing/2014/main" id="{1BE10956-E3CE-8811-2CDD-B3D67B85C7DD}"/>
              </a:ext>
            </a:extLst>
          </p:cNvPr>
          <p:cNvSpPr txBox="1"/>
          <p:nvPr/>
        </p:nvSpPr>
        <p:spPr>
          <a:xfrm>
            <a:off x="1209659" y="1807858"/>
            <a:ext cx="9424675" cy="3970318"/>
          </a:xfrm>
          <a:prstGeom prst="rect">
            <a:avLst/>
          </a:prstGeom>
          <a:noFill/>
        </p:spPr>
        <p:txBody>
          <a:bodyPr wrap="square">
            <a:spAutoFit/>
          </a:bodyPr>
          <a:lstStyle/>
          <a:p>
            <a:pPr marL="457200" indent="-457200" algn="just">
              <a:buAutoNum type="arabicParenBoth"/>
            </a:pPr>
            <a:r>
              <a:rPr lang="tr-TR" sz="2800" dirty="0"/>
              <a:t>  Ortak zorunlu ve Üniversite seçmeli dersler dışında,</a:t>
            </a:r>
          </a:p>
          <a:p>
            <a:pPr marL="914400" lvl="1" indent="-457200" algn="just">
              <a:buFont typeface="Wingdings" panose="05000000000000000000" pitchFamily="2" charset="2"/>
              <a:buChar char="Ø"/>
            </a:pPr>
            <a:r>
              <a:rPr lang="tr-TR" sz="2800" dirty="0"/>
              <a:t>  </a:t>
            </a:r>
            <a:r>
              <a:rPr lang="tr-TR" sz="2800" b="1" dirty="0"/>
              <a:t>dört yıllık lisans programlarının en az 128 kredi</a:t>
            </a:r>
            <a:r>
              <a:rPr lang="tr-TR" sz="2800" dirty="0"/>
              <a:t>,</a:t>
            </a:r>
          </a:p>
          <a:p>
            <a:pPr marL="914400" lvl="1" indent="-457200" algn="just">
              <a:buFont typeface="Wingdings" panose="05000000000000000000" pitchFamily="2" charset="2"/>
              <a:buChar char="Ø"/>
            </a:pPr>
            <a:r>
              <a:rPr lang="tr-TR" sz="2800" dirty="0"/>
              <a:t>  </a:t>
            </a:r>
            <a:r>
              <a:rPr lang="tr-TR" sz="2800" b="1" dirty="0">
                <a:solidFill>
                  <a:srgbClr val="FF0000"/>
                </a:solidFill>
              </a:rPr>
              <a:t>iki yıllık ön lisans programlarının ise en az 64 kredilik </a:t>
            </a:r>
            <a:r>
              <a:rPr lang="tr-TR" sz="2800" dirty="0"/>
              <a:t>dersleri kapsaması gerekir. </a:t>
            </a:r>
          </a:p>
          <a:p>
            <a:pPr algn="just"/>
            <a:endParaRPr lang="tr-TR" sz="2800" dirty="0"/>
          </a:p>
          <a:p>
            <a:pPr algn="just"/>
            <a:r>
              <a:rPr lang="tr-TR" sz="2800" dirty="0"/>
              <a:t> Üniversite seçmeli dersler dışında, eğitim-öğretim programları </a:t>
            </a:r>
          </a:p>
          <a:p>
            <a:pPr algn="just"/>
            <a:r>
              <a:rPr lang="tr-TR" sz="2800" b="1" dirty="0">
                <a:solidFill>
                  <a:srgbClr val="0070C0"/>
                </a:solidFill>
              </a:rPr>
              <a:t>       her dönem 30 AKTS olmak üzere; </a:t>
            </a:r>
          </a:p>
          <a:p>
            <a:pPr marL="914400" lvl="1" indent="-457200" algn="just">
              <a:buFont typeface="Wingdings" panose="05000000000000000000" pitchFamily="2" charset="2"/>
              <a:buChar char="Ø"/>
            </a:pPr>
            <a:r>
              <a:rPr lang="tr-TR" sz="2800" b="1" dirty="0">
                <a:solidFill>
                  <a:srgbClr val="FF0000"/>
                </a:solidFill>
              </a:rPr>
              <a:t>ön lisans programları 120 AKTS</a:t>
            </a:r>
            <a:r>
              <a:rPr lang="tr-TR" sz="2800" dirty="0"/>
              <a:t>, </a:t>
            </a:r>
          </a:p>
          <a:p>
            <a:pPr marL="914400" lvl="1" indent="-457200" algn="just">
              <a:buFont typeface="Wingdings" panose="05000000000000000000" pitchFamily="2" charset="2"/>
              <a:buChar char="Ø"/>
            </a:pPr>
            <a:r>
              <a:rPr lang="tr-TR" sz="2800" b="1" dirty="0"/>
              <a:t>lisans programları ise 240 AKTS’lik </a:t>
            </a:r>
            <a:r>
              <a:rPr lang="tr-TR" sz="2800" dirty="0"/>
              <a:t>derslerden oluşur.</a:t>
            </a:r>
          </a:p>
        </p:txBody>
      </p:sp>
      <p:sp>
        <p:nvSpPr>
          <p:cNvPr id="5" name="İçerik Yer Tutucusu 5">
            <a:extLst>
              <a:ext uri="{FF2B5EF4-FFF2-40B4-BE49-F238E27FC236}">
                <a16:creationId xmlns:a16="http://schemas.microsoft.com/office/drawing/2014/main" id="{408F02F3-FBFC-66E1-C2B6-9307CB03F443}"/>
              </a:ext>
            </a:extLst>
          </p:cNvPr>
          <p:cNvSpPr>
            <a:spLocks noGrp="1"/>
          </p:cNvSpPr>
          <p:nvPr>
            <p:ph idx="1"/>
          </p:nvPr>
        </p:nvSpPr>
        <p:spPr>
          <a:xfrm>
            <a:off x="838200" y="6340134"/>
            <a:ext cx="9991733" cy="412961"/>
          </a:xfrm>
        </p:spPr>
        <p:style>
          <a:lnRef idx="2">
            <a:schemeClr val="accent1"/>
          </a:lnRef>
          <a:fillRef idx="1">
            <a:schemeClr val="lt1"/>
          </a:fillRef>
          <a:effectRef idx="0">
            <a:schemeClr val="accent1"/>
          </a:effectRef>
          <a:fontRef idx="minor">
            <a:schemeClr val="dk1"/>
          </a:fontRef>
        </p:style>
        <p:txBody>
          <a:bodyPr anchor="ctr">
            <a:normAutofit/>
          </a:bodyPr>
          <a:lstStyle/>
          <a:p>
            <a:pPr marL="0" indent="0">
              <a:buNone/>
            </a:pPr>
            <a:r>
              <a:rPr lang="tr-TR" sz="2000" b="1" dirty="0">
                <a:solidFill>
                  <a:srgbClr val="FF0000"/>
                </a:solidFill>
              </a:rPr>
              <a:t>Bakınız; </a:t>
            </a:r>
            <a:r>
              <a:rPr lang="tr-TR" sz="2000" dirty="0"/>
              <a:t>Karabük Üniversitesi Ön Lisans, Lisans Eğitim-Öğretim ve Sınav Yönetmeliği </a:t>
            </a:r>
            <a:r>
              <a:rPr lang="tr-TR" sz="2000" u="sng" dirty="0">
                <a:solidFill>
                  <a:srgbClr val="FF0000"/>
                </a:solidFill>
                <a:effectLst>
                  <a:outerShdw blurRad="38100" dist="38100" dir="2700000" algn="tl">
                    <a:srgbClr val="000000">
                      <a:alpha val="43137"/>
                    </a:srgbClr>
                  </a:outerShdw>
                </a:effectLst>
                <a:hlinkClick r:id="rId2">
                  <a:extLst>
                    <a:ext uri="{A12FA001-AC4F-418D-AE19-62706E023703}">
                      <ahyp:hlinkClr xmlns:ahyp="http://schemas.microsoft.com/office/drawing/2018/hyperlinkcolor" val="tx"/>
                    </a:ext>
                  </a:extLst>
                </a:hlinkClick>
              </a:rPr>
              <a:t>Madde </a:t>
            </a:r>
            <a:r>
              <a:rPr lang="tr-TR" sz="2000" u="sng" dirty="0">
                <a:solidFill>
                  <a:srgbClr val="FF0000"/>
                </a:solidFill>
                <a:effectLst>
                  <a:outerShdw blurRad="38100" dist="38100" dir="2700000" algn="tl">
                    <a:srgbClr val="000000">
                      <a:alpha val="43137"/>
                    </a:srgbClr>
                  </a:outerShdw>
                </a:effectLst>
              </a:rPr>
              <a:t>11</a:t>
            </a:r>
            <a:endParaRPr lang="tr-TR" sz="2000" b="1" dirty="0">
              <a:solidFill>
                <a:srgbClr val="FF0000"/>
              </a:solidFill>
            </a:endParaRPr>
          </a:p>
        </p:txBody>
      </p:sp>
      <p:pic>
        <p:nvPicPr>
          <p:cNvPr id="2" name="Resim 1">
            <a:extLst>
              <a:ext uri="{FF2B5EF4-FFF2-40B4-BE49-F238E27FC236}">
                <a16:creationId xmlns:a16="http://schemas.microsoft.com/office/drawing/2014/main" id="{A6DBF35C-CED6-40B0-912E-CF1B116929D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2929" y="270181"/>
            <a:ext cx="1232542" cy="975720"/>
          </a:xfrm>
          <a:prstGeom prst="rect">
            <a:avLst/>
          </a:prstGeom>
          <a:noFill/>
        </p:spPr>
      </p:pic>
      <p:sp>
        <p:nvSpPr>
          <p:cNvPr id="4" name="Slayt Numarası Yer Tutucusu 3">
            <a:extLst>
              <a:ext uri="{FF2B5EF4-FFF2-40B4-BE49-F238E27FC236}">
                <a16:creationId xmlns:a16="http://schemas.microsoft.com/office/drawing/2014/main" id="{44F5E3D6-011B-B652-705F-0F9DE3A9DACA}"/>
              </a:ext>
            </a:extLst>
          </p:cNvPr>
          <p:cNvSpPr>
            <a:spLocks noGrp="1"/>
          </p:cNvSpPr>
          <p:nvPr>
            <p:ph type="sldNum" sz="quarter" idx="12"/>
          </p:nvPr>
        </p:nvSpPr>
        <p:spPr/>
        <p:txBody>
          <a:bodyPr/>
          <a:lstStyle/>
          <a:p>
            <a:fld id="{E1144718-6C4D-4377-957E-473B28962CB2}" type="slidenum">
              <a:rPr lang="tr-TR" smtClean="0"/>
              <a:t>47</a:t>
            </a:fld>
            <a:endParaRPr lang="tr-TR"/>
          </a:p>
        </p:txBody>
      </p:sp>
    </p:spTree>
    <p:extLst>
      <p:ext uri="{BB962C8B-B14F-4D97-AF65-F5344CB8AC3E}">
        <p14:creationId xmlns:p14="http://schemas.microsoft.com/office/powerpoint/2010/main" val="19074350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Metin kutusu 6">
            <a:extLst>
              <a:ext uri="{FF2B5EF4-FFF2-40B4-BE49-F238E27FC236}">
                <a16:creationId xmlns:a16="http://schemas.microsoft.com/office/drawing/2014/main" id="{5BADC8EF-D191-0648-832E-79AB86630EB4}"/>
              </a:ext>
            </a:extLst>
          </p:cNvPr>
          <p:cNvSpPr txBox="1"/>
          <p:nvPr/>
        </p:nvSpPr>
        <p:spPr>
          <a:xfrm>
            <a:off x="2967195" y="387438"/>
            <a:ext cx="6649156"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marL="0" indent="0" algn="ctr">
              <a:buNone/>
            </a:pPr>
            <a:r>
              <a:rPr lang="tr-TR" sz="3600" b="1" dirty="0">
                <a:solidFill>
                  <a:schemeClr val="bg1"/>
                </a:solidFill>
              </a:rPr>
              <a:t>Eğitim - Öğretim Programları</a:t>
            </a:r>
          </a:p>
        </p:txBody>
      </p:sp>
      <p:sp>
        <p:nvSpPr>
          <p:cNvPr id="3" name="Metin kutusu 2">
            <a:extLst>
              <a:ext uri="{FF2B5EF4-FFF2-40B4-BE49-F238E27FC236}">
                <a16:creationId xmlns:a16="http://schemas.microsoft.com/office/drawing/2014/main" id="{1BE10956-E3CE-8811-2CDD-B3D67B85C7DD}"/>
              </a:ext>
            </a:extLst>
          </p:cNvPr>
          <p:cNvSpPr txBox="1"/>
          <p:nvPr/>
        </p:nvSpPr>
        <p:spPr>
          <a:xfrm>
            <a:off x="913915" y="1483662"/>
            <a:ext cx="10109734" cy="4893647"/>
          </a:xfrm>
          <a:prstGeom prst="rect">
            <a:avLst/>
          </a:prstGeom>
          <a:noFill/>
        </p:spPr>
        <p:txBody>
          <a:bodyPr wrap="square">
            <a:spAutoFit/>
          </a:bodyPr>
          <a:lstStyle/>
          <a:p>
            <a:pPr algn="just"/>
            <a:r>
              <a:rPr lang="tr-TR" sz="2400" b="1" dirty="0">
                <a:solidFill>
                  <a:srgbClr val="FF0000"/>
                </a:solidFill>
              </a:rPr>
              <a:t>2) </a:t>
            </a:r>
            <a:r>
              <a:rPr lang="tr-TR" sz="2400" dirty="0"/>
              <a:t>Eğitim-öğretim programlarında birimlerin staj, uygulama ve benzeri çalışmalarla ilgili esasları, eğitim öğretimin özelliği göz önünde bulundurularak ilgili kurulun teklifi ile Senato tarafından belirlenir. Eğitim-öğretim programlarında zorunlu staj olmayan fakülte/yüksekokul/meslek yüksekokullarında ise isteğe bağlı olarak öğrenci staj yapabilir. Bu öğrenciler için de staja başlama şartları ile staj uygulama esasları için aynı usul uygulanır.</a:t>
            </a:r>
          </a:p>
          <a:p>
            <a:pPr algn="just"/>
            <a:endParaRPr lang="tr-TR" sz="2400" dirty="0"/>
          </a:p>
          <a:p>
            <a:pPr algn="just"/>
            <a:r>
              <a:rPr lang="tr-TR" sz="2400" b="1" dirty="0">
                <a:solidFill>
                  <a:srgbClr val="FF0000"/>
                </a:solidFill>
              </a:rPr>
              <a:t>3) </a:t>
            </a:r>
            <a:r>
              <a:rPr lang="tr-TR" sz="2400" dirty="0"/>
              <a:t>Eğitim-öğretim planında yer alan bazı uygulamalı derslerde, eğitim-öğretimin özelliğine göre Senato tarafından kabul edilen esaslar çerçevesinde öğrenciye uygulamalarda başarılı olma şartı getirilebilir. Bu takdirde yıl içi uygulamalarında başarısız olan öğrenciler o dersin yarıyıl sonu sınavına ve bütünleme sınavına giremezler.</a:t>
            </a:r>
          </a:p>
          <a:p>
            <a:pPr algn="just"/>
            <a:endParaRPr lang="tr-TR" sz="2400" dirty="0"/>
          </a:p>
        </p:txBody>
      </p:sp>
      <p:sp>
        <p:nvSpPr>
          <p:cNvPr id="5" name="İçerik Yer Tutucusu 5">
            <a:extLst>
              <a:ext uri="{FF2B5EF4-FFF2-40B4-BE49-F238E27FC236}">
                <a16:creationId xmlns:a16="http://schemas.microsoft.com/office/drawing/2014/main" id="{408F02F3-FBFC-66E1-C2B6-9307CB03F443}"/>
              </a:ext>
            </a:extLst>
          </p:cNvPr>
          <p:cNvSpPr>
            <a:spLocks noGrp="1"/>
          </p:cNvSpPr>
          <p:nvPr>
            <p:ph idx="1"/>
          </p:nvPr>
        </p:nvSpPr>
        <p:spPr>
          <a:xfrm>
            <a:off x="1022987" y="6291713"/>
            <a:ext cx="9991733" cy="412961"/>
          </a:xfrm>
        </p:spPr>
        <p:style>
          <a:lnRef idx="2">
            <a:schemeClr val="accent1"/>
          </a:lnRef>
          <a:fillRef idx="1">
            <a:schemeClr val="lt1"/>
          </a:fillRef>
          <a:effectRef idx="0">
            <a:schemeClr val="accent1"/>
          </a:effectRef>
          <a:fontRef idx="minor">
            <a:schemeClr val="dk1"/>
          </a:fontRef>
        </p:style>
        <p:txBody>
          <a:bodyPr anchor="ctr">
            <a:normAutofit/>
          </a:bodyPr>
          <a:lstStyle/>
          <a:p>
            <a:pPr marL="0" indent="0">
              <a:buNone/>
            </a:pPr>
            <a:r>
              <a:rPr lang="tr-TR" sz="2000" b="1" dirty="0">
                <a:solidFill>
                  <a:srgbClr val="FF0000"/>
                </a:solidFill>
              </a:rPr>
              <a:t>Bakınız; </a:t>
            </a:r>
            <a:r>
              <a:rPr lang="tr-TR" sz="2000" dirty="0"/>
              <a:t>Karabük Üniversitesi Ön Lisans, Lisans Eğitim-Öğretim ve Sınav Yönetmeliği </a:t>
            </a:r>
            <a:r>
              <a:rPr lang="tr-TR" sz="2000" u="sng" dirty="0">
                <a:solidFill>
                  <a:srgbClr val="FF0000"/>
                </a:solidFill>
                <a:effectLst>
                  <a:outerShdw blurRad="38100" dist="38100" dir="2700000" algn="tl">
                    <a:srgbClr val="000000">
                      <a:alpha val="43137"/>
                    </a:srgbClr>
                  </a:outerShdw>
                </a:effectLst>
                <a:hlinkClick r:id="rId2">
                  <a:extLst>
                    <a:ext uri="{A12FA001-AC4F-418D-AE19-62706E023703}">
                      <ahyp:hlinkClr xmlns:ahyp="http://schemas.microsoft.com/office/drawing/2018/hyperlinkcolor" val="tx"/>
                    </a:ext>
                  </a:extLst>
                </a:hlinkClick>
              </a:rPr>
              <a:t>Madde </a:t>
            </a:r>
            <a:r>
              <a:rPr lang="tr-TR" sz="2000" u="sng" dirty="0">
                <a:solidFill>
                  <a:srgbClr val="FF0000"/>
                </a:solidFill>
                <a:effectLst>
                  <a:outerShdw blurRad="38100" dist="38100" dir="2700000" algn="tl">
                    <a:srgbClr val="000000">
                      <a:alpha val="43137"/>
                    </a:srgbClr>
                  </a:outerShdw>
                </a:effectLst>
              </a:rPr>
              <a:t>11</a:t>
            </a:r>
            <a:endParaRPr lang="tr-TR" sz="2000" b="1" dirty="0">
              <a:solidFill>
                <a:srgbClr val="FF0000"/>
              </a:solidFill>
            </a:endParaRPr>
          </a:p>
        </p:txBody>
      </p:sp>
      <p:pic>
        <p:nvPicPr>
          <p:cNvPr id="2" name="Resim 1">
            <a:extLst>
              <a:ext uri="{FF2B5EF4-FFF2-40B4-BE49-F238E27FC236}">
                <a16:creationId xmlns:a16="http://schemas.microsoft.com/office/drawing/2014/main" id="{711C0D7E-6AC6-A387-0294-329762D55E6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7349" y="213158"/>
            <a:ext cx="1173132" cy="928689"/>
          </a:xfrm>
          <a:prstGeom prst="rect">
            <a:avLst/>
          </a:prstGeom>
          <a:noFill/>
        </p:spPr>
      </p:pic>
      <p:sp>
        <p:nvSpPr>
          <p:cNvPr id="4" name="Slayt Numarası Yer Tutucusu 3">
            <a:extLst>
              <a:ext uri="{FF2B5EF4-FFF2-40B4-BE49-F238E27FC236}">
                <a16:creationId xmlns:a16="http://schemas.microsoft.com/office/drawing/2014/main" id="{865543A5-F991-2032-5231-81AF2604940D}"/>
              </a:ext>
            </a:extLst>
          </p:cNvPr>
          <p:cNvSpPr>
            <a:spLocks noGrp="1"/>
          </p:cNvSpPr>
          <p:nvPr>
            <p:ph type="sldNum" sz="quarter" idx="12"/>
          </p:nvPr>
        </p:nvSpPr>
        <p:spPr/>
        <p:txBody>
          <a:bodyPr/>
          <a:lstStyle/>
          <a:p>
            <a:fld id="{E1144718-6C4D-4377-957E-473B28962CB2}" type="slidenum">
              <a:rPr lang="tr-TR" smtClean="0"/>
              <a:t>48</a:t>
            </a:fld>
            <a:endParaRPr lang="tr-TR"/>
          </a:p>
        </p:txBody>
      </p:sp>
    </p:spTree>
    <p:extLst>
      <p:ext uri="{BB962C8B-B14F-4D97-AF65-F5344CB8AC3E}">
        <p14:creationId xmlns:p14="http://schemas.microsoft.com/office/powerpoint/2010/main" val="38128657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Metin kutusu 6">
            <a:extLst>
              <a:ext uri="{FF2B5EF4-FFF2-40B4-BE49-F238E27FC236}">
                <a16:creationId xmlns:a16="http://schemas.microsoft.com/office/drawing/2014/main" id="{5BADC8EF-D191-0648-832E-79AB86630EB4}"/>
              </a:ext>
            </a:extLst>
          </p:cNvPr>
          <p:cNvSpPr txBox="1"/>
          <p:nvPr/>
        </p:nvSpPr>
        <p:spPr>
          <a:xfrm>
            <a:off x="2977237" y="437042"/>
            <a:ext cx="6649156" cy="646331"/>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0" indent="0" algn="ctr">
              <a:buFont typeface="Arial" panose="020B0604020202020204" pitchFamily="34" charset="0"/>
              <a:buNone/>
            </a:pPr>
            <a:r>
              <a:rPr lang="tr-TR" sz="3600" b="1" dirty="0"/>
              <a:t>Yatay Geçişler</a:t>
            </a:r>
          </a:p>
        </p:txBody>
      </p:sp>
      <p:sp>
        <p:nvSpPr>
          <p:cNvPr id="11" name="Metin kutusu 10">
            <a:extLst>
              <a:ext uri="{FF2B5EF4-FFF2-40B4-BE49-F238E27FC236}">
                <a16:creationId xmlns:a16="http://schemas.microsoft.com/office/drawing/2014/main" id="{914F981C-FE41-1FC7-A6D1-7F693AB19CF8}"/>
              </a:ext>
            </a:extLst>
          </p:cNvPr>
          <p:cNvSpPr txBox="1"/>
          <p:nvPr/>
        </p:nvSpPr>
        <p:spPr>
          <a:xfrm>
            <a:off x="838200" y="4936371"/>
            <a:ext cx="10555111" cy="178510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0" indent="0">
              <a:buFont typeface="Arial" panose="020B0604020202020204" pitchFamily="34" charset="0"/>
              <a:buNone/>
            </a:pPr>
            <a:r>
              <a:rPr lang="tr-TR" sz="2200" b="1" dirty="0">
                <a:solidFill>
                  <a:srgbClr val="FF0000"/>
                </a:solidFill>
              </a:rPr>
              <a:t>Bakınız; </a:t>
            </a:r>
            <a:r>
              <a:rPr lang="tr-TR" sz="2200" dirty="0"/>
              <a:t>Yükseköğretim Kurumlarında Ön Lisans ve Lisans Düzeyindeki Programlar</a:t>
            </a:r>
          </a:p>
          <a:p>
            <a:pPr marL="0" indent="0">
              <a:buFont typeface="Arial" panose="020B0604020202020204" pitchFamily="34" charset="0"/>
              <a:buNone/>
            </a:pPr>
            <a:r>
              <a:rPr lang="tr-TR" sz="2200" dirty="0"/>
              <a:t>               Arasında Geçiş, Çift Anadal, Yan Dal ile Kurumlar Arası Kredi Transferi Yapılması   </a:t>
            </a:r>
          </a:p>
          <a:p>
            <a:pPr marL="0" indent="0">
              <a:buFont typeface="Arial" panose="020B0604020202020204" pitchFamily="34" charset="0"/>
              <a:buNone/>
            </a:pPr>
            <a:r>
              <a:rPr lang="tr-TR" sz="2200" dirty="0"/>
              <a:t>               Esaslarına İlişkin </a:t>
            </a:r>
            <a:r>
              <a:rPr lang="tr-TR" sz="2200" dirty="0">
                <a:hlinkClick r:id="rId2"/>
              </a:rPr>
              <a:t>Yönetmelik</a:t>
            </a:r>
            <a:endParaRPr lang="tr-TR" sz="2200" dirty="0"/>
          </a:p>
          <a:p>
            <a:pPr marL="0" indent="0">
              <a:buFont typeface="Arial" panose="020B0604020202020204" pitchFamily="34" charset="0"/>
              <a:buNone/>
            </a:pPr>
            <a:r>
              <a:rPr lang="tr-TR" sz="2200" b="1" dirty="0">
                <a:solidFill>
                  <a:srgbClr val="FF0000"/>
                </a:solidFill>
              </a:rPr>
              <a:t>Bakınız; </a:t>
            </a:r>
            <a:r>
              <a:rPr lang="tr-TR" sz="2200" dirty="0"/>
              <a:t>Güz ve Bahar Dönemi Ek Madde 1 </a:t>
            </a:r>
            <a:r>
              <a:rPr lang="tr-TR" sz="2200" dirty="0">
                <a:hlinkClick r:id="rId3"/>
              </a:rPr>
              <a:t>Uygulama İlkeleri</a:t>
            </a:r>
            <a:endParaRPr lang="tr-TR" sz="2200" dirty="0"/>
          </a:p>
          <a:p>
            <a:pPr marL="0" indent="0">
              <a:buFont typeface="Arial" panose="020B0604020202020204" pitchFamily="34" charset="0"/>
              <a:buNone/>
            </a:pPr>
            <a:r>
              <a:rPr lang="tr-TR" sz="2200" b="1" dirty="0">
                <a:solidFill>
                  <a:srgbClr val="FF0000"/>
                </a:solidFill>
              </a:rPr>
              <a:t>Bakınız; </a:t>
            </a:r>
            <a:r>
              <a:rPr lang="tr-TR" sz="2200" dirty="0"/>
              <a:t>Karabük Üniversitesi Ön Lisans ve Lisans Programları Yatay Geçiş </a:t>
            </a:r>
            <a:r>
              <a:rPr lang="tr-TR" sz="2200" dirty="0">
                <a:hlinkClick r:id="rId4"/>
              </a:rPr>
              <a:t>Yönergesi  </a:t>
            </a:r>
            <a:endParaRPr lang="tr-TR" sz="2200" dirty="0"/>
          </a:p>
        </p:txBody>
      </p:sp>
      <p:pic>
        <p:nvPicPr>
          <p:cNvPr id="3" name="Resim 2">
            <a:extLst>
              <a:ext uri="{FF2B5EF4-FFF2-40B4-BE49-F238E27FC236}">
                <a16:creationId xmlns:a16="http://schemas.microsoft.com/office/drawing/2014/main" id="{3C6C6169-567B-F01C-8803-2063580C4AB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6219" y="322053"/>
            <a:ext cx="1207457" cy="955862"/>
          </a:xfrm>
          <a:prstGeom prst="rect">
            <a:avLst/>
          </a:prstGeom>
          <a:noFill/>
        </p:spPr>
      </p:pic>
      <p:graphicFrame>
        <p:nvGraphicFramePr>
          <p:cNvPr id="18" name="İçerik Yer Tutucusu 2">
            <a:extLst>
              <a:ext uri="{FF2B5EF4-FFF2-40B4-BE49-F238E27FC236}">
                <a16:creationId xmlns:a16="http://schemas.microsoft.com/office/drawing/2014/main" id="{32F4D76B-F18A-C2F4-5145-41C1E9B6CC3C}"/>
              </a:ext>
            </a:extLst>
          </p:cNvPr>
          <p:cNvGraphicFramePr/>
          <p:nvPr>
            <p:extLst>
              <p:ext uri="{D42A27DB-BD31-4B8C-83A1-F6EECF244321}">
                <p14:modId xmlns:p14="http://schemas.microsoft.com/office/powerpoint/2010/main" val="595708367"/>
              </p:ext>
            </p:extLst>
          </p:nvPr>
        </p:nvGraphicFramePr>
        <p:xfrm>
          <a:off x="595676" y="1516838"/>
          <a:ext cx="11262423" cy="288270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4" name="Slayt Numarası Yer Tutucusu 3">
            <a:extLst>
              <a:ext uri="{FF2B5EF4-FFF2-40B4-BE49-F238E27FC236}">
                <a16:creationId xmlns:a16="http://schemas.microsoft.com/office/drawing/2014/main" id="{7F584D5B-1E8B-2A2B-A2CC-288B2B5F993A}"/>
              </a:ext>
            </a:extLst>
          </p:cNvPr>
          <p:cNvSpPr>
            <a:spLocks noGrp="1"/>
          </p:cNvSpPr>
          <p:nvPr>
            <p:ph type="sldNum" sz="quarter" idx="12"/>
          </p:nvPr>
        </p:nvSpPr>
        <p:spPr/>
        <p:txBody>
          <a:bodyPr/>
          <a:lstStyle/>
          <a:p>
            <a:fld id="{E1144718-6C4D-4377-957E-473B28962CB2}" type="slidenum">
              <a:rPr lang="tr-TR" smtClean="0"/>
              <a:t>49</a:t>
            </a:fld>
            <a:endParaRPr lang="tr-TR"/>
          </a:p>
        </p:txBody>
      </p:sp>
    </p:spTree>
    <p:extLst>
      <p:ext uri="{BB962C8B-B14F-4D97-AF65-F5344CB8AC3E}">
        <p14:creationId xmlns:p14="http://schemas.microsoft.com/office/powerpoint/2010/main" val="4344664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8294908-8B00-4F58-BBBA-20F71A40A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Shape 22">
            <a:extLst>
              <a:ext uri="{FF2B5EF4-FFF2-40B4-BE49-F238E27FC236}">
                <a16:creationId xmlns:a16="http://schemas.microsoft.com/office/drawing/2014/main" id="{4364C879-1404-4203-8E9D-CC5DE0A621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782" y="-1386168"/>
            <a:ext cx="2424873" cy="3611191"/>
          </a:xfrm>
          <a:custGeom>
            <a:avLst/>
            <a:gdLst>
              <a:gd name="connsiteX0" fmla="*/ 0 w 2424873"/>
              <a:gd name="connsiteY0" fmla="*/ 2424874 h 3611191"/>
              <a:gd name="connsiteX1" fmla="*/ 2424873 w 2424873"/>
              <a:gd name="connsiteY1" fmla="*/ 0 h 3611191"/>
              <a:gd name="connsiteX2" fmla="*/ 2424873 w 2424873"/>
              <a:gd name="connsiteY2" fmla="*/ 3611191 h 3611191"/>
              <a:gd name="connsiteX3" fmla="*/ 1186317 w 2424873"/>
              <a:gd name="connsiteY3" fmla="*/ 3611191 h 3611191"/>
            </a:gdLst>
            <a:ahLst/>
            <a:cxnLst>
              <a:cxn ang="0">
                <a:pos x="connsiteX0" y="connsiteY0"/>
              </a:cxn>
              <a:cxn ang="0">
                <a:pos x="connsiteX1" y="connsiteY1"/>
              </a:cxn>
              <a:cxn ang="0">
                <a:pos x="connsiteX2" y="connsiteY2"/>
              </a:cxn>
              <a:cxn ang="0">
                <a:pos x="connsiteX3" y="connsiteY3"/>
              </a:cxn>
            </a:cxnLst>
            <a:rect l="l" t="t" r="r" b="b"/>
            <a:pathLst>
              <a:path w="2424873" h="3611191">
                <a:moveTo>
                  <a:pt x="0" y="2424874"/>
                </a:moveTo>
                <a:lnTo>
                  <a:pt x="2424873" y="0"/>
                </a:lnTo>
                <a:lnTo>
                  <a:pt x="2424873" y="3611191"/>
                </a:lnTo>
                <a:lnTo>
                  <a:pt x="1186317" y="361119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24">
            <a:extLst>
              <a:ext uri="{FF2B5EF4-FFF2-40B4-BE49-F238E27FC236}">
                <a16:creationId xmlns:a16="http://schemas.microsoft.com/office/drawing/2014/main" id="{84617302-4B0D-4351-A6BB-6F0930D94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571000" y="-338582"/>
            <a:ext cx="1635955" cy="1635955"/>
          </a:xfrm>
          <a:custGeom>
            <a:avLst/>
            <a:gdLst>
              <a:gd name="connsiteX0" fmla="*/ 0 w 1635955"/>
              <a:gd name="connsiteY0" fmla="*/ 957987 h 1635955"/>
              <a:gd name="connsiteX1" fmla="*/ 957987 w 1635955"/>
              <a:gd name="connsiteY1" fmla="*/ 0 h 1635955"/>
              <a:gd name="connsiteX2" fmla="*/ 1635955 w 1635955"/>
              <a:gd name="connsiteY2" fmla="*/ 0 h 1635955"/>
              <a:gd name="connsiteX3" fmla="*/ 1635955 w 1635955"/>
              <a:gd name="connsiteY3" fmla="*/ 1635955 h 1635955"/>
              <a:gd name="connsiteX4" fmla="*/ 0 w 1635955"/>
              <a:gd name="connsiteY4" fmla="*/ 1635955 h 1635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55" h="1635955">
                <a:moveTo>
                  <a:pt x="0" y="957987"/>
                </a:moveTo>
                <a:lnTo>
                  <a:pt x="957987" y="0"/>
                </a:lnTo>
                <a:lnTo>
                  <a:pt x="1635955" y="0"/>
                </a:lnTo>
                <a:lnTo>
                  <a:pt x="1635955" y="1635955"/>
                </a:lnTo>
                <a:lnTo>
                  <a:pt x="0" y="1635955"/>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a:extLst>
              <a:ext uri="{FF2B5EF4-FFF2-40B4-BE49-F238E27FC236}">
                <a16:creationId xmlns:a16="http://schemas.microsoft.com/office/drawing/2014/main" id="{DA2C7802-C2E0-4218-8F89-8DD7CCD2C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7985" y="-6588"/>
            <a:ext cx="4059393" cy="2548110"/>
          </a:xfrm>
          <a:custGeom>
            <a:avLst/>
            <a:gdLst>
              <a:gd name="connsiteX0" fmla="*/ 0 w 4059393"/>
              <a:gd name="connsiteY0" fmla="*/ 1511282 h 2548110"/>
              <a:gd name="connsiteX1" fmla="*/ 1511282 w 4059393"/>
              <a:gd name="connsiteY1" fmla="*/ 0 h 2548110"/>
              <a:gd name="connsiteX2" fmla="*/ 4059393 w 4059393"/>
              <a:gd name="connsiteY2" fmla="*/ 2548110 h 2548110"/>
              <a:gd name="connsiteX3" fmla="*/ 0 w 4059393"/>
              <a:gd name="connsiteY3" fmla="*/ 2548110 h 2548110"/>
            </a:gdLst>
            <a:ahLst/>
            <a:cxnLst>
              <a:cxn ang="0">
                <a:pos x="connsiteX0" y="connsiteY0"/>
              </a:cxn>
              <a:cxn ang="0">
                <a:pos x="connsiteX1" y="connsiteY1"/>
              </a:cxn>
              <a:cxn ang="0">
                <a:pos x="connsiteX2" y="connsiteY2"/>
              </a:cxn>
              <a:cxn ang="0">
                <a:pos x="connsiteX3" y="connsiteY3"/>
              </a:cxn>
            </a:cxnLst>
            <a:rect l="l" t="t" r="r" b="b"/>
            <a:pathLst>
              <a:path w="4059393" h="2548110">
                <a:moveTo>
                  <a:pt x="0" y="1511282"/>
                </a:moveTo>
                <a:lnTo>
                  <a:pt x="1511282" y="0"/>
                </a:lnTo>
                <a:lnTo>
                  <a:pt x="4059393" y="2548110"/>
                </a:lnTo>
                <a:lnTo>
                  <a:pt x="0" y="254811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Rectangle 28">
            <a:extLst>
              <a:ext uri="{FF2B5EF4-FFF2-40B4-BE49-F238E27FC236}">
                <a16:creationId xmlns:a16="http://schemas.microsoft.com/office/drawing/2014/main" id="{A6D7111A-21E5-4EE9-8A78-10E5530F01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262924" y="1465780"/>
            <a:ext cx="1185708" cy="118570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A3969E80-A77B-49FC-9122-D89AFD5EE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9557" y="5198743"/>
            <a:ext cx="2444907" cy="2366116"/>
          </a:xfrm>
          <a:custGeom>
            <a:avLst/>
            <a:gdLst>
              <a:gd name="connsiteX0" fmla="*/ 0 w 2203753"/>
              <a:gd name="connsiteY0" fmla="*/ 0 h 2132734"/>
              <a:gd name="connsiteX1" fmla="*/ 2203753 w 2203753"/>
              <a:gd name="connsiteY1" fmla="*/ 0 h 2132734"/>
              <a:gd name="connsiteX2" fmla="*/ 2203753 w 2203753"/>
              <a:gd name="connsiteY2" fmla="*/ 576461 h 2132734"/>
              <a:gd name="connsiteX3" fmla="*/ 647480 w 2203753"/>
              <a:gd name="connsiteY3" fmla="*/ 2132734 h 2132734"/>
              <a:gd name="connsiteX4" fmla="*/ 0 w 2203753"/>
              <a:gd name="connsiteY4" fmla="*/ 1485255 h 2132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753" h="2132734">
                <a:moveTo>
                  <a:pt x="0" y="0"/>
                </a:moveTo>
                <a:lnTo>
                  <a:pt x="2203753" y="0"/>
                </a:lnTo>
                <a:lnTo>
                  <a:pt x="2203753" y="576461"/>
                </a:lnTo>
                <a:lnTo>
                  <a:pt x="647480" y="2132734"/>
                </a:lnTo>
                <a:lnTo>
                  <a:pt x="0" y="1485255"/>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Rectangle 32">
            <a:extLst>
              <a:ext uri="{FF2B5EF4-FFF2-40B4-BE49-F238E27FC236}">
                <a16:creationId xmlns:a16="http://schemas.microsoft.com/office/drawing/2014/main" id="{1849CA57-76BD-4CF2-80BA-D7A46A01B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769787" y="5439893"/>
            <a:ext cx="928467" cy="928467"/>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ffectLst>
                <a:outerShdw blurRad="38100" dist="38100" dir="2700000" algn="tl">
                  <a:srgbClr val="000000">
                    <a:alpha val="43137"/>
                  </a:srgbClr>
                </a:outerShdw>
              </a:effectLst>
            </a:endParaRPr>
          </a:p>
        </p:txBody>
      </p:sp>
      <p:sp>
        <p:nvSpPr>
          <p:cNvPr id="35" name="Freeform: Shape 34">
            <a:extLst>
              <a:ext uri="{FF2B5EF4-FFF2-40B4-BE49-F238E27FC236}">
                <a16:creationId xmlns:a16="http://schemas.microsoft.com/office/drawing/2014/main" id="{35E9085E-E730-4768-83D4-6CB7E98971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401311" y="734311"/>
            <a:ext cx="5389379" cy="5389379"/>
          </a:xfrm>
          <a:custGeom>
            <a:avLst/>
            <a:gdLst>
              <a:gd name="connsiteX0" fmla="*/ 0 w 5389379"/>
              <a:gd name="connsiteY0" fmla="*/ 540040 h 5389379"/>
              <a:gd name="connsiteX1" fmla="*/ 540040 w 5389379"/>
              <a:gd name="connsiteY1" fmla="*/ 0 h 5389379"/>
              <a:gd name="connsiteX2" fmla="*/ 5389379 w 5389379"/>
              <a:gd name="connsiteY2" fmla="*/ 0 h 5389379"/>
              <a:gd name="connsiteX3" fmla="*/ 5389379 w 5389379"/>
              <a:gd name="connsiteY3" fmla="*/ 4838655 h 5389379"/>
              <a:gd name="connsiteX4" fmla="*/ 4838655 w 5389379"/>
              <a:gd name="connsiteY4" fmla="*/ 5389379 h 5389379"/>
              <a:gd name="connsiteX5" fmla="*/ 0 w 5389379"/>
              <a:gd name="connsiteY5" fmla="*/ 5389379 h 5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379" h="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Slayt Numarası Yer Tutucusu 2">
            <a:extLst>
              <a:ext uri="{FF2B5EF4-FFF2-40B4-BE49-F238E27FC236}">
                <a16:creationId xmlns:a16="http://schemas.microsoft.com/office/drawing/2014/main" id="{A15A611F-54A8-BAD2-C706-BBC1F1F4D594}"/>
              </a:ext>
            </a:extLst>
          </p:cNvPr>
          <p:cNvSpPr>
            <a:spLocks noGrp="1"/>
          </p:cNvSpPr>
          <p:nvPr>
            <p:ph type="sldNum" sz="quarter" idx="12"/>
          </p:nvPr>
        </p:nvSpPr>
        <p:spPr>
          <a:xfrm>
            <a:off x="321732" y="6356350"/>
            <a:ext cx="2568811" cy="365125"/>
          </a:xfrm>
        </p:spPr>
        <p:txBody>
          <a:bodyPr vert="horz" lIns="91440" tIns="45720" rIns="91440" bIns="45720" rtlCol="0" anchor="ctr">
            <a:normAutofit/>
          </a:bodyPr>
          <a:lstStyle/>
          <a:p>
            <a:pPr algn="l">
              <a:spcAft>
                <a:spcPts val="600"/>
              </a:spcAft>
            </a:pPr>
            <a:fld id="{E1144718-6C4D-4377-957E-473B28962CB2}" type="slidenum">
              <a:rPr lang="en-US" smtClean="0">
                <a:solidFill>
                  <a:srgbClr val="FFFFFF"/>
                </a:solidFill>
              </a:rPr>
              <a:pPr algn="l">
                <a:spcAft>
                  <a:spcPts val="600"/>
                </a:spcAft>
              </a:pPr>
              <a:t>5</a:t>
            </a:fld>
            <a:endParaRPr lang="en-US">
              <a:solidFill>
                <a:srgbClr val="FFFFFF"/>
              </a:solidFill>
            </a:endParaRPr>
          </a:p>
        </p:txBody>
      </p:sp>
      <p:sp>
        <p:nvSpPr>
          <p:cNvPr id="37" name="Freeform: Shape 36">
            <a:extLst>
              <a:ext uri="{FF2B5EF4-FFF2-40B4-BE49-F238E27FC236}">
                <a16:creationId xmlns:a16="http://schemas.microsoft.com/office/drawing/2014/main" id="{973272FE-A474-4CAE-8CA2-BCC8B476C3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00283" y="33283"/>
            <a:ext cx="6791435" cy="6791435"/>
          </a:xfrm>
          <a:custGeom>
            <a:avLst/>
            <a:gdLst>
              <a:gd name="connsiteX0" fmla="*/ 1860938 w 6791435"/>
              <a:gd name="connsiteY0" fmla="*/ 81158 h 6791435"/>
              <a:gd name="connsiteX1" fmla="*/ 1942096 w 6791435"/>
              <a:gd name="connsiteY1" fmla="*/ 0 h 6791435"/>
              <a:gd name="connsiteX2" fmla="*/ 6791435 w 6791435"/>
              <a:gd name="connsiteY2" fmla="*/ 0 h 6791435"/>
              <a:gd name="connsiteX3" fmla="*/ 6791435 w 6791435"/>
              <a:gd name="connsiteY3" fmla="*/ 4838655 h 6791435"/>
              <a:gd name="connsiteX4" fmla="*/ 6710277 w 6791435"/>
              <a:gd name="connsiteY4" fmla="*/ 4919813 h 6791435"/>
              <a:gd name="connsiteX5" fmla="*/ 6710277 w 6791435"/>
              <a:gd name="connsiteY5" fmla="*/ 81158 h 6791435"/>
              <a:gd name="connsiteX6" fmla="*/ 0 w 6791435"/>
              <a:gd name="connsiteY6" fmla="*/ 1942096 h 6791435"/>
              <a:gd name="connsiteX7" fmla="*/ 81158 w 6791435"/>
              <a:gd name="connsiteY7" fmla="*/ 1860938 h 6791435"/>
              <a:gd name="connsiteX8" fmla="*/ 81158 w 6791435"/>
              <a:gd name="connsiteY8" fmla="*/ 6710277 h 6791435"/>
              <a:gd name="connsiteX9" fmla="*/ 4919813 w 6791435"/>
              <a:gd name="connsiteY9" fmla="*/ 6710277 h 6791435"/>
              <a:gd name="connsiteX10" fmla="*/ 4838655 w 6791435"/>
              <a:gd name="connsiteY10" fmla="*/ 6791435 h 6791435"/>
              <a:gd name="connsiteX11" fmla="*/ 0 w 6791435"/>
              <a:gd name="connsiteY11" fmla="*/ 6791435 h 679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1435" h="6791435">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39" name="Freeform: Shape 38">
            <a:extLst>
              <a:ext uri="{FF2B5EF4-FFF2-40B4-BE49-F238E27FC236}">
                <a16:creationId xmlns:a16="http://schemas.microsoft.com/office/drawing/2014/main" id="{E07981EA-05A6-437C-88D7-B377B92B03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9823" y="5457591"/>
            <a:ext cx="2231794" cy="2568811"/>
          </a:xfrm>
          <a:custGeom>
            <a:avLst/>
            <a:gdLst>
              <a:gd name="connsiteX0" fmla="*/ 0 w 2940086"/>
              <a:gd name="connsiteY0" fmla="*/ 0 h 3384061"/>
              <a:gd name="connsiteX1" fmla="*/ 2496112 w 2940086"/>
              <a:gd name="connsiteY1" fmla="*/ 0 h 3384061"/>
              <a:gd name="connsiteX2" fmla="*/ 2940086 w 2940086"/>
              <a:gd name="connsiteY2" fmla="*/ 443975 h 3384061"/>
              <a:gd name="connsiteX3" fmla="*/ 0 w 2940086"/>
              <a:gd name="connsiteY3" fmla="*/ 3384061 h 3384061"/>
            </a:gdLst>
            <a:ahLst/>
            <a:cxnLst>
              <a:cxn ang="0">
                <a:pos x="connsiteX0" y="connsiteY0"/>
              </a:cxn>
              <a:cxn ang="0">
                <a:pos x="connsiteX1" y="connsiteY1"/>
              </a:cxn>
              <a:cxn ang="0">
                <a:pos x="connsiteX2" y="connsiteY2"/>
              </a:cxn>
              <a:cxn ang="0">
                <a:pos x="connsiteX3" y="connsiteY3"/>
              </a:cxn>
            </a:cxnLst>
            <a:rect l="l" t="t" r="r" b="b"/>
            <a:pathLst>
              <a:path w="2940086" h="3384061">
                <a:moveTo>
                  <a:pt x="0" y="0"/>
                </a:moveTo>
                <a:lnTo>
                  <a:pt x="2496112" y="0"/>
                </a:lnTo>
                <a:lnTo>
                  <a:pt x="2940086" y="443975"/>
                </a:lnTo>
                <a:lnTo>
                  <a:pt x="0" y="338406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Rectangle 40">
            <a:extLst>
              <a:ext uri="{FF2B5EF4-FFF2-40B4-BE49-F238E27FC236}">
                <a16:creationId xmlns:a16="http://schemas.microsoft.com/office/drawing/2014/main" id="{15E3C750-986E-4769-B1AE-49289FBEE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720059" y="5243545"/>
            <a:ext cx="959985" cy="95998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Resim 4">
            <a:extLst>
              <a:ext uri="{FF2B5EF4-FFF2-40B4-BE49-F238E27FC236}">
                <a16:creationId xmlns:a16="http://schemas.microsoft.com/office/drawing/2014/main" id="{A33B65D0-C915-326F-B839-8C449B48FE7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4889" y="297348"/>
            <a:ext cx="1432446" cy="1158029"/>
          </a:xfrm>
          <a:prstGeom prst="rect">
            <a:avLst/>
          </a:prstGeom>
          <a:noFill/>
        </p:spPr>
      </p:pic>
      <p:pic>
        <p:nvPicPr>
          <p:cNvPr id="13" name="Resim 12">
            <a:extLst>
              <a:ext uri="{FF2B5EF4-FFF2-40B4-BE49-F238E27FC236}">
                <a16:creationId xmlns:a16="http://schemas.microsoft.com/office/drawing/2014/main" id="{B04EF054-9533-68F7-F6D7-5E2C6FC2D84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330787" y="221311"/>
            <a:ext cx="1558888" cy="1234066"/>
          </a:xfrm>
          <a:prstGeom prst="rect">
            <a:avLst/>
          </a:prstGeom>
          <a:noFill/>
        </p:spPr>
      </p:pic>
      <p:sp>
        <p:nvSpPr>
          <p:cNvPr id="17" name="Dikdörtgen: Köşeleri Yuvarlatılmış 16">
            <a:extLst>
              <a:ext uri="{FF2B5EF4-FFF2-40B4-BE49-F238E27FC236}">
                <a16:creationId xmlns:a16="http://schemas.microsoft.com/office/drawing/2014/main" id="{8BF00F50-1BF0-EF00-1E28-7C467A7DE394}"/>
              </a:ext>
            </a:extLst>
          </p:cNvPr>
          <p:cNvSpPr/>
          <p:nvPr/>
        </p:nvSpPr>
        <p:spPr>
          <a:xfrm>
            <a:off x="3539779" y="2179529"/>
            <a:ext cx="5129874" cy="2501317"/>
          </a:xfrm>
          <a:prstGeom prst="roundRect">
            <a:avLst/>
          </a:prstGeom>
          <a:solidFill>
            <a:schemeClr val="bg1"/>
          </a:solidFill>
          <a:ln w="114300" cmpd="tri">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harsh" dir="t"/>
            </a:scene3d>
            <a:sp3d extrusionH="57150" prstMaterial="matte">
              <a:bevelT w="63500" h="12700" prst="angle"/>
              <a:contourClr>
                <a:schemeClr val="bg1">
                  <a:lumMod val="65000"/>
                </a:schemeClr>
              </a:contourClr>
            </a:sp3d>
          </a:bodyPr>
          <a:lstStyle/>
          <a:p>
            <a:pPr algn="ctr"/>
            <a:r>
              <a:rPr lang="tr-TR" sz="5400" b="1" dirty="0">
                <a:solidFill>
                  <a:srgbClr val="002060"/>
                </a:solidFill>
                <a:latin typeface="Calibri" panose="020F0502020204030204"/>
              </a:rPr>
              <a:t>GENEL</a:t>
            </a:r>
          </a:p>
          <a:p>
            <a:pPr algn="ctr"/>
            <a:r>
              <a:rPr lang="tr-TR" sz="5400" b="1" dirty="0">
                <a:solidFill>
                  <a:srgbClr val="002060"/>
                </a:solidFill>
                <a:latin typeface="Calibri" panose="020F0502020204030204"/>
              </a:rPr>
              <a:t> BİLGİLER</a:t>
            </a:r>
          </a:p>
        </p:txBody>
      </p:sp>
    </p:spTree>
    <p:extLst>
      <p:ext uri="{BB962C8B-B14F-4D97-AF65-F5344CB8AC3E}">
        <p14:creationId xmlns:p14="http://schemas.microsoft.com/office/powerpoint/2010/main" val="27578097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3A808E"/>
            </a:gs>
            <a:gs pos="100000">
              <a:srgbClr val="EAD2BC"/>
            </a:gs>
          </a:gsLst>
          <a:lin ang="0" scaled="1"/>
          <a:tileRect/>
        </a:gra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DABF1718-BE2D-F447-9D2E-364F3D1C43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oudy Old Style"/>
              <a:ea typeface="+mn-ea"/>
              <a:cs typeface="+mn-cs"/>
            </a:endParaRPr>
          </a:p>
        </p:txBody>
      </p:sp>
      <p:sp useBgFill="1">
        <p:nvSpPr>
          <p:cNvPr id="48" name="Freeform: Shape 47">
            <a:extLst>
              <a:ext uri="{FF2B5EF4-FFF2-40B4-BE49-F238E27FC236}">
                <a16:creationId xmlns:a16="http://schemas.microsoft.com/office/drawing/2014/main" id="{4AF0997A-7C0F-4AD2-BA90-5FE341A177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05595" y="805231"/>
            <a:ext cx="3876811" cy="5245563"/>
          </a:xfrm>
          <a:custGeom>
            <a:avLst/>
            <a:gdLst>
              <a:gd name="connsiteX0" fmla="*/ 1941583 w 3876811"/>
              <a:gd name="connsiteY0" fmla="*/ 0 h 5245563"/>
              <a:gd name="connsiteX1" fmla="*/ 2111641 w 3876811"/>
              <a:gd name="connsiteY1" fmla="*/ 149097 h 5245563"/>
              <a:gd name="connsiteX2" fmla="*/ 3370493 w 3876811"/>
              <a:gd name="connsiteY2" fmla="*/ 774451 h 5245563"/>
              <a:gd name="connsiteX3" fmla="*/ 3876811 w 3876811"/>
              <a:gd name="connsiteY3" fmla="*/ 1854684 h 5245563"/>
              <a:gd name="connsiteX4" fmla="*/ 3876811 w 3876811"/>
              <a:gd name="connsiteY4" fmla="*/ 2019920 h 5245563"/>
              <a:gd name="connsiteX5" fmla="*/ 3876811 w 3876811"/>
              <a:gd name="connsiteY5" fmla="*/ 2491569 h 5245563"/>
              <a:gd name="connsiteX6" fmla="*/ 3876811 w 3876811"/>
              <a:gd name="connsiteY6" fmla="*/ 2753995 h 5245563"/>
              <a:gd name="connsiteX7" fmla="*/ 3876811 w 3876811"/>
              <a:gd name="connsiteY7" fmla="*/ 3115353 h 5245563"/>
              <a:gd name="connsiteX8" fmla="*/ 3876811 w 3876811"/>
              <a:gd name="connsiteY8" fmla="*/ 3390879 h 5245563"/>
              <a:gd name="connsiteX9" fmla="*/ 3370493 w 3876811"/>
              <a:gd name="connsiteY9" fmla="*/ 4471114 h 5245563"/>
              <a:gd name="connsiteX10" fmla="*/ 2111639 w 3876811"/>
              <a:gd name="connsiteY10" fmla="*/ 5096465 h 5245563"/>
              <a:gd name="connsiteX11" fmla="*/ 1935228 w 3876811"/>
              <a:gd name="connsiteY11" fmla="*/ 5245563 h 5245563"/>
              <a:gd name="connsiteX12" fmla="*/ 1765171 w 3876811"/>
              <a:gd name="connsiteY12" fmla="*/ 5096465 h 5245563"/>
              <a:gd name="connsiteX13" fmla="*/ 506317 w 3876811"/>
              <a:gd name="connsiteY13" fmla="*/ 4471114 h 5245563"/>
              <a:gd name="connsiteX14" fmla="*/ 0 w 3876811"/>
              <a:gd name="connsiteY14" fmla="*/ 3390879 h 5245563"/>
              <a:gd name="connsiteX15" fmla="*/ 0 w 3876811"/>
              <a:gd name="connsiteY15" fmla="*/ 3115353 h 5245563"/>
              <a:gd name="connsiteX16" fmla="*/ 0 w 3876811"/>
              <a:gd name="connsiteY16" fmla="*/ 2753995 h 5245563"/>
              <a:gd name="connsiteX17" fmla="*/ 0 w 3876811"/>
              <a:gd name="connsiteY17" fmla="*/ 2491569 h 5245563"/>
              <a:gd name="connsiteX18" fmla="*/ 0 w 3876811"/>
              <a:gd name="connsiteY18" fmla="*/ 2019920 h 5245563"/>
              <a:gd name="connsiteX19" fmla="*/ 0 w 3876811"/>
              <a:gd name="connsiteY19" fmla="*/ 1854684 h 5245563"/>
              <a:gd name="connsiteX20" fmla="*/ 506318 w 3876811"/>
              <a:gd name="connsiteY20" fmla="*/ 774451 h 5245563"/>
              <a:gd name="connsiteX21" fmla="*/ 1765173 w 3876811"/>
              <a:gd name="connsiteY21" fmla="*/ 149097 h 5245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76811" h="5245563">
                <a:moveTo>
                  <a:pt x="1941583" y="0"/>
                </a:moveTo>
                <a:lnTo>
                  <a:pt x="2111641" y="149097"/>
                </a:lnTo>
                <a:cubicBezTo>
                  <a:pt x="2533315" y="474958"/>
                  <a:pt x="3008487" y="564716"/>
                  <a:pt x="3370493" y="774451"/>
                </a:cubicBezTo>
                <a:cubicBezTo>
                  <a:pt x="3718590" y="1017851"/>
                  <a:pt x="3876811" y="1296993"/>
                  <a:pt x="3876811" y="1854684"/>
                </a:cubicBezTo>
                <a:lnTo>
                  <a:pt x="3876811" y="2019920"/>
                </a:lnTo>
                <a:lnTo>
                  <a:pt x="3876811" y="2491569"/>
                </a:lnTo>
                <a:lnTo>
                  <a:pt x="3876811" y="2753995"/>
                </a:lnTo>
                <a:lnTo>
                  <a:pt x="3876811" y="3115353"/>
                </a:lnTo>
                <a:lnTo>
                  <a:pt x="3876811" y="3390879"/>
                </a:lnTo>
                <a:cubicBezTo>
                  <a:pt x="3876811" y="3948571"/>
                  <a:pt x="3718588" y="4227713"/>
                  <a:pt x="3370493" y="4471114"/>
                </a:cubicBezTo>
                <a:cubicBezTo>
                  <a:pt x="3008484" y="4680847"/>
                  <a:pt x="2533312" y="4770605"/>
                  <a:pt x="2111639" y="5096465"/>
                </a:cubicBezTo>
                <a:lnTo>
                  <a:pt x="1935228" y="5245563"/>
                </a:lnTo>
                <a:lnTo>
                  <a:pt x="1765171" y="5096465"/>
                </a:lnTo>
                <a:cubicBezTo>
                  <a:pt x="1343496" y="4770605"/>
                  <a:pt x="868325" y="4680847"/>
                  <a:pt x="506317" y="4471114"/>
                </a:cubicBezTo>
                <a:cubicBezTo>
                  <a:pt x="158223" y="4227713"/>
                  <a:pt x="0" y="3948571"/>
                  <a:pt x="0" y="3390879"/>
                </a:cubicBezTo>
                <a:lnTo>
                  <a:pt x="0" y="3115353"/>
                </a:lnTo>
                <a:lnTo>
                  <a:pt x="0" y="2753995"/>
                </a:lnTo>
                <a:lnTo>
                  <a:pt x="0" y="2491569"/>
                </a:lnTo>
                <a:lnTo>
                  <a:pt x="0" y="2019920"/>
                </a:lnTo>
                <a:lnTo>
                  <a:pt x="0" y="1854684"/>
                </a:lnTo>
                <a:cubicBezTo>
                  <a:pt x="0" y="1296993"/>
                  <a:pt x="158224" y="1017851"/>
                  <a:pt x="506318" y="774451"/>
                </a:cubicBezTo>
                <a:cubicBezTo>
                  <a:pt x="868327" y="564716"/>
                  <a:pt x="1343498" y="474958"/>
                  <a:pt x="1765173" y="14909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oudy Old Style"/>
              <a:ea typeface="+mn-ea"/>
              <a:cs typeface="+mn-cs"/>
            </a:endParaRPr>
          </a:p>
        </p:txBody>
      </p:sp>
      <p:sp>
        <p:nvSpPr>
          <p:cNvPr id="50" name="Freeform: Shape 49">
            <a:extLst>
              <a:ext uri="{FF2B5EF4-FFF2-40B4-BE49-F238E27FC236}">
                <a16:creationId xmlns:a16="http://schemas.microsoft.com/office/drawing/2014/main" id="{72E67446-732B-4F72-8560-6FABB6CB25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36826" y="720724"/>
            <a:ext cx="4014345" cy="5414576"/>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82900" h="5795027">
                <a:moveTo>
                  <a:pt x="2144960" y="0"/>
                </a:moveTo>
                <a:lnTo>
                  <a:pt x="2332832" y="164715"/>
                </a:lnTo>
                <a:cubicBezTo>
                  <a:pt x="2798675" y="524709"/>
                  <a:pt x="3323620" y="623869"/>
                  <a:pt x="3723546" y="855573"/>
                </a:cubicBezTo>
                <a:cubicBezTo>
                  <a:pt x="4108105" y="1124469"/>
                  <a:pt x="4282900" y="1432851"/>
                  <a:pt x="4282900" y="2048959"/>
                </a:cubicBezTo>
                <a:lnTo>
                  <a:pt x="4282900" y="2231503"/>
                </a:lnTo>
                <a:lnTo>
                  <a:pt x="4282900" y="2752557"/>
                </a:lnTo>
                <a:lnTo>
                  <a:pt x="4282900" y="3042471"/>
                </a:lnTo>
                <a:lnTo>
                  <a:pt x="4282900" y="3441681"/>
                </a:lnTo>
                <a:lnTo>
                  <a:pt x="4282900" y="3746068"/>
                </a:lnTo>
                <a:cubicBezTo>
                  <a:pt x="4282900" y="4362177"/>
                  <a:pt x="4108103" y="4670559"/>
                  <a:pt x="3723546" y="4939455"/>
                </a:cubicBezTo>
                <a:cubicBezTo>
                  <a:pt x="3323617" y="5171158"/>
                  <a:pt x="2798672" y="527031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close/>
              </a:path>
            </a:pathLst>
          </a:custGeom>
          <a:noFill/>
          <a:ln w="25400" cap="rnd">
            <a:solidFill>
              <a:schemeClr val="bg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oudy Old Style"/>
              <a:ea typeface="+mn-ea"/>
              <a:cs typeface="+mn-cs"/>
            </a:endParaRPr>
          </a:p>
        </p:txBody>
      </p:sp>
      <p:sp>
        <p:nvSpPr>
          <p:cNvPr id="42" name="Metin kutusu 41">
            <a:extLst>
              <a:ext uri="{FF2B5EF4-FFF2-40B4-BE49-F238E27FC236}">
                <a16:creationId xmlns:a16="http://schemas.microsoft.com/office/drawing/2014/main" id="{94ECBBAE-F3D0-4D7C-81F2-DCC3CD870355}"/>
              </a:ext>
            </a:extLst>
          </p:cNvPr>
          <p:cNvSpPr txBox="1"/>
          <p:nvPr/>
        </p:nvSpPr>
        <p:spPr>
          <a:xfrm>
            <a:off x="1618755" y="6303115"/>
            <a:ext cx="4126069" cy="40011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31652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srgbClr val="000000"/>
                </a:solidFill>
                <a:effectLst/>
                <a:uLnTx/>
                <a:uFillTx/>
                <a:latin typeface="Goudy Old Style"/>
                <a:ea typeface="+mn-ea"/>
                <a:cs typeface="+mn-cs"/>
              </a:rPr>
              <a:t> </a:t>
            </a:r>
            <a:r>
              <a:rPr kumimoji="0" lang="tr-TR" sz="1800" b="1" i="0" u="none" strike="noStrike" kern="1200" cap="none" spc="0" normalizeH="0" baseline="0" noProof="0" dirty="0">
                <a:ln>
                  <a:noFill/>
                </a:ln>
                <a:solidFill>
                  <a:srgbClr val="000000"/>
                </a:solidFill>
                <a:effectLst/>
                <a:uLnTx/>
                <a:uFillTx/>
                <a:latin typeface="Goudy Old Style"/>
                <a:ea typeface="+mn-ea"/>
                <a:cs typeface="+mn-cs"/>
              </a:rPr>
              <a:t> </a:t>
            </a:r>
            <a:r>
              <a:rPr kumimoji="0" lang="tr-TR" sz="1800" b="1" i="0" u="none" strike="noStrike" kern="1200" cap="none" spc="0" normalizeH="0" baseline="0" noProof="0" dirty="0">
                <a:ln>
                  <a:noFill/>
                </a:ln>
                <a:solidFill>
                  <a:srgbClr val="002060"/>
                </a:solidFill>
                <a:effectLst/>
                <a:uLnTx/>
                <a:uFillTx/>
                <a:latin typeface="Goudy Old Style"/>
                <a:ea typeface="+mn-ea"/>
                <a:cs typeface="+mn-cs"/>
              </a:rPr>
              <a:t>E-Mail</a:t>
            </a:r>
            <a:r>
              <a:rPr kumimoji="0" lang="tr-TR" sz="1800" b="1" i="0" u="none" strike="noStrike" kern="1200" cap="none" spc="0" normalizeH="0" baseline="0" noProof="0" dirty="0">
                <a:ln>
                  <a:noFill/>
                </a:ln>
                <a:solidFill>
                  <a:srgbClr val="000000"/>
                </a:solidFill>
                <a:effectLst/>
                <a:uLnTx/>
                <a:uFillTx/>
                <a:latin typeface="Goudy Old Style"/>
                <a:ea typeface="+mn-ea"/>
                <a:cs typeface="+mn-cs"/>
              </a:rPr>
              <a:t> </a:t>
            </a:r>
            <a:r>
              <a:rPr kumimoji="0" lang="tr-TR" sz="1800" b="1" i="0" u="none" strike="noStrike" kern="1200" cap="none" spc="0" normalizeH="0" baseline="0" noProof="0" dirty="0">
                <a:ln>
                  <a:noFill/>
                </a:ln>
                <a:solidFill>
                  <a:srgbClr val="253B80"/>
                </a:solidFill>
                <a:effectLst/>
                <a:uLnTx/>
                <a:uFillTx/>
                <a:latin typeface="Roboto" panose="020B0604020202020204" pitchFamily="2" charset="0"/>
                <a:ea typeface="+mn-ea"/>
                <a:cs typeface="+mn-cs"/>
              </a:rPr>
              <a:t>: </a:t>
            </a:r>
            <a:r>
              <a:rPr kumimoji="0" lang="tr-TR" sz="1800" b="1" i="0" u="none" strike="noStrike" kern="1200" cap="none" spc="0" normalizeH="0" baseline="0" noProof="0" dirty="0">
                <a:ln>
                  <a:noFill/>
                </a:ln>
                <a:solidFill>
                  <a:srgbClr val="000000"/>
                </a:solidFill>
                <a:effectLst/>
                <a:uLnTx/>
                <a:uFillTx/>
                <a:latin typeface="Goudy Old Style"/>
                <a:ea typeface="+mn-ea"/>
                <a:cs typeface="+mn-cs"/>
                <a:hlinkClick r:id="rId2">
                  <a:extLst>
                    <a:ext uri="{A12FA001-AC4F-418D-AE19-62706E023703}">
                      <ahyp:hlinkClr xmlns:ahyp="http://schemas.microsoft.com/office/drawing/2018/hyperlinkcolor" val="tx"/>
                    </a:ext>
                  </a:extLst>
                </a:hlinkClick>
              </a:rPr>
              <a:t>ogrenci.isleri@karabuk.edu.tr</a:t>
            </a:r>
            <a:endParaRPr kumimoji="0" lang="tr-TR" sz="1800" b="1" i="0" u="none" strike="noStrike" kern="1200" cap="none" spc="0" normalizeH="0" baseline="0" noProof="0" dirty="0">
              <a:ln>
                <a:noFill/>
              </a:ln>
              <a:solidFill>
                <a:srgbClr val="000000"/>
              </a:solidFill>
              <a:effectLst/>
              <a:uLnTx/>
              <a:uFillTx/>
              <a:latin typeface="Goudy Old Style"/>
              <a:ea typeface="+mn-ea"/>
              <a:cs typeface="+mn-cs"/>
            </a:endParaRPr>
          </a:p>
        </p:txBody>
      </p:sp>
      <p:sp>
        <p:nvSpPr>
          <p:cNvPr id="9" name="Dikdörtgen 8">
            <a:extLst>
              <a:ext uri="{FF2B5EF4-FFF2-40B4-BE49-F238E27FC236}">
                <a16:creationId xmlns:a16="http://schemas.microsoft.com/office/drawing/2014/main" id="{9ABF0F6B-ED2C-4C93-B662-B88782417614}"/>
              </a:ext>
            </a:extLst>
          </p:cNvPr>
          <p:cNvSpPr/>
          <p:nvPr/>
        </p:nvSpPr>
        <p:spPr>
          <a:xfrm>
            <a:off x="376284" y="1854264"/>
            <a:ext cx="11482470" cy="113291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316520" rtl="0" eaLnBrk="1" fontAlgn="auto" latinLnBrk="0" hangingPunct="1">
              <a:lnSpc>
                <a:spcPct val="100000"/>
              </a:lnSpc>
              <a:spcBef>
                <a:spcPts val="0"/>
              </a:spcBef>
              <a:spcAft>
                <a:spcPts val="0"/>
              </a:spcAft>
              <a:buClrTx/>
              <a:buSzTx/>
              <a:buFontTx/>
              <a:buNone/>
              <a:tabLst/>
              <a:defRPr/>
            </a:pPr>
            <a:r>
              <a:rPr kumimoji="0" lang="tr-TR" sz="2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Yükseköğretim Kurumlarında Ön Lisans ve Lisans Düzeyindeki Programlar Arasında Geçiş esaslarına ilişkin yönetmeliğin </a:t>
            </a:r>
            <a:r>
              <a:rPr kumimoji="0" lang="tr-TR"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Kurumlar arası yatay geçiş </a:t>
            </a:r>
            <a:r>
              <a:rPr kumimoji="0" lang="tr-TR" sz="2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yapılacak yatay geçiş işlemlerinde;</a:t>
            </a:r>
          </a:p>
        </p:txBody>
      </p:sp>
      <p:pic>
        <p:nvPicPr>
          <p:cNvPr id="17" name="Resim 16">
            <a:extLst>
              <a:ext uri="{FF2B5EF4-FFF2-40B4-BE49-F238E27FC236}">
                <a16:creationId xmlns:a16="http://schemas.microsoft.com/office/drawing/2014/main" id="{D4A1CCA3-A46B-40D8-BE1B-76D116854AB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122" y="259602"/>
            <a:ext cx="1220976" cy="985036"/>
          </a:xfrm>
          <a:prstGeom prst="rect">
            <a:avLst/>
          </a:prstGeom>
          <a:noFill/>
        </p:spPr>
      </p:pic>
      <p:sp>
        <p:nvSpPr>
          <p:cNvPr id="23" name="Metin kutusu 22">
            <a:extLst>
              <a:ext uri="{FF2B5EF4-FFF2-40B4-BE49-F238E27FC236}">
                <a16:creationId xmlns:a16="http://schemas.microsoft.com/office/drawing/2014/main" id="{6B265D88-86B6-4263-8B6B-FAFD554F0EFF}"/>
              </a:ext>
            </a:extLst>
          </p:cNvPr>
          <p:cNvSpPr txBox="1"/>
          <p:nvPr/>
        </p:nvSpPr>
        <p:spPr>
          <a:xfrm>
            <a:off x="327573" y="3394079"/>
            <a:ext cx="6481680" cy="215441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defPPr>
              <a:defRPr lang="tr-TR"/>
            </a:defPPr>
            <a:lvl1pPr algn="just" defTabSz="316520">
              <a:defRPr sz="2000">
                <a:solidFill>
                  <a:srgbClr val="000000"/>
                </a:solidFill>
                <a:effectLst/>
                <a:latin typeface="Times New Roman" panose="02020603050405020304" pitchFamily="18" charset="0"/>
                <a:ea typeface="Arial" panose="020B0604020202020204" pitchFamily="34" charset="0"/>
                <a:cs typeface="Arial" panose="020B06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342900" marR="0" lvl="0" indent="-342900" algn="l" defTabSz="31652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tr-TR"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Lisans</a:t>
            </a:r>
            <a:r>
              <a:rPr kumimoji="0" lang="tr-TR" sz="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tr-TR"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diploma programlarında;</a:t>
            </a:r>
          </a:p>
          <a:p>
            <a:pPr marL="0" marR="0" lvl="0" indent="0" algn="l" defTabSz="31652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tr-TR" sz="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yatay geçiş kontenjanları </a:t>
            </a:r>
            <a:r>
              <a:rPr kumimoji="0" lang="tr-TR"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ile </a:t>
            </a:r>
            <a:r>
              <a:rPr kumimoji="0" lang="tr-TR" sz="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başvuru ve değerlendirme;</a:t>
            </a:r>
          </a:p>
          <a:p>
            <a:pPr marL="0" marR="0" lvl="0" indent="0" algn="l" defTabSz="316520" rtl="0" eaLnBrk="1" fontAlgn="auto" latinLnBrk="0" hangingPunct="1">
              <a:lnSpc>
                <a:spcPct val="100000"/>
              </a:lnSpc>
              <a:spcBef>
                <a:spcPts val="0"/>
              </a:spcBef>
              <a:spcAft>
                <a:spcPts val="0"/>
              </a:spcAft>
              <a:buClrTx/>
              <a:buSzTx/>
              <a:buFontTx/>
              <a:buNone/>
              <a:tabLst/>
              <a:defRPr/>
            </a:pPr>
            <a:endParaRPr kumimoji="0" lang="tr-TR" sz="1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31652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tr-TR" sz="2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Temmuz ayı </a:t>
            </a:r>
            <a:r>
              <a:rPr kumimoji="0" lang="tr-TR"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içinde </a:t>
            </a:r>
            <a:r>
              <a:rPr kumimoji="0" lang="tr-TR"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Yatay Geçiş Takvimi </a:t>
            </a:r>
            <a:r>
              <a:rPr kumimoji="0" lang="tr-TR"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ilan edilir.</a:t>
            </a:r>
          </a:p>
        </p:txBody>
      </p:sp>
      <p:sp>
        <p:nvSpPr>
          <p:cNvPr id="16" name="Metin kutusu 15">
            <a:extLst>
              <a:ext uri="{FF2B5EF4-FFF2-40B4-BE49-F238E27FC236}">
                <a16:creationId xmlns:a16="http://schemas.microsoft.com/office/drawing/2014/main" id="{DCC10402-3B7C-47DB-9E43-2C9CC171818C}"/>
              </a:ext>
            </a:extLst>
          </p:cNvPr>
          <p:cNvSpPr txBox="1"/>
          <p:nvPr/>
        </p:nvSpPr>
        <p:spPr>
          <a:xfrm>
            <a:off x="7136826" y="3394079"/>
            <a:ext cx="4721928" cy="215441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defPPr>
              <a:defRPr lang="tr-TR"/>
            </a:defPPr>
            <a:lvl1pPr algn="just" defTabSz="316520">
              <a:defRPr sz="2000">
                <a:solidFill>
                  <a:srgbClr val="000000"/>
                </a:solidFill>
                <a:effectLst/>
                <a:latin typeface="Times New Roman" panose="02020603050405020304" pitchFamily="18" charset="0"/>
                <a:ea typeface="Arial" panose="020B0604020202020204" pitchFamily="34" charset="0"/>
                <a:cs typeface="Arial" panose="020B06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342900" marR="0" lvl="0" indent="-342900" algn="l" defTabSz="31652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tr-TR" sz="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Lisans </a:t>
            </a:r>
            <a:r>
              <a:rPr kumimoji="0" lang="tr-TR"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diploma programlarında;</a:t>
            </a:r>
          </a:p>
          <a:p>
            <a:pPr marL="0" marR="0" lvl="0" indent="0" algn="l" defTabSz="31652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yönetmelik hükümleri gereğince</a:t>
            </a:r>
          </a:p>
          <a:p>
            <a:pPr marL="342900" marR="0" lvl="0" indent="-342900" algn="l" defTabSz="31652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tr-TR" sz="2000" b="0" i="0" u="none" strike="noStrike" kern="1200" cap="none" spc="0" normalizeH="0" baseline="0" noProof="0" dirty="0">
                <a:ln>
                  <a:noFill/>
                </a:ln>
                <a:solidFill>
                  <a:srgbClr val="000000"/>
                </a:solidFill>
                <a:effectLst/>
                <a:uLnTx/>
                <a:uFillTx/>
                <a:latin typeface="Times New Roman" panose="02020603050405020304" pitchFamily="18" charset="0"/>
                <a:cs typeface="Arial" panose="020B0604020202020204" pitchFamily="34" charset="0"/>
              </a:rPr>
              <a:t>İlk iki  (1. ve 2.) yarıyılı ile (1. Sınıf)</a:t>
            </a:r>
            <a:endParaRPr kumimoji="0" lang="tr-TR"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31652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tr-TR"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Son iki (7. ve 8.) yarıyılına	 (4. Sınıf)</a:t>
            </a:r>
          </a:p>
          <a:p>
            <a:pPr marL="0" marR="0" lvl="0" indent="0" algn="l" defTabSz="31652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tr-TR" sz="2000" b="0" i="0" u="none" strike="noStrike" kern="1200" cap="none" spc="0" normalizeH="0" baseline="0" noProof="0" dirty="0">
                <a:ln>
                  <a:noFill/>
                </a:ln>
                <a:solidFill>
                  <a:srgbClr val="000000"/>
                </a:solidFill>
                <a:effectLst/>
                <a:uLnTx/>
                <a:uFillTx/>
                <a:latin typeface="Times New Roman" panose="02020603050405020304" pitchFamily="18" charset="0"/>
                <a:cs typeface="Arial" panose="020B0604020202020204" pitchFamily="34" charset="0"/>
              </a:rPr>
              <a:t>yatay geçiş </a:t>
            </a:r>
            <a:r>
              <a:rPr kumimoji="0" lang="tr-TR" sz="2000" b="1" i="0" u="none" strike="noStrike" kern="1200" cap="none" spc="0" normalizeH="0" baseline="0" noProof="0" dirty="0">
                <a:ln>
                  <a:noFill/>
                </a:ln>
                <a:solidFill>
                  <a:srgbClr val="002060"/>
                </a:solidFill>
                <a:effectLst/>
                <a:uLnTx/>
                <a:uFillTx/>
                <a:latin typeface="Times New Roman" panose="02020603050405020304" pitchFamily="18" charset="0"/>
                <a:cs typeface="Arial" panose="020B0604020202020204" pitchFamily="34" charset="0"/>
              </a:rPr>
              <a:t>yapılamaz.</a:t>
            </a:r>
            <a:endParaRPr kumimoji="0" lang="tr-TR" sz="2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13" name="Metin kutusu 12">
            <a:extLst>
              <a:ext uri="{FF2B5EF4-FFF2-40B4-BE49-F238E27FC236}">
                <a16:creationId xmlns:a16="http://schemas.microsoft.com/office/drawing/2014/main" id="{C7FF0882-7C1C-4186-808E-28A10959AFD8}"/>
              </a:ext>
            </a:extLst>
          </p:cNvPr>
          <p:cNvSpPr txBox="1"/>
          <p:nvPr/>
        </p:nvSpPr>
        <p:spPr>
          <a:xfrm>
            <a:off x="7136826" y="5694609"/>
            <a:ext cx="4721928" cy="100861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defPPr>
              <a:defRPr lang="tr-TR"/>
            </a:defPPr>
            <a:lvl1pPr algn="just" defTabSz="316520">
              <a:defRPr sz="2000">
                <a:solidFill>
                  <a:srgbClr val="000000"/>
                </a:solidFill>
                <a:effectLst/>
                <a:latin typeface="Times New Roman" panose="02020603050405020304" pitchFamily="18" charset="0"/>
                <a:ea typeface="Arial" panose="020B0604020202020204" pitchFamily="34" charset="0"/>
                <a:cs typeface="Arial" panose="020B06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342900" marR="0" lvl="0" indent="-342900" algn="l" defTabSz="31652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tr-TR"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Bu madde uyarıca </a:t>
            </a:r>
            <a:r>
              <a:rPr kumimoji="0" lang="tr-TR" sz="20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lisans programlarına</a:t>
            </a:r>
            <a:r>
              <a:rPr kumimoji="0" lang="tr-TR"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a:p>
            <a:pPr marL="0" marR="0" lvl="0" indent="0" algn="l" defTabSz="31652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srgbClr val="002060"/>
                </a:solidFill>
                <a:effectLst/>
                <a:uLnTx/>
                <a:uFillTx/>
                <a:latin typeface="Times New Roman" panose="02020603050405020304" pitchFamily="18" charset="0"/>
                <a:cs typeface="Arial" panose="020B0604020202020204" pitchFamily="34" charset="0"/>
              </a:rPr>
              <a:t>Bahar Döneminde </a:t>
            </a:r>
            <a:r>
              <a:rPr kumimoji="0" lang="tr-TR" sz="2000" b="0" i="0" u="none" strike="noStrike" kern="1200" cap="none" spc="0" normalizeH="0" baseline="0" noProof="0" dirty="0">
                <a:ln>
                  <a:noFill/>
                </a:ln>
                <a:solidFill>
                  <a:srgbClr val="000000"/>
                </a:solidFill>
                <a:effectLst/>
                <a:uLnTx/>
                <a:uFillTx/>
                <a:latin typeface="Times New Roman" panose="02020603050405020304" pitchFamily="18" charset="0"/>
                <a:cs typeface="Arial" panose="020B0604020202020204" pitchFamily="34" charset="0"/>
              </a:rPr>
              <a:t>Kurumlar arası yatay geçiş  </a:t>
            </a:r>
            <a:r>
              <a:rPr kumimoji="0" lang="tr-TR" sz="2000" b="1" i="0" u="none" strike="noStrike" kern="1200" cap="none" spc="0" normalizeH="0" baseline="0" noProof="0" dirty="0">
                <a:ln>
                  <a:noFill/>
                </a:ln>
                <a:solidFill>
                  <a:srgbClr val="002060"/>
                </a:solidFill>
                <a:effectLst/>
                <a:uLnTx/>
                <a:uFillTx/>
                <a:latin typeface="Times New Roman" panose="02020603050405020304" pitchFamily="18" charset="0"/>
                <a:cs typeface="Arial" panose="020B0604020202020204" pitchFamily="34" charset="0"/>
              </a:rPr>
              <a:t>kontenjan</a:t>
            </a:r>
            <a:r>
              <a:rPr kumimoji="0" lang="tr-TR" sz="2000" b="0" i="0" u="none" strike="noStrike" kern="1200" cap="none" spc="0" normalizeH="0" baseline="0" noProof="0" dirty="0">
                <a:ln>
                  <a:noFill/>
                </a:ln>
                <a:solidFill>
                  <a:srgbClr val="000000"/>
                </a:solidFill>
                <a:effectLst/>
                <a:uLnTx/>
                <a:uFillTx/>
                <a:latin typeface="Times New Roman" panose="02020603050405020304" pitchFamily="18" charset="0"/>
                <a:cs typeface="Arial" panose="020B0604020202020204" pitchFamily="34" charset="0"/>
              </a:rPr>
              <a:t> </a:t>
            </a:r>
            <a:r>
              <a:rPr kumimoji="0" lang="tr-TR" sz="2000" b="1" i="0" u="none" strike="noStrike" kern="1200" cap="none" spc="0" normalizeH="0" baseline="0" noProof="0" dirty="0">
                <a:ln>
                  <a:noFill/>
                </a:ln>
                <a:solidFill>
                  <a:srgbClr val="002060"/>
                </a:solidFill>
                <a:effectLst/>
                <a:uLnTx/>
                <a:uFillTx/>
                <a:latin typeface="Times New Roman" panose="02020603050405020304" pitchFamily="18" charset="0"/>
                <a:cs typeface="Arial" panose="020B0604020202020204" pitchFamily="34" charset="0"/>
              </a:rPr>
              <a:t>verilmemektedir. </a:t>
            </a:r>
            <a:endParaRPr kumimoji="0" lang="tr-TR" sz="2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15" name="Grafik 14" descr="E-posta düz dolguyla">
            <a:hlinkClick r:id="rId2"/>
            <a:extLst>
              <a:ext uri="{FF2B5EF4-FFF2-40B4-BE49-F238E27FC236}">
                <a16:creationId xmlns:a16="http://schemas.microsoft.com/office/drawing/2014/main" id="{DD27C5CD-F192-4181-8857-7FF85DBF207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4605" y="6220930"/>
            <a:ext cx="559403" cy="491845"/>
          </a:xfrm>
          <a:prstGeom prst="rect">
            <a:avLst/>
          </a:prstGeom>
        </p:spPr>
      </p:pic>
      <p:pic>
        <p:nvPicPr>
          <p:cNvPr id="5" name="Resim 4">
            <a:extLst>
              <a:ext uri="{FF2B5EF4-FFF2-40B4-BE49-F238E27FC236}">
                <a16:creationId xmlns:a16="http://schemas.microsoft.com/office/drawing/2014/main" id="{8C7301CA-68A9-BCBF-8CBA-A7C102E4C9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25004" y="262227"/>
            <a:ext cx="1472799" cy="1034489"/>
          </a:xfrm>
          <a:prstGeom prst="rect">
            <a:avLst/>
          </a:prstGeom>
          <a:ln>
            <a:noFill/>
          </a:ln>
          <a:effectLst>
            <a:innerShdw blurRad="63500" dist="50800" dir="18900000">
              <a:prstClr val="black">
                <a:alpha val="50000"/>
              </a:prstClr>
            </a:innerShdw>
            <a:softEdge rad="25400"/>
          </a:effectLst>
          <a:scene3d>
            <a:camera prst="perspectiveHeroicExtremeLeftFacing" fov="3600000">
              <a:rot lat="21103835" lon="937975" rev="21320363"/>
            </a:camera>
            <a:lightRig rig="balanced" dir="t"/>
          </a:scene3d>
          <a:sp3d extrusionH="76200" prstMaterial="softEdge">
            <a:bevelT w="82550" h="63500" prst="coolSlant"/>
            <a:bevelB w="165100" prst="coolSlant"/>
          </a:sp3d>
        </p:spPr>
      </p:pic>
      <p:sp>
        <p:nvSpPr>
          <p:cNvPr id="6" name="Metin kutusu 5">
            <a:extLst>
              <a:ext uri="{FF2B5EF4-FFF2-40B4-BE49-F238E27FC236}">
                <a16:creationId xmlns:a16="http://schemas.microsoft.com/office/drawing/2014/main" id="{9DAC629C-6571-554C-AEF2-DF820911EEFC}"/>
              </a:ext>
            </a:extLst>
          </p:cNvPr>
          <p:cNvSpPr txBox="1"/>
          <p:nvPr/>
        </p:nvSpPr>
        <p:spPr>
          <a:xfrm>
            <a:off x="2684973" y="382288"/>
            <a:ext cx="6649156" cy="64633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0" indent="0" algn="ctr">
              <a:buFont typeface="Arial" panose="020B0604020202020204" pitchFamily="34" charset="0"/>
              <a:buNone/>
            </a:pPr>
            <a:r>
              <a:rPr lang="tr-TR" sz="3600" b="1" dirty="0">
                <a:solidFill>
                  <a:schemeClr val="tx1"/>
                </a:solidFill>
                <a:latin typeface="Calibri Light" panose="020F0302020204030204" pitchFamily="34" charset="0"/>
                <a:cs typeface="Calibri Light" panose="020F0302020204030204" pitchFamily="34" charset="0"/>
              </a:rPr>
              <a:t>Yatay Geçişler</a:t>
            </a:r>
          </a:p>
        </p:txBody>
      </p:sp>
    </p:spTree>
    <p:extLst>
      <p:ext uri="{BB962C8B-B14F-4D97-AF65-F5344CB8AC3E}">
        <p14:creationId xmlns:p14="http://schemas.microsoft.com/office/powerpoint/2010/main" val="5562650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3A808E"/>
            </a:gs>
            <a:gs pos="100000">
              <a:srgbClr val="EAD2BC"/>
            </a:gs>
          </a:gsLst>
          <a:lin ang="0" scaled="1"/>
          <a:tileRect/>
        </a:gra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DABF1718-BE2D-F447-9D2E-364F3D1C43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oudy Old Style"/>
              <a:ea typeface="+mn-ea"/>
              <a:cs typeface="+mn-cs"/>
            </a:endParaRPr>
          </a:p>
        </p:txBody>
      </p:sp>
      <p:sp useBgFill="1">
        <p:nvSpPr>
          <p:cNvPr id="48" name="Freeform: Shape 47">
            <a:extLst>
              <a:ext uri="{FF2B5EF4-FFF2-40B4-BE49-F238E27FC236}">
                <a16:creationId xmlns:a16="http://schemas.microsoft.com/office/drawing/2014/main" id="{4AF0997A-7C0F-4AD2-BA90-5FE341A177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05595" y="805231"/>
            <a:ext cx="3876811" cy="5245563"/>
          </a:xfrm>
          <a:custGeom>
            <a:avLst/>
            <a:gdLst>
              <a:gd name="connsiteX0" fmla="*/ 1941583 w 3876811"/>
              <a:gd name="connsiteY0" fmla="*/ 0 h 5245563"/>
              <a:gd name="connsiteX1" fmla="*/ 2111641 w 3876811"/>
              <a:gd name="connsiteY1" fmla="*/ 149097 h 5245563"/>
              <a:gd name="connsiteX2" fmla="*/ 3370493 w 3876811"/>
              <a:gd name="connsiteY2" fmla="*/ 774451 h 5245563"/>
              <a:gd name="connsiteX3" fmla="*/ 3876811 w 3876811"/>
              <a:gd name="connsiteY3" fmla="*/ 1854684 h 5245563"/>
              <a:gd name="connsiteX4" fmla="*/ 3876811 w 3876811"/>
              <a:gd name="connsiteY4" fmla="*/ 2019920 h 5245563"/>
              <a:gd name="connsiteX5" fmla="*/ 3876811 w 3876811"/>
              <a:gd name="connsiteY5" fmla="*/ 2491569 h 5245563"/>
              <a:gd name="connsiteX6" fmla="*/ 3876811 w 3876811"/>
              <a:gd name="connsiteY6" fmla="*/ 2753995 h 5245563"/>
              <a:gd name="connsiteX7" fmla="*/ 3876811 w 3876811"/>
              <a:gd name="connsiteY7" fmla="*/ 3115353 h 5245563"/>
              <a:gd name="connsiteX8" fmla="*/ 3876811 w 3876811"/>
              <a:gd name="connsiteY8" fmla="*/ 3390879 h 5245563"/>
              <a:gd name="connsiteX9" fmla="*/ 3370493 w 3876811"/>
              <a:gd name="connsiteY9" fmla="*/ 4471114 h 5245563"/>
              <a:gd name="connsiteX10" fmla="*/ 2111639 w 3876811"/>
              <a:gd name="connsiteY10" fmla="*/ 5096465 h 5245563"/>
              <a:gd name="connsiteX11" fmla="*/ 1935228 w 3876811"/>
              <a:gd name="connsiteY11" fmla="*/ 5245563 h 5245563"/>
              <a:gd name="connsiteX12" fmla="*/ 1765171 w 3876811"/>
              <a:gd name="connsiteY12" fmla="*/ 5096465 h 5245563"/>
              <a:gd name="connsiteX13" fmla="*/ 506317 w 3876811"/>
              <a:gd name="connsiteY13" fmla="*/ 4471114 h 5245563"/>
              <a:gd name="connsiteX14" fmla="*/ 0 w 3876811"/>
              <a:gd name="connsiteY14" fmla="*/ 3390879 h 5245563"/>
              <a:gd name="connsiteX15" fmla="*/ 0 w 3876811"/>
              <a:gd name="connsiteY15" fmla="*/ 3115353 h 5245563"/>
              <a:gd name="connsiteX16" fmla="*/ 0 w 3876811"/>
              <a:gd name="connsiteY16" fmla="*/ 2753995 h 5245563"/>
              <a:gd name="connsiteX17" fmla="*/ 0 w 3876811"/>
              <a:gd name="connsiteY17" fmla="*/ 2491569 h 5245563"/>
              <a:gd name="connsiteX18" fmla="*/ 0 w 3876811"/>
              <a:gd name="connsiteY18" fmla="*/ 2019920 h 5245563"/>
              <a:gd name="connsiteX19" fmla="*/ 0 w 3876811"/>
              <a:gd name="connsiteY19" fmla="*/ 1854684 h 5245563"/>
              <a:gd name="connsiteX20" fmla="*/ 506318 w 3876811"/>
              <a:gd name="connsiteY20" fmla="*/ 774451 h 5245563"/>
              <a:gd name="connsiteX21" fmla="*/ 1765173 w 3876811"/>
              <a:gd name="connsiteY21" fmla="*/ 149097 h 5245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76811" h="5245563">
                <a:moveTo>
                  <a:pt x="1941583" y="0"/>
                </a:moveTo>
                <a:lnTo>
                  <a:pt x="2111641" y="149097"/>
                </a:lnTo>
                <a:cubicBezTo>
                  <a:pt x="2533315" y="474958"/>
                  <a:pt x="3008487" y="564716"/>
                  <a:pt x="3370493" y="774451"/>
                </a:cubicBezTo>
                <a:cubicBezTo>
                  <a:pt x="3718590" y="1017851"/>
                  <a:pt x="3876811" y="1296993"/>
                  <a:pt x="3876811" y="1854684"/>
                </a:cubicBezTo>
                <a:lnTo>
                  <a:pt x="3876811" y="2019920"/>
                </a:lnTo>
                <a:lnTo>
                  <a:pt x="3876811" y="2491569"/>
                </a:lnTo>
                <a:lnTo>
                  <a:pt x="3876811" y="2753995"/>
                </a:lnTo>
                <a:lnTo>
                  <a:pt x="3876811" y="3115353"/>
                </a:lnTo>
                <a:lnTo>
                  <a:pt x="3876811" y="3390879"/>
                </a:lnTo>
                <a:cubicBezTo>
                  <a:pt x="3876811" y="3948571"/>
                  <a:pt x="3718588" y="4227713"/>
                  <a:pt x="3370493" y="4471114"/>
                </a:cubicBezTo>
                <a:cubicBezTo>
                  <a:pt x="3008484" y="4680847"/>
                  <a:pt x="2533312" y="4770605"/>
                  <a:pt x="2111639" y="5096465"/>
                </a:cubicBezTo>
                <a:lnTo>
                  <a:pt x="1935228" y="5245563"/>
                </a:lnTo>
                <a:lnTo>
                  <a:pt x="1765171" y="5096465"/>
                </a:lnTo>
                <a:cubicBezTo>
                  <a:pt x="1343496" y="4770605"/>
                  <a:pt x="868325" y="4680847"/>
                  <a:pt x="506317" y="4471114"/>
                </a:cubicBezTo>
                <a:cubicBezTo>
                  <a:pt x="158223" y="4227713"/>
                  <a:pt x="0" y="3948571"/>
                  <a:pt x="0" y="3390879"/>
                </a:cubicBezTo>
                <a:lnTo>
                  <a:pt x="0" y="3115353"/>
                </a:lnTo>
                <a:lnTo>
                  <a:pt x="0" y="2753995"/>
                </a:lnTo>
                <a:lnTo>
                  <a:pt x="0" y="2491569"/>
                </a:lnTo>
                <a:lnTo>
                  <a:pt x="0" y="2019920"/>
                </a:lnTo>
                <a:lnTo>
                  <a:pt x="0" y="1854684"/>
                </a:lnTo>
                <a:cubicBezTo>
                  <a:pt x="0" y="1296993"/>
                  <a:pt x="158224" y="1017851"/>
                  <a:pt x="506318" y="774451"/>
                </a:cubicBezTo>
                <a:cubicBezTo>
                  <a:pt x="868327" y="564716"/>
                  <a:pt x="1343498" y="474958"/>
                  <a:pt x="1765173" y="14909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oudy Old Style"/>
              <a:ea typeface="+mn-ea"/>
              <a:cs typeface="+mn-cs"/>
            </a:endParaRPr>
          </a:p>
        </p:txBody>
      </p:sp>
      <p:sp>
        <p:nvSpPr>
          <p:cNvPr id="50" name="Freeform: Shape 49">
            <a:extLst>
              <a:ext uri="{FF2B5EF4-FFF2-40B4-BE49-F238E27FC236}">
                <a16:creationId xmlns:a16="http://schemas.microsoft.com/office/drawing/2014/main" id="{72E67446-732B-4F72-8560-6FABB6CB25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36826" y="720724"/>
            <a:ext cx="4014345" cy="5414576"/>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82900" h="5795027">
                <a:moveTo>
                  <a:pt x="2144960" y="0"/>
                </a:moveTo>
                <a:lnTo>
                  <a:pt x="2332832" y="164715"/>
                </a:lnTo>
                <a:cubicBezTo>
                  <a:pt x="2798675" y="524709"/>
                  <a:pt x="3323620" y="623869"/>
                  <a:pt x="3723546" y="855573"/>
                </a:cubicBezTo>
                <a:cubicBezTo>
                  <a:pt x="4108105" y="1124469"/>
                  <a:pt x="4282900" y="1432851"/>
                  <a:pt x="4282900" y="2048959"/>
                </a:cubicBezTo>
                <a:lnTo>
                  <a:pt x="4282900" y="2231503"/>
                </a:lnTo>
                <a:lnTo>
                  <a:pt x="4282900" y="2752557"/>
                </a:lnTo>
                <a:lnTo>
                  <a:pt x="4282900" y="3042471"/>
                </a:lnTo>
                <a:lnTo>
                  <a:pt x="4282900" y="3441681"/>
                </a:lnTo>
                <a:lnTo>
                  <a:pt x="4282900" y="3746068"/>
                </a:lnTo>
                <a:cubicBezTo>
                  <a:pt x="4282900" y="4362177"/>
                  <a:pt x="4108103" y="4670559"/>
                  <a:pt x="3723546" y="4939455"/>
                </a:cubicBezTo>
                <a:cubicBezTo>
                  <a:pt x="3323617" y="5171158"/>
                  <a:pt x="2798672" y="527031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close/>
              </a:path>
            </a:pathLst>
          </a:custGeom>
          <a:noFill/>
          <a:ln w="25400" cap="rnd">
            <a:solidFill>
              <a:schemeClr val="bg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oudy Old Style"/>
              <a:ea typeface="+mn-ea"/>
              <a:cs typeface="+mn-cs"/>
            </a:endParaRPr>
          </a:p>
        </p:txBody>
      </p:sp>
      <p:sp>
        <p:nvSpPr>
          <p:cNvPr id="42" name="Metin kutusu 41">
            <a:extLst>
              <a:ext uri="{FF2B5EF4-FFF2-40B4-BE49-F238E27FC236}">
                <a16:creationId xmlns:a16="http://schemas.microsoft.com/office/drawing/2014/main" id="{94ECBBAE-F3D0-4D7C-81F2-DCC3CD870355}"/>
              </a:ext>
            </a:extLst>
          </p:cNvPr>
          <p:cNvSpPr txBox="1"/>
          <p:nvPr/>
        </p:nvSpPr>
        <p:spPr>
          <a:xfrm>
            <a:off x="7761460" y="6192189"/>
            <a:ext cx="4126069" cy="40011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31652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srgbClr val="000000"/>
                </a:solidFill>
                <a:effectLst/>
                <a:uLnTx/>
                <a:uFillTx/>
                <a:latin typeface="Goudy Old Style"/>
                <a:ea typeface="+mn-ea"/>
                <a:cs typeface="+mn-cs"/>
              </a:rPr>
              <a:t> </a:t>
            </a:r>
            <a:r>
              <a:rPr kumimoji="0" lang="tr-TR" sz="1800" b="1" i="0" u="none" strike="noStrike" kern="1200" cap="none" spc="0" normalizeH="0" baseline="0" noProof="0" dirty="0">
                <a:ln>
                  <a:noFill/>
                </a:ln>
                <a:solidFill>
                  <a:srgbClr val="000000"/>
                </a:solidFill>
                <a:effectLst/>
                <a:uLnTx/>
                <a:uFillTx/>
                <a:latin typeface="Goudy Old Style"/>
                <a:ea typeface="+mn-ea"/>
                <a:cs typeface="+mn-cs"/>
              </a:rPr>
              <a:t> </a:t>
            </a:r>
            <a:r>
              <a:rPr kumimoji="0" lang="tr-TR" sz="1800" b="1" i="0" u="none" strike="noStrike" kern="1200" cap="none" spc="0" normalizeH="0" baseline="0" noProof="0" dirty="0">
                <a:ln>
                  <a:noFill/>
                </a:ln>
                <a:solidFill>
                  <a:srgbClr val="002060"/>
                </a:solidFill>
                <a:effectLst/>
                <a:uLnTx/>
                <a:uFillTx/>
                <a:latin typeface="Goudy Old Style"/>
                <a:ea typeface="+mn-ea"/>
                <a:cs typeface="+mn-cs"/>
              </a:rPr>
              <a:t>E-Mail</a:t>
            </a:r>
            <a:r>
              <a:rPr kumimoji="0" lang="tr-TR" sz="1800" b="1" i="0" u="none" strike="noStrike" kern="1200" cap="none" spc="0" normalizeH="0" baseline="0" noProof="0" dirty="0">
                <a:ln>
                  <a:noFill/>
                </a:ln>
                <a:solidFill>
                  <a:srgbClr val="000000"/>
                </a:solidFill>
                <a:effectLst/>
                <a:uLnTx/>
                <a:uFillTx/>
                <a:latin typeface="Goudy Old Style"/>
                <a:ea typeface="+mn-ea"/>
                <a:cs typeface="+mn-cs"/>
              </a:rPr>
              <a:t> </a:t>
            </a:r>
            <a:r>
              <a:rPr kumimoji="0" lang="tr-TR" sz="1800" b="1" i="0" u="none" strike="noStrike" kern="1200" cap="none" spc="0" normalizeH="0" baseline="0" noProof="0" dirty="0">
                <a:ln>
                  <a:noFill/>
                </a:ln>
                <a:solidFill>
                  <a:srgbClr val="253B80"/>
                </a:solidFill>
                <a:effectLst/>
                <a:uLnTx/>
                <a:uFillTx/>
                <a:latin typeface="Roboto" panose="020B0604020202020204" pitchFamily="2" charset="0"/>
                <a:ea typeface="+mn-ea"/>
                <a:cs typeface="+mn-cs"/>
              </a:rPr>
              <a:t>: </a:t>
            </a:r>
            <a:r>
              <a:rPr kumimoji="0" lang="tr-TR" sz="1800" b="1" i="0" u="none" strike="noStrike" kern="1200" cap="none" spc="0" normalizeH="0" baseline="0" noProof="0" dirty="0">
                <a:ln>
                  <a:noFill/>
                </a:ln>
                <a:solidFill>
                  <a:srgbClr val="000000"/>
                </a:solidFill>
                <a:effectLst/>
                <a:uLnTx/>
                <a:uFillTx/>
                <a:latin typeface="Goudy Old Style"/>
                <a:ea typeface="+mn-ea"/>
                <a:cs typeface="+mn-cs"/>
                <a:hlinkClick r:id="rId2">
                  <a:extLst>
                    <a:ext uri="{A12FA001-AC4F-418D-AE19-62706E023703}">
                      <ahyp:hlinkClr xmlns:ahyp="http://schemas.microsoft.com/office/drawing/2018/hyperlinkcolor" val="tx"/>
                    </a:ext>
                  </a:extLst>
                </a:hlinkClick>
              </a:rPr>
              <a:t>ogrenci.isleri@karabuk.edu.tr</a:t>
            </a:r>
            <a:endParaRPr kumimoji="0" lang="tr-TR" sz="1800" b="1" i="0" u="none" strike="noStrike" kern="1200" cap="none" spc="0" normalizeH="0" baseline="0" noProof="0" dirty="0">
              <a:ln>
                <a:noFill/>
              </a:ln>
              <a:solidFill>
                <a:srgbClr val="000000"/>
              </a:solidFill>
              <a:effectLst/>
              <a:uLnTx/>
              <a:uFillTx/>
              <a:latin typeface="Goudy Old Style"/>
              <a:ea typeface="+mn-ea"/>
              <a:cs typeface="+mn-cs"/>
            </a:endParaRPr>
          </a:p>
        </p:txBody>
      </p:sp>
      <p:sp>
        <p:nvSpPr>
          <p:cNvPr id="9" name="Dikdörtgen 8">
            <a:extLst>
              <a:ext uri="{FF2B5EF4-FFF2-40B4-BE49-F238E27FC236}">
                <a16:creationId xmlns:a16="http://schemas.microsoft.com/office/drawing/2014/main" id="{9ABF0F6B-ED2C-4C93-B662-B88782417614}"/>
              </a:ext>
            </a:extLst>
          </p:cNvPr>
          <p:cNvSpPr/>
          <p:nvPr/>
        </p:nvSpPr>
        <p:spPr>
          <a:xfrm>
            <a:off x="405059" y="1821460"/>
            <a:ext cx="11482470" cy="120391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316520" rtl="0" eaLnBrk="1" fontAlgn="auto" latinLnBrk="0" hangingPunct="1">
              <a:lnSpc>
                <a:spcPct val="100000"/>
              </a:lnSpc>
              <a:spcBef>
                <a:spcPts val="0"/>
              </a:spcBef>
              <a:spcAft>
                <a:spcPts val="0"/>
              </a:spcAft>
              <a:buClrTx/>
              <a:buSzTx/>
              <a:buFontTx/>
              <a:buNone/>
              <a:tabLst/>
              <a:defRPr/>
            </a:pPr>
            <a:r>
              <a:rPr kumimoji="0" lang="tr-TR" sz="2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Yükseköğretim Kurumlarında Ön Lisans ve Lisans Düzeyindeki Programlar Arasında Geçiş esaslarına ilişkin yönetmeliğin </a:t>
            </a:r>
            <a:r>
              <a:rPr kumimoji="0" lang="tr-TR"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Kurumlar arası yatay geçiş </a:t>
            </a:r>
            <a:r>
              <a:rPr kumimoji="0" lang="tr-TR" sz="2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yapılacak yatay geçiş işlemlerinde;</a:t>
            </a:r>
          </a:p>
        </p:txBody>
      </p:sp>
      <p:pic>
        <p:nvPicPr>
          <p:cNvPr id="17" name="Resim 16">
            <a:extLst>
              <a:ext uri="{FF2B5EF4-FFF2-40B4-BE49-F238E27FC236}">
                <a16:creationId xmlns:a16="http://schemas.microsoft.com/office/drawing/2014/main" id="{D4A1CCA3-A46B-40D8-BE1B-76D116854AB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3840" y="282478"/>
            <a:ext cx="1205812" cy="972802"/>
          </a:xfrm>
          <a:prstGeom prst="rect">
            <a:avLst/>
          </a:prstGeom>
          <a:noFill/>
        </p:spPr>
      </p:pic>
      <p:sp>
        <p:nvSpPr>
          <p:cNvPr id="16" name="Metin kutusu 15">
            <a:extLst>
              <a:ext uri="{FF2B5EF4-FFF2-40B4-BE49-F238E27FC236}">
                <a16:creationId xmlns:a16="http://schemas.microsoft.com/office/drawing/2014/main" id="{DCC10402-3B7C-47DB-9E43-2C9CC171818C}"/>
              </a:ext>
            </a:extLst>
          </p:cNvPr>
          <p:cNvSpPr txBox="1"/>
          <p:nvPr/>
        </p:nvSpPr>
        <p:spPr>
          <a:xfrm>
            <a:off x="7136826" y="3262490"/>
            <a:ext cx="4721928" cy="266399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defPPr>
              <a:defRPr lang="tr-TR"/>
            </a:defPPr>
            <a:lvl1pPr algn="just" defTabSz="316520">
              <a:defRPr sz="2000">
                <a:solidFill>
                  <a:srgbClr val="000000"/>
                </a:solidFill>
                <a:effectLst/>
                <a:latin typeface="Times New Roman" panose="02020603050405020304" pitchFamily="18" charset="0"/>
                <a:ea typeface="Arial" panose="020B0604020202020204" pitchFamily="34" charset="0"/>
                <a:cs typeface="Arial" panose="020B06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342900" marR="0" lvl="0" indent="-342900" algn="l" defTabSz="31652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tr-TR"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Ön lisans </a:t>
            </a:r>
            <a:r>
              <a:rPr kumimoji="0" lang="tr-TR"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diploma programlarında;</a:t>
            </a:r>
          </a:p>
          <a:p>
            <a:pPr marL="0" marR="0" lvl="0" indent="0" algn="l" defTabSz="316520" rtl="0" eaLnBrk="1" fontAlgn="auto" latinLnBrk="0" hangingPunct="1">
              <a:lnSpc>
                <a:spcPct val="100000"/>
              </a:lnSpc>
              <a:spcBef>
                <a:spcPts val="0"/>
              </a:spcBef>
              <a:spcAft>
                <a:spcPts val="0"/>
              </a:spcAft>
              <a:buClrTx/>
              <a:buSzTx/>
              <a:buFontTx/>
              <a:buNone/>
              <a:tabLst/>
              <a:defRPr/>
            </a:pPr>
            <a:r>
              <a:rPr kumimoji="0" lang="tr-TR"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yönetmelik hükümleri gereğince</a:t>
            </a:r>
          </a:p>
          <a:p>
            <a:pPr marL="342900" marR="0" lvl="0" indent="-342900" algn="l" defTabSz="31652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tr-TR"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İlk (1.) yarıyıl ile </a:t>
            </a:r>
          </a:p>
          <a:p>
            <a:pPr marL="342900" marR="0" lvl="0" indent="-342900" algn="l" defTabSz="31652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tr-TR"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Son (4.) yarıyıl </a:t>
            </a:r>
            <a:r>
              <a:rPr kumimoji="0" lang="tr-TR" b="0" i="0" u="none" strike="noStrike" kern="1200" cap="none" spc="0" normalizeH="0" baseline="0" noProof="0" dirty="0">
                <a:ln>
                  <a:noFill/>
                </a:ln>
                <a:solidFill>
                  <a:srgbClr val="000000"/>
                </a:solidFill>
                <a:effectLst/>
                <a:uLnTx/>
                <a:uFillTx/>
                <a:latin typeface="Times New Roman" panose="02020603050405020304" pitchFamily="18" charset="0"/>
                <a:cs typeface="Arial" panose="020B0604020202020204" pitchFamily="34" charset="0"/>
              </a:rPr>
              <a:t>yatay geçiş </a:t>
            </a:r>
            <a:r>
              <a:rPr kumimoji="0" lang="tr-TR" b="1" i="0" u="none" strike="noStrike" kern="1200" cap="none" spc="0" normalizeH="0" baseline="0" noProof="0" dirty="0">
                <a:ln>
                  <a:noFill/>
                </a:ln>
                <a:solidFill>
                  <a:srgbClr val="002060"/>
                </a:solidFill>
                <a:effectLst/>
                <a:uLnTx/>
                <a:uFillTx/>
                <a:latin typeface="Times New Roman" panose="02020603050405020304" pitchFamily="18" charset="0"/>
                <a:cs typeface="Arial" panose="020B0604020202020204" pitchFamily="34" charset="0"/>
              </a:rPr>
              <a:t>yapılamaz.</a:t>
            </a:r>
            <a:endParaRPr kumimoji="0" lang="tr-TR"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19" name="Grafik 18" descr="E-posta düz dolguyla">
            <a:hlinkClick r:id="rId2"/>
            <a:extLst>
              <a:ext uri="{FF2B5EF4-FFF2-40B4-BE49-F238E27FC236}">
                <a16:creationId xmlns:a16="http://schemas.microsoft.com/office/drawing/2014/main" id="{ED382850-EE17-4BA8-87DA-50D3D2AEC98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14330" y="6123028"/>
            <a:ext cx="559403" cy="491845"/>
          </a:xfrm>
          <a:prstGeom prst="rect">
            <a:avLst/>
          </a:prstGeom>
        </p:spPr>
      </p:pic>
      <p:sp>
        <p:nvSpPr>
          <p:cNvPr id="21" name="Metin kutusu 20">
            <a:extLst>
              <a:ext uri="{FF2B5EF4-FFF2-40B4-BE49-F238E27FC236}">
                <a16:creationId xmlns:a16="http://schemas.microsoft.com/office/drawing/2014/main" id="{43E5A460-A1F5-4EE8-B8E4-0CF0A1F05848}"/>
              </a:ext>
            </a:extLst>
          </p:cNvPr>
          <p:cNvSpPr txBox="1"/>
          <p:nvPr/>
        </p:nvSpPr>
        <p:spPr>
          <a:xfrm>
            <a:off x="415831" y="3262490"/>
            <a:ext cx="6481680" cy="266399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defPPr>
              <a:defRPr lang="tr-TR"/>
            </a:defPPr>
            <a:lvl1pPr algn="just" defTabSz="316520">
              <a:defRPr sz="2000">
                <a:solidFill>
                  <a:srgbClr val="000000"/>
                </a:solidFill>
                <a:effectLst/>
                <a:latin typeface="Times New Roman" panose="02020603050405020304" pitchFamily="18" charset="0"/>
                <a:ea typeface="Arial" panose="020B0604020202020204" pitchFamily="34" charset="0"/>
                <a:cs typeface="Arial" panose="020B06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342900" marR="0" lvl="0" indent="-342900" algn="l" defTabSz="31652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tr-TR"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Ön lisans </a:t>
            </a:r>
            <a:r>
              <a:rPr kumimoji="0" lang="tr-TR"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diploma programlarında;</a:t>
            </a:r>
          </a:p>
          <a:p>
            <a:pPr marL="0" marR="0" lvl="0" indent="0" algn="l" defTabSz="316520" rtl="0" eaLnBrk="1" fontAlgn="auto" latinLnBrk="0" hangingPunct="1">
              <a:lnSpc>
                <a:spcPct val="100000"/>
              </a:lnSpc>
              <a:spcBef>
                <a:spcPts val="0"/>
              </a:spcBef>
              <a:spcAft>
                <a:spcPts val="0"/>
              </a:spcAft>
              <a:buClrTx/>
              <a:buSzTx/>
              <a:buFontTx/>
              <a:buNone/>
              <a:tabLst/>
              <a:defRPr/>
            </a:pPr>
            <a:r>
              <a:rPr kumimoji="0" lang="tr-TR"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tr-TR"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yatay geçiş kontenjanları </a:t>
            </a:r>
            <a:r>
              <a:rPr kumimoji="0" lang="tr-TR"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ile </a:t>
            </a:r>
            <a:r>
              <a:rPr kumimoji="0" lang="tr-TR"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başvuru ve değerlendirme;</a:t>
            </a:r>
          </a:p>
          <a:p>
            <a:pPr marL="0" marR="0" lvl="0" indent="0" algn="l" defTabSz="316520" rtl="0" eaLnBrk="1" fontAlgn="auto" latinLnBrk="0" hangingPunct="1">
              <a:lnSpc>
                <a:spcPct val="100000"/>
              </a:lnSpc>
              <a:spcBef>
                <a:spcPts val="0"/>
              </a:spcBef>
              <a:spcAft>
                <a:spcPts val="0"/>
              </a:spcAft>
              <a:buClrTx/>
              <a:buSzTx/>
              <a:buFontTx/>
              <a:buNone/>
              <a:tabLst/>
              <a:defRPr/>
            </a:pPr>
            <a:endParaRPr kumimoji="0" lang="tr-TR" sz="1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31652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tr-TR"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Bahar Dönemi</a:t>
            </a:r>
            <a:r>
              <a:rPr kumimoji="0" lang="tr-TR"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İkinci (2.) yarıyıl için </a:t>
            </a:r>
            <a:r>
              <a:rPr kumimoji="0" lang="tr-TR"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Ocak ayı</a:t>
            </a:r>
            <a:r>
              <a:rPr kumimoji="0" lang="tr-TR"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p>
          <a:p>
            <a:pPr marL="0" marR="0" lvl="0" indent="0" algn="l" defTabSz="316520" rtl="0" eaLnBrk="1" fontAlgn="auto" latinLnBrk="0" hangingPunct="1">
              <a:lnSpc>
                <a:spcPct val="100000"/>
              </a:lnSpc>
              <a:spcBef>
                <a:spcPts val="0"/>
              </a:spcBef>
              <a:spcAft>
                <a:spcPts val="0"/>
              </a:spcAft>
              <a:buClrTx/>
              <a:buSzTx/>
              <a:buFontTx/>
              <a:buNone/>
              <a:tabLst/>
              <a:defRPr/>
            </a:pPr>
            <a:endParaRPr kumimoji="0" lang="tr-TR" sz="1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31652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tr-TR"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Güz Dönemi</a:t>
            </a:r>
            <a:r>
              <a:rPr kumimoji="0" lang="tr-TR"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Üçüncü (3.) yarıyıl için ise </a:t>
            </a:r>
            <a:r>
              <a:rPr kumimoji="0" lang="tr-TR"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Temmuz ayı </a:t>
            </a:r>
          </a:p>
          <a:p>
            <a:pPr marL="0" marR="0" lvl="0" indent="0" algn="l" defTabSz="316520" rtl="0" eaLnBrk="1" fontAlgn="auto" latinLnBrk="0" hangingPunct="1">
              <a:lnSpc>
                <a:spcPct val="100000"/>
              </a:lnSpc>
              <a:spcBef>
                <a:spcPts val="0"/>
              </a:spcBef>
              <a:spcAft>
                <a:spcPts val="0"/>
              </a:spcAft>
              <a:buClrTx/>
              <a:buSzTx/>
              <a:buFontTx/>
              <a:buNone/>
              <a:tabLst/>
              <a:defRPr/>
            </a:pPr>
            <a:endParaRPr kumimoji="0" lang="tr-TR" sz="1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l" defTabSz="316520" rtl="0" eaLnBrk="1" fontAlgn="auto" latinLnBrk="0" hangingPunct="1">
              <a:lnSpc>
                <a:spcPct val="100000"/>
              </a:lnSpc>
              <a:spcBef>
                <a:spcPts val="0"/>
              </a:spcBef>
              <a:spcAft>
                <a:spcPts val="0"/>
              </a:spcAft>
              <a:buClrTx/>
              <a:buSzTx/>
              <a:buFontTx/>
              <a:buNone/>
              <a:tabLst/>
              <a:defRPr/>
            </a:pPr>
            <a:r>
              <a:rPr kumimoji="0" lang="tr-TR"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tr-TR"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içinde </a:t>
            </a:r>
            <a:r>
              <a:rPr kumimoji="0" lang="tr-TR"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Yatay Geçiş Takvimi </a:t>
            </a:r>
            <a:r>
              <a:rPr kumimoji="0" lang="tr-TR"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ilan edilir.</a:t>
            </a:r>
          </a:p>
        </p:txBody>
      </p:sp>
      <p:pic>
        <p:nvPicPr>
          <p:cNvPr id="5" name="Resim 4">
            <a:extLst>
              <a:ext uri="{FF2B5EF4-FFF2-40B4-BE49-F238E27FC236}">
                <a16:creationId xmlns:a16="http://schemas.microsoft.com/office/drawing/2014/main" id="{6AAA4844-6652-7132-46FB-8B205AB112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25004" y="323914"/>
            <a:ext cx="1384975" cy="972802"/>
          </a:xfrm>
          <a:prstGeom prst="rect">
            <a:avLst/>
          </a:prstGeom>
          <a:ln>
            <a:noFill/>
          </a:ln>
          <a:effectLst>
            <a:innerShdw blurRad="63500" dist="50800" dir="18900000">
              <a:prstClr val="black">
                <a:alpha val="50000"/>
              </a:prstClr>
            </a:innerShdw>
            <a:softEdge rad="25400"/>
          </a:effectLst>
          <a:scene3d>
            <a:camera prst="perspectiveHeroicExtremeLeftFacing" fov="3600000">
              <a:rot lat="21103835" lon="937975" rev="21320363"/>
            </a:camera>
            <a:lightRig rig="balanced" dir="t"/>
          </a:scene3d>
          <a:sp3d extrusionH="76200" prstMaterial="softEdge">
            <a:bevelT w="82550" h="63500" prst="coolSlant"/>
            <a:bevelB w="165100" prst="coolSlant"/>
          </a:sp3d>
        </p:spPr>
      </p:pic>
      <p:sp>
        <p:nvSpPr>
          <p:cNvPr id="6" name="Metin kutusu 5">
            <a:extLst>
              <a:ext uri="{FF2B5EF4-FFF2-40B4-BE49-F238E27FC236}">
                <a16:creationId xmlns:a16="http://schemas.microsoft.com/office/drawing/2014/main" id="{421D4C0B-8D44-C17B-470E-83B3A09C42C2}"/>
              </a:ext>
            </a:extLst>
          </p:cNvPr>
          <p:cNvSpPr txBox="1"/>
          <p:nvPr/>
        </p:nvSpPr>
        <p:spPr>
          <a:xfrm>
            <a:off x="2684973" y="382288"/>
            <a:ext cx="6649156" cy="64633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0" indent="0" algn="ctr">
              <a:buFont typeface="Arial" panose="020B0604020202020204" pitchFamily="34" charset="0"/>
              <a:buNone/>
            </a:pPr>
            <a:r>
              <a:rPr lang="tr-TR" sz="3600" b="1" dirty="0">
                <a:solidFill>
                  <a:schemeClr val="tx1"/>
                </a:solidFill>
                <a:latin typeface="Calibri Light" panose="020F0302020204030204" pitchFamily="34" charset="0"/>
                <a:cs typeface="Calibri Light" panose="020F0302020204030204" pitchFamily="34" charset="0"/>
              </a:rPr>
              <a:t>Yatay Geçişler</a:t>
            </a:r>
          </a:p>
        </p:txBody>
      </p:sp>
    </p:spTree>
    <p:extLst>
      <p:ext uri="{BB962C8B-B14F-4D97-AF65-F5344CB8AC3E}">
        <p14:creationId xmlns:p14="http://schemas.microsoft.com/office/powerpoint/2010/main" val="20088091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3A808E"/>
            </a:gs>
            <a:gs pos="100000">
              <a:srgbClr val="EAD2BC"/>
            </a:gs>
          </a:gsLst>
          <a:lin ang="0" scaled="1"/>
          <a:tileRect/>
        </a:gra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DABF1718-BE2D-F447-9D2E-364F3D1C43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oudy Old Style"/>
              <a:ea typeface="+mn-ea"/>
              <a:cs typeface="+mn-cs"/>
            </a:endParaRPr>
          </a:p>
        </p:txBody>
      </p:sp>
      <p:sp useBgFill="1">
        <p:nvSpPr>
          <p:cNvPr id="48" name="Freeform: Shape 47">
            <a:extLst>
              <a:ext uri="{FF2B5EF4-FFF2-40B4-BE49-F238E27FC236}">
                <a16:creationId xmlns:a16="http://schemas.microsoft.com/office/drawing/2014/main" id="{4AF0997A-7C0F-4AD2-BA90-5FE341A177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05595" y="805231"/>
            <a:ext cx="3876811" cy="5245563"/>
          </a:xfrm>
          <a:custGeom>
            <a:avLst/>
            <a:gdLst>
              <a:gd name="connsiteX0" fmla="*/ 1941583 w 3876811"/>
              <a:gd name="connsiteY0" fmla="*/ 0 h 5245563"/>
              <a:gd name="connsiteX1" fmla="*/ 2111641 w 3876811"/>
              <a:gd name="connsiteY1" fmla="*/ 149097 h 5245563"/>
              <a:gd name="connsiteX2" fmla="*/ 3370493 w 3876811"/>
              <a:gd name="connsiteY2" fmla="*/ 774451 h 5245563"/>
              <a:gd name="connsiteX3" fmla="*/ 3876811 w 3876811"/>
              <a:gd name="connsiteY3" fmla="*/ 1854684 h 5245563"/>
              <a:gd name="connsiteX4" fmla="*/ 3876811 w 3876811"/>
              <a:gd name="connsiteY4" fmla="*/ 2019920 h 5245563"/>
              <a:gd name="connsiteX5" fmla="*/ 3876811 w 3876811"/>
              <a:gd name="connsiteY5" fmla="*/ 2491569 h 5245563"/>
              <a:gd name="connsiteX6" fmla="*/ 3876811 w 3876811"/>
              <a:gd name="connsiteY6" fmla="*/ 2753995 h 5245563"/>
              <a:gd name="connsiteX7" fmla="*/ 3876811 w 3876811"/>
              <a:gd name="connsiteY7" fmla="*/ 3115353 h 5245563"/>
              <a:gd name="connsiteX8" fmla="*/ 3876811 w 3876811"/>
              <a:gd name="connsiteY8" fmla="*/ 3390879 h 5245563"/>
              <a:gd name="connsiteX9" fmla="*/ 3370493 w 3876811"/>
              <a:gd name="connsiteY9" fmla="*/ 4471114 h 5245563"/>
              <a:gd name="connsiteX10" fmla="*/ 2111639 w 3876811"/>
              <a:gd name="connsiteY10" fmla="*/ 5096465 h 5245563"/>
              <a:gd name="connsiteX11" fmla="*/ 1935228 w 3876811"/>
              <a:gd name="connsiteY11" fmla="*/ 5245563 h 5245563"/>
              <a:gd name="connsiteX12" fmla="*/ 1765171 w 3876811"/>
              <a:gd name="connsiteY12" fmla="*/ 5096465 h 5245563"/>
              <a:gd name="connsiteX13" fmla="*/ 506317 w 3876811"/>
              <a:gd name="connsiteY13" fmla="*/ 4471114 h 5245563"/>
              <a:gd name="connsiteX14" fmla="*/ 0 w 3876811"/>
              <a:gd name="connsiteY14" fmla="*/ 3390879 h 5245563"/>
              <a:gd name="connsiteX15" fmla="*/ 0 w 3876811"/>
              <a:gd name="connsiteY15" fmla="*/ 3115353 h 5245563"/>
              <a:gd name="connsiteX16" fmla="*/ 0 w 3876811"/>
              <a:gd name="connsiteY16" fmla="*/ 2753995 h 5245563"/>
              <a:gd name="connsiteX17" fmla="*/ 0 w 3876811"/>
              <a:gd name="connsiteY17" fmla="*/ 2491569 h 5245563"/>
              <a:gd name="connsiteX18" fmla="*/ 0 w 3876811"/>
              <a:gd name="connsiteY18" fmla="*/ 2019920 h 5245563"/>
              <a:gd name="connsiteX19" fmla="*/ 0 w 3876811"/>
              <a:gd name="connsiteY19" fmla="*/ 1854684 h 5245563"/>
              <a:gd name="connsiteX20" fmla="*/ 506318 w 3876811"/>
              <a:gd name="connsiteY20" fmla="*/ 774451 h 5245563"/>
              <a:gd name="connsiteX21" fmla="*/ 1765173 w 3876811"/>
              <a:gd name="connsiteY21" fmla="*/ 149097 h 5245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76811" h="5245563">
                <a:moveTo>
                  <a:pt x="1941583" y="0"/>
                </a:moveTo>
                <a:lnTo>
                  <a:pt x="2111641" y="149097"/>
                </a:lnTo>
                <a:cubicBezTo>
                  <a:pt x="2533315" y="474958"/>
                  <a:pt x="3008487" y="564716"/>
                  <a:pt x="3370493" y="774451"/>
                </a:cubicBezTo>
                <a:cubicBezTo>
                  <a:pt x="3718590" y="1017851"/>
                  <a:pt x="3876811" y="1296993"/>
                  <a:pt x="3876811" y="1854684"/>
                </a:cubicBezTo>
                <a:lnTo>
                  <a:pt x="3876811" y="2019920"/>
                </a:lnTo>
                <a:lnTo>
                  <a:pt x="3876811" y="2491569"/>
                </a:lnTo>
                <a:lnTo>
                  <a:pt x="3876811" y="2753995"/>
                </a:lnTo>
                <a:lnTo>
                  <a:pt x="3876811" y="3115353"/>
                </a:lnTo>
                <a:lnTo>
                  <a:pt x="3876811" y="3390879"/>
                </a:lnTo>
                <a:cubicBezTo>
                  <a:pt x="3876811" y="3948571"/>
                  <a:pt x="3718588" y="4227713"/>
                  <a:pt x="3370493" y="4471114"/>
                </a:cubicBezTo>
                <a:cubicBezTo>
                  <a:pt x="3008484" y="4680847"/>
                  <a:pt x="2533312" y="4770605"/>
                  <a:pt x="2111639" y="5096465"/>
                </a:cubicBezTo>
                <a:lnTo>
                  <a:pt x="1935228" y="5245563"/>
                </a:lnTo>
                <a:lnTo>
                  <a:pt x="1765171" y="5096465"/>
                </a:lnTo>
                <a:cubicBezTo>
                  <a:pt x="1343496" y="4770605"/>
                  <a:pt x="868325" y="4680847"/>
                  <a:pt x="506317" y="4471114"/>
                </a:cubicBezTo>
                <a:cubicBezTo>
                  <a:pt x="158223" y="4227713"/>
                  <a:pt x="0" y="3948571"/>
                  <a:pt x="0" y="3390879"/>
                </a:cubicBezTo>
                <a:lnTo>
                  <a:pt x="0" y="3115353"/>
                </a:lnTo>
                <a:lnTo>
                  <a:pt x="0" y="2753995"/>
                </a:lnTo>
                <a:lnTo>
                  <a:pt x="0" y="2491569"/>
                </a:lnTo>
                <a:lnTo>
                  <a:pt x="0" y="2019920"/>
                </a:lnTo>
                <a:lnTo>
                  <a:pt x="0" y="1854684"/>
                </a:lnTo>
                <a:cubicBezTo>
                  <a:pt x="0" y="1296993"/>
                  <a:pt x="158224" y="1017851"/>
                  <a:pt x="506318" y="774451"/>
                </a:cubicBezTo>
                <a:cubicBezTo>
                  <a:pt x="868327" y="564716"/>
                  <a:pt x="1343498" y="474958"/>
                  <a:pt x="1765173" y="14909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oudy Old Style"/>
              <a:ea typeface="+mn-ea"/>
              <a:cs typeface="+mn-cs"/>
            </a:endParaRPr>
          </a:p>
        </p:txBody>
      </p:sp>
      <p:sp>
        <p:nvSpPr>
          <p:cNvPr id="50" name="Freeform: Shape 49">
            <a:extLst>
              <a:ext uri="{FF2B5EF4-FFF2-40B4-BE49-F238E27FC236}">
                <a16:creationId xmlns:a16="http://schemas.microsoft.com/office/drawing/2014/main" id="{72E67446-732B-4F72-8560-6FABB6CB25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36826" y="720724"/>
            <a:ext cx="4014345" cy="5414576"/>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82900" h="5795027">
                <a:moveTo>
                  <a:pt x="2144960" y="0"/>
                </a:moveTo>
                <a:lnTo>
                  <a:pt x="2332832" y="164715"/>
                </a:lnTo>
                <a:cubicBezTo>
                  <a:pt x="2798675" y="524709"/>
                  <a:pt x="3323620" y="623869"/>
                  <a:pt x="3723546" y="855573"/>
                </a:cubicBezTo>
                <a:cubicBezTo>
                  <a:pt x="4108105" y="1124469"/>
                  <a:pt x="4282900" y="1432851"/>
                  <a:pt x="4282900" y="2048959"/>
                </a:cubicBezTo>
                <a:lnTo>
                  <a:pt x="4282900" y="2231503"/>
                </a:lnTo>
                <a:lnTo>
                  <a:pt x="4282900" y="2752557"/>
                </a:lnTo>
                <a:lnTo>
                  <a:pt x="4282900" y="3042471"/>
                </a:lnTo>
                <a:lnTo>
                  <a:pt x="4282900" y="3441681"/>
                </a:lnTo>
                <a:lnTo>
                  <a:pt x="4282900" y="3746068"/>
                </a:lnTo>
                <a:cubicBezTo>
                  <a:pt x="4282900" y="4362177"/>
                  <a:pt x="4108103" y="4670559"/>
                  <a:pt x="3723546" y="4939455"/>
                </a:cubicBezTo>
                <a:cubicBezTo>
                  <a:pt x="3323617" y="5171158"/>
                  <a:pt x="2798672" y="527031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close/>
              </a:path>
            </a:pathLst>
          </a:custGeom>
          <a:noFill/>
          <a:ln w="25400" cap="rnd">
            <a:solidFill>
              <a:schemeClr val="bg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oudy Old Style"/>
              <a:ea typeface="+mn-ea"/>
              <a:cs typeface="+mn-cs"/>
            </a:endParaRPr>
          </a:p>
        </p:txBody>
      </p:sp>
      <p:sp>
        <p:nvSpPr>
          <p:cNvPr id="42" name="Metin kutusu 41">
            <a:extLst>
              <a:ext uri="{FF2B5EF4-FFF2-40B4-BE49-F238E27FC236}">
                <a16:creationId xmlns:a16="http://schemas.microsoft.com/office/drawing/2014/main" id="{94ECBBAE-F3D0-4D7C-81F2-DCC3CD870355}"/>
              </a:ext>
            </a:extLst>
          </p:cNvPr>
          <p:cNvSpPr txBox="1"/>
          <p:nvPr/>
        </p:nvSpPr>
        <p:spPr>
          <a:xfrm>
            <a:off x="7761460" y="6192189"/>
            <a:ext cx="4126069" cy="40011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31652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srgbClr val="000000"/>
                </a:solidFill>
                <a:effectLst/>
                <a:uLnTx/>
                <a:uFillTx/>
                <a:latin typeface="Goudy Old Style"/>
                <a:ea typeface="+mn-ea"/>
                <a:cs typeface="+mn-cs"/>
              </a:rPr>
              <a:t> </a:t>
            </a:r>
            <a:r>
              <a:rPr kumimoji="0" lang="tr-TR" sz="1800" b="1" i="0" u="none" strike="noStrike" kern="1200" cap="none" spc="0" normalizeH="0" baseline="0" noProof="0" dirty="0">
                <a:ln>
                  <a:noFill/>
                </a:ln>
                <a:solidFill>
                  <a:srgbClr val="000000"/>
                </a:solidFill>
                <a:effectLst/>
                <a:uLnTx/>
                <a:uFillTx/>
                <a:latin typeface="Goudy Old Style"/>
                <a:ea typeface="+mn-ea"/>
                <a:cs typeface="+mn-cs"/>
              </a:rPr>
              <a:t> </a:t>
            </a:r>
            <a:r>
              <a:rPr kumimoji="0" lang="tr-TR" sz="1800" b="1" i="0" u="none" strike="noStrike" kern="1200" cap="none" spc="0" normalizeH="0" baseline="0" noProof="0" dirty="0">
                <a:ln>
                  <a:noFill/>
                </a:ln>
                <a:solidFill>
                  <a:srgbClr val="002060"/>
                </a:solidFill>
                <a:effectLst/>
                <a:uLnTx/>
                <a:uFillTx/>
                <a:latin typeface="Goudy Old Style"/>
                <a:ea typeface="+mn-ea"/>
                <a:cs typeface="+mn-cs"/>
              </a:rPr>
              <a:t>E-Mail</a:t>
            </a:r>
            <a:r>
              <a:rPr kumimoji="0" lang="tr-TR" sz="1800" b="1" i="0" u="none" strike="noStrike" kern="1200" cap="none" spc="0" normalizeH="0" baseline="0" noProof="0" dirty="0">
                <a:ln>
                  <a:noFill/>
                </a:ln>
                <a:solidFill>
                  <a:srgbClr val="000000"/>
                </a:solidFill>
                <a:effectLst/>
                <a:uLnTx/>
                <a:uFillTx/>
                <a:latin typeface="Goudy Old Style"/>
                <a:ea typeface="+mn-ea"/>
                <a:cs typeface="+mn-cs"/>
              </a:rPr>
              <a:t> </a:t>
            </a:r>
            <a:r>
              <a:rPr kumimoji="0" lang="tr-TR" sz="1800" b="1" i="0" u="none" strike="noStrike" kern="1200" cap="none" spc="0" normalizeH="0" baseline="0" noProof="0" dirty="0">
                <a:ln>
                  <a:noFill/>
                </a:ln>
                <a:solidFill>
                  <a:srgbClr val="253B80"/>
                </a:solidFill>
                <a:effectLst/>
                <a:uLnTx/>
                <a:uFillTx/>
                <a:latin typeface="Roboto" panose="020B0604020202020204" pitchFamily="2" charset="0"/>
                <a:ea typeface="+mn-ea"/>
                <a:cs typeface="+mn-cs"/>
              </a:rPr>
              <a:t>: </a:t>
            </a:r>
            <a:r>
              <a:rPr kumimoji="0" lang="tr-TR" sz="1800" b="1" i="0" u="none" strike="noStrike" kern="1200" cap="none" spc="0" normalizeH="0" baseline="0" noProof="0" dirty="0">
                <a:ln>
                  <a:noFill/>
                </a:ln>
                <a:solidFill>
                  <a:srgbClr val="000000"/>
                </a:solidFill>
                <a:effectLst/>
                <a:uLnTx/>
                <a:uFillTx/>
                <a:latin typeface="Goudy Old Style"/>
                <a:ea typeface="+mn-ea"/>
                <a:cs typeface="+mn-cs"/>
                <a:hlinkClick r:id="rId2">
                  <a:extLst>
                    <a:ext uri="{A12FA001-AC4F-418D-AE19-62706E023703}">
                      <ahyp:hlinkClr xmlns:ahyp="http://schemas.microsoft.com/office/drawing/2018/hyperlinkcolor" val="tx"/>
                    </a:ext>
                  </a:extLst>
                </a:hlinkClick>
              </a:rPr>
              <a:t>ogrenci.isleri@karabuk.edu.tr</a:t>
            </a:r>
            <a:endParaRPr kumimoji="0" lang="tr-TR" sz="1800" b="1" i="0" u="none" strike="noStrike" kern="1200" cap="none" spc="0" normalizeH="0" baseline="0" noProof="0" dirty="0">
              <a:ln>
                <a:noFill/>
              </a:ln>
              <a:solidFill>
                <a:srgbClr val="000000"/>
              </a:solidFill>
              <a:effectLst/>
              <a:uLnTx/>
              <a:uFillTx/>
              <a:latin typeface="Goudy Old Style"/>
              <a:ea typeface="+mn-ea"/>
              <a:cs typeface="+mn-cs"/>
            </a:endParaRPr>
          </a:p>
        </p:txBody>
      </p:sp>
      <p:sp>
        <p:nvSpPr>
          <p:cNvPr id="9" name="Dikdörtgen 8">
            <a:extLst>
              <a:ext uri="{FF2B5EF4-FFF2-40B4-BE49-F238E27FC236}">
                <a16:creationId xmlns:a16="http://schemas.microsoft.com/office/drawing/2014/main" id="{9ABF0F6B-ED2C-4C93-B662-B88782417614}"/>
              </a:ext>
            </a:extLst>
          </p:cNvPr>
          <p:cNvSpPr/>
          <p:nvPr/>
        </p:nvSpPr>
        <p:spPr>
          <a:xfrm>
            <a:off x="415830" y="1856784"/>
            <a:ext cx="11482470" cy="119121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31652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Yükseköğretim Kurumlarında Ön Lisans ve Lisans Düzeyindeki Programlar Arasında Geçiş esaslarına ilişkin yönetmeliğin </a:t>
            </a:r>
            <a:r>
              <a:rPr kumimoji="0" lang="tr-TR"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Ek Madde 1 uyarınca </a:t>
            </a:r>
            <a:r>
              <a:rPr kumimoji="0" lang="tr-TR"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yapılacak yatay geçiş işlemlerinde;</a:t>
            </a:r>
          </a:p>
        </p:txBody>
      </p:sp>
      <p:pic>
        <p:nvPicPr>
          <p:cNvPr id="17" name="Resim 16">
            <a:extLst>
              <a:ext uri="{FF2B5EF4-FFF2-40B4-BE49-F238E27FC236}">
                <a16:creationId xmlns:a16="http://schemas.microsoft.com/office/drawing/2014/main" id="{D4A1CCA3-A46B-40D8-BE1B-76D116854AB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0346" y="283691"/>
            <a:ext cx="1162183" cy="937604"/>
          </a:xfrm>
          <a:prstGeom prst="rect">
            <a:avLst/>
          </a:prstGeom>
          <a:noFill/>
        </p:spPr>
      </p:pic>
      <p:sp>
        <p:nvSpPr>
          <p:cNvPr id="18" name="Metin kutusu 17">
            <a:extLst>
              <a:ext uri="{FF2B5EF4-FFF2-40B4-BE49-F238E27FC236}">
                <a16:creationId xmlns:a16="http://schemas.microsoft.com/office/drawing/2014/main" id="{CD56E56C-D074-41EA-A679-81DD3035CCA3}"/>
              </a:ext>
            </a:extLst>
          </p:cNvPr>
          <p:cNvSpPr txBox="1"/>
          <p:nvPr/>
        </p:nvSpPr>
        <p:spPr>
          <a:xfrm>
            <a:off x="7136826" y="4308595"/>
            <a:ext cx="4750702" cy="75527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defPPr>
              <a:defRPr lang="tr-TR"/>
            </a:defPPr>
            <a:lvl1pPr algn="just" defTabSz="316520">
              <a:defRPr sz="2000">
                <a:solidFill>
                  <a:srgbClr val="000000"/>
                </a:solidFill>
                <a:effectLst/>
                <a:latin typeface="Times New Roman" panose="02020603050405020304" pitchFamily="18" charset="0"/>
                <a:ea typeface="Arial" panose="020B0604020202020204" pitchFamily="34" charset="0"/>
                <a:cs typeface="Arial" panose="020B06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342900" marR="0" lvl="0" indent="-342900" algn="l" defTabSz="31652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tr-TR" sz="2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Kayıtlar</a:t>
            </a:r>
            <a:r>
              <a:rPr kumimoji="0" lang="tr-TR"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tr-TR" sz="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Eylül ayının 15 ine </a:t>
            </a:r>
            <a:r>
              <a:rPr kumimoji="0" lang="tr-TR"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kadar bitirilir.</a:t>
            </a:r>
          </a:p>
        </p:txBody>
      </p:sp>
      <p:sp>
        <p:nvSpPr>
          <p:cNvPr id="23" name="Metin kutusu 22">
            <a:extLst>
              <a:ext uri="{FF2B5EF4-FFF2-40B4-BE49-F238E27FC236}">
                <a16:creationId xmlns:a16="http://schemas.microsoft.com/office/drawing/2014/main" id="{6B265D88-86B6-4263-8B6B-FAFD554F0EFF}"/>
              </a:ext>
            </a:extLst>
          </p:cNvPr>
          <p:cNvSpPr txBox="1"/>
          <p:nvPr/>
        </p:nvSpPr>
        <p:spPr>
          <a:xfrm>
            <a:off x="415830" y="3367359"/>
            <a:ext cx="11471697" cy="62187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defPPr>
              <a:defRPr lang="tr-TR"/>
            </a:defPPr>
            <a:lvl1pPr algn="just" defTabSz="316520">
              <a:defRPr sz="2000">
                <a:solidFill>
                  <a:srgbClr val="000000"/>
                </a:solidFill>
                <a:effectLst/>
                <a:latin typeface="Times New Roman" panose="02020603050405020304" pitchFamily="18" charset="0"/>
                <a:ea typeface="Arial" panose="020B0604020202020204" pitchFamily="34" charset="0"/>
                <a:cs typeface="Arial" panose="020B06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285750" marR="0" lvl="0" indent="-285750" algn="l" defTabSz="31652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tr-TR" sz="1600" b="1" i="0" u="none" strike="noStrike" kern="1200" cap="none" spc="0" normalizeH="0" baseline="0" noProof="0" dirty="0">
                <a:ln>
                  <a:noFill/>
                </a:ln>
                <a:solidFill>
                  <a:srgbClr val="FF0000"/>
                </a:solidFill>
                <a:effectLst/>
                <a:uLnTx/>
                <a:uFillTx/>
                <a:latin typeface="Times New Roman" panose="02020603050405020304" pitchFamily="18" charset="0"/>
                <a:cs typeface="Arial" panose="020B0604020202020204" pitchFamily="34" charset="0"/>
              </a:rPr>
              <a:t> </a:t>
            </a:r>
            <a:r>
              <a:rPr kumimoji="0" lang="tr-TR"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Başvuruların</a:t>
            </a:r>
            <a:r>
              <a:rPr kumimoji="0" lang="tr-TR" sz="2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Alınması</a:t>
            </a:r>
            <a:r>
              <a:rPr kumimoji="0" lang="tr-TR"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tr-TR"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her yıl eğitim öğretim dönemi başlamadan önce </a:t>
            </a:r>
            <a:r>
              <a:rPr kumimoji="0" lang="tr-TR" sz="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 Ağustostan 15 Ağustos dahil</a:t>
            </a:r>
            <a:endParaRPr kumimoji="0" lang="tr-TR"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24" name="Metin kutusu 23">
            <a:extLst>
              <a:ext uri="{FF2B5EF4-FFF2-40B4-BE49-F238E27FC236}">
                <a16:creationId xmlns:a16="http://schemas.microsoft.com/office/drawing/2014/main" id="{3996218C-E555-4254-AB4C-4B7849F9F79E}"/>
              </a:ext>
            </a:extLst>
          </p:cNvPr>
          <p:cNvSpPr txBox="1"/>
          <p:nvPr/>
        </p:nvSpPr>
        <p:spPr>
          <a:xfrm>
            <a:off x="424872" y="4308595"/>
            <a:ext cx="6481680" cy="77558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defPPr>
              <a:defRPr lang="tr-TR"/>
            </a:defPPr>
            <a:lvl1pPr algn="just" defTabSz="316520">
              <a:defRPr sz="2000">
                <a:solidFill>
                  <a:srgbClr val="000000"/>
                </a:solidFill>
                <a:effectLst/>
                <a:latin typeface="Times New Roman" panose="02020603050405020304" pitchFamily="18" charset="0"/>
                <a:ea typeface="Arial" panose="020B0604020202020204" pitchFamily="34" charset="0"/>
                <a:cs typeface="Arial" panose="020B06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285750" marR="0" lvl="0" indent="-285750" algn="l" defTabSz="31652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tr-TR"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Başvuruların </a:t>
            </a:r>
            <a:r>
              <a:rPr kumimoji="0" lang="tr-TR" sz="2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değerlendirme</a:t>
            </a:r>
            <a:r>
              <a:rPr kumimoji="0" lang="tr-TR"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tr-TR"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işlemlerinin;  </a:t>
            </a:r>
          </a:p>
          <a:p>
            <a:pPr marL="0" marR="0" lvl="0" indent="0" algn="l" defTabSz="31652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Eylül ayının 10'una kadar </a:t>
            </a:r>
            <a:r>
              <a:rPr kumimoji="0" lang="tr-TR"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ilan edilir.</a:t>
            </a:r>
          </a:p>
        </p:txBody>
      </p:sp>
      <p:pic>
        <p:nvPicPr>
          <p:cNvPr id="25" name="Grafik 24" descr="E-posta düz dolguyla">
            <a:hlinkClick r:id="rId2"/>
            <a:extLst>
              <a:ext uri="{FF2B5EF4-FFF2-40B4-BE49-F238E27FC236}">
                <a16:creationId xmlns:a16="http://schemas.microsoft.com/office/drawing/2014/main" id="{1F34FCF0-CB8E-4C55-A5F9-5370EB9D466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544792" y="5558949"/>
            <a:ext cx="559403" cy="491845"/>
          </a:xfrm>
          <a:prstGeom prst="rect">
            <a:avLst/>
          </a:prstGeom>
        </p:spPr>
      </p:pic>
      <p:sp>
        <p:nvSpPr>
          <p:cNvPr id="16" name="Metin kutusu 15">
            <a:extLst>
              <a:ext uri="{FF2B5EF4-FFF2-40B4-BE49-F238E27FC236}">
                <a16:creationId xmlns:a16="http://schemas.microsoft.com/office/drawing/2014/main" id="{1E73E555-252F-4E98-9537-7B403796097C}"/>
              </a:ext>
            </a:extLst>
          </p:cNvPr>
          <p:cNvSpPr txBox="1"/>
          <p:nvPr/>
        </p:nvSpPr>
        <p:spPr>
          <a:xfrm>
            <a:off x="415830" y="5465190"/>
            <a:ext cx="6481680" cy="117120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defPPr>
              <a:defRPr lang="tr-TR"/>
            </a:defPPr>
            <a:lvl1pPr algn="just" defTabSz="316520">
              <a:defRPr sz="2000">
                <a:solidFill>
                  <a:srgbClr val="000000"/>
                </a:solidFill>
                <a:effectLst/>
                <a:latin typeface="Times New Roman" panose="02020603050405020304" pitchFamily="18" charset="0"/>
                <a:ea typeface="Arial" panose="020B0604020202020204" pitchFamily="34" charset="0"/>
                <a:cs typeface="Arial" panose="020B06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342900" marR="0" lvl="0" indent="-342900" algn="l" defTabSz="31652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tr-TR" sz="2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Bahar Döneminde </a:t>
            </a:r>
            <a:r>
              <a:rPr kumimoji="0" lang="tr-TR"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(ara dönem)  kontenjan verilmesi </a:t>
            </a:r>
            <a:r>
              <a:rPr kumimoji="0" lang="tr-TR" sz="2000" b="1" i="0" u="sng"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uygun görülürse</a:t>
            </a:r>
            <a:r>
              <a:rPr kumimoji="0" lang="tr-TR" sz="2000" b="0" i="0" u="sng"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tr-TR" sz="2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Ocak ayı</a:t>
            </a:r>
            <a:r>
              <a:rPr kumimoji="0" lang="tr-TR"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tr-TR"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içinde </a:t>
            </a:r>
            <a:r>
              <a:rPr kumimoji="0" lang="tr-TR"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Yatay Geçiş Takvimi </a:t>
            </a:r>
            <a:r>
              <a:rPr kumimoji="0" lang="tr-TR"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ilan edilir.</a:t>
            </a:r>
          </a:p>
        </p:txBody>
      </p:sp>
      <p:pic>
        <p:nvPicPr>
          <p:cNvPr id="5" name="Resim 4">
            <a:extLst>
              <a:ext uri="{FF2B5EF4-FFF2-40B4-BE49-F238E27FC236}">
                <a16:creationId xmlns:a16="http://schemas.microsoft.com/office/drawing/2014/main" id="{363F3659-FE46-405C-60E8-D8B0542696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05236" y="265701"/>
            <a:ext cx="1336418" cy="938695"/>
          </a:xfrm>
          <a:prstGeom prst="rect">
            <a:avLst/>
          </a:prstGeom>
          <a:ln>
            <a:noFill/>
          </a:ln>
          <a:effectLst>
            <a:innerShdw blurRad="63500" dist="50800" dir="18900000">
              <a:prstClr val="black">
                <a:alpha val="50000"/>
              </a:prstClr>
            </a:innerShdw>
            <a:softEdge rad="25400"/>
          </a:effectLst>
          <a:scene3d>
            <a:camera prst="perspectiveHeroicExtremeLeftFacing" fov="3600000">
              <a:rot lat="21103835" lon="937975" rev="21320363"/>
            </a:camera>
            <a:lightRig rig="balanced" dir="t"/>
          </a:scene3d>
          <a:sp3d extrusionH="76200" prstMaterial="softEdge">
            <a:bevelT w="82550" h="63500" prst="coolSlant"/>
            <a:bevelB w="165100" prst="coolSlant"/>
          </a:sp3d>
        </p:spPr>
      </p:pic>
      <p:sp>
        <p:nvSpPr>
          <p:cNvPr id="6" name="Metin kutusu 5">
            <a:extLst>
              <a:ext uri="{FF2B5EF4-FFF2-40B4-BE49-F238E27FC236}">
                <a16:creationId xmlns:a16="http://schemas.microsoft.com/office/drawing/2014/main" id="{DC46F849-9411-7264-D060-1D57D3F98A80}"/>
              </a:ext>
            </a:extLst>
          </p:cNvPr>
          <p:cNvSpPr txBox="1"/>
          <p:nvPr/>
        </p:nvSpPr>
        <p:spPr>
          <a:xfrm>
            <a:off x="2684973" y="382288"/>
            <a:ext cx="6649156" cy="64633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0" indent="0" algn="ctr">
              <a:buFont typeface="Arial" panose="020B0604020202020204" pitchFamily="34" charset="0"/>
              <a:buNone/>
            </a:pPr>
            <a:r>
              <a:rPr lang="tr-TR" sz="3600" b="1" dirty="0">
                <a:solidFill>
                  <a:schemeClr val="tx1"/>
                </a:solidFill>
                <a:latin typeface="Calibri Light" panose="020F0302020204030204" pitchFamily="34" charset="0"/>
                <a:cs typeface="Calibri Light" panose="020F0302020204030204" pitchFamily="34" charset="0"/>
              </a:rPr>
              <a:t>Yatay Geçişler</a:t>
            </a:r>
          </a:p>
        </p:txBody>
      </p:sp>
    </p:spTree>
    <p:extLst>
      <p:ext uri="{BB962C8B-B14F-4D97-AF65-F5344CB8AC3E}">
        <p14:creationId xmlns:p14="http://schemas.microsoft.com/office/powerpoint/2010/main" val="7786381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Metin kutusu 6">
            <a:extLst>
              <a:ext uri="{FF2B5EF4-FFF2-40B4-BE49-F238E27FC236}">
                <a16:creationId xmlns:a16="http://schemas.microsoft.com/office/drawing/2014/main" id="{5BADC8EF-D191-0648-832E-79AB86630EB4}"/>
              </a:ext>
            </a:extLst>
          </p:cNvPr>
          <p:cNvSpPr txBox="1"/>
          <p:nvPr/>
        </p:nvSpPr>
        <p:spPr>
          <a:xfrm>
            <a:off x="2622381" y="389961"/>
            <a:ext cx="8296587"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marL="0" indent="0" algn="ctr">
              <a:buFont typeface="Arial" panose="020B0604020202020204" pitchFamily="34" charset="0"/>
              <a:buNone/>
            </a:pPr>
            <a:r>
              <a:rPr lang="tr-TR" sz="3600" b="1" dirty="0"/>
              <a:t>Çift Anadal (ÇAP) ve  Yandal Programı </a:t>
            </a:r>
          </a:p>
        </p:txBody>
      </p:sp>
      <p:sp>
        <p:nvSpPr>
          <p:cNvPr id="11" name="Metin kutusu 10">
            <a:extLst>
              <a:ext uri="{FF2B5EF4-FFF2-40B4-BE49-F238E27FC236}">
                <a16:creationId xmlns:a16="http://schemas.microsoft.com/office/drawing/2014/main" id="{914F981C-FE41-1FC7-A6D1-7F693AB19CF8}"/>
              </a:ext>
            </a:extLst>
          </p:cNvPr>
          <p:cNvSpPr txBox="1"/>
          <p:nvPr/>
        </p:nvSpPr>
        <p:spPr>
          <a:xfrm>
            <a:off x="603522" y="5586201"/>
            <a:ext cx="11063505" cy="101566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0" indent="0" algn="just">
              <a:buNone/>
            </a:pPr>
            <a:r>
              <a:rPr lang="tr-TR" sz="2000" b="1" dirty="0">
                <a:solidFill>
                  <a:srgbClr val="FF0000"/>
                </a:solidFill>
              </a:rPr>
              <a:t>Bakınız; </a:t>
            </a:r>
            <a:r>
              <a:rPr lang="tr-TR" sz="2000" dirty="0"/>
              <a:t>Yükseköğretim Kurumlarında Ön Lisans ve Lisans Düzeyindeki Programlar Arasında Geçiş, Çift Ana dal, Yan Dal ile Kurumlar Arası Kredi Transferi Yapılması Esaslarına İlişkin </a:t>
            </a:r>
            <a:r>
              <a:rPr lang="tr-TR" sz="2000" dirty="0">
                <a:solidFill>
                  <a:srgbClr val="002060"/>
                </a:solidFill>
                <a:hlinkClick r:id="rId2">
                  <a:extLst>
                    <a:ext uri="{A12FA001-AC4F-418D-AE19-62706E023703}">
                      <ahyp:hlinkClr xmlns:ahyp="http://schemas.microsoft.com/office/drawing/2018/hyperlinkcolor" val="tx"/>
                    </a:ext>
                  </a:extLst>
                </a:hlinkClick>
              </a:rPr>
              <a:t>Yönetmelik</a:t>
            </a:r>
            <a:endParaRPr lang="tr-TR" sz="2000" dirty="0">
              <a:solidFill>
                <a:srgbClr val="002060"/>
              </a:solidFill>
            </a:endParaRPr>
          </a:p>
          <a:p>
            <a:pPr marL="0" indent="0" algn="just">
              <a:buNone/>
            </a:pPr>
            <a:r>
              <a:rPr lang="tr-TR" sz="2000" b="1" dirty="0">
                <a:solidFill>
                  <a:srgbClr val="FF0000"/>
                </a:solidFill>
              </a:rPr>
              <a:t>Bakınız; </a:t>
            </a:r>
            <a:r>
              <a:rPr lang="tr-TR" sz="2000" dirty="0"/>
              <a:t>Karabük Üniversitesi Çift Ana dal ve Yan dal Programları </a:t>
            </a:r>
            <a:r>
              <a:rPr lang="tr-TR" sz="2000" dirty="0">
                <a:solidFill>
                  <a:srgbClr val="002060"/>
                </a:solidFill>
                <a:hlinkClick r:id="rId3">
                  <a:extLst>
                    <a:ext uri="{A12FA001-AC4F-418D-AE19-62706E023703}">
                      <ahyp:hlinkClr xmlns:ahyp="http://schemas.microsoft.com/office/drawing/2018/hyperlinkcolor" val="tx"/>
                    </a:ext>
                  </a:extLst>
                </a:hlinkClick>
              </a:rPr>
              <a:t>Yönergesi</a:t>
            </a:r>
            <a:r>
              <a:rPr lang="tr-TR" sz="2000" dirty="0">
                <a:hlinkClick r:id="rId4"/>
              </a:rPr>
              <a:t> </a:t>
            </a:r>
            <a:endParaRPr lang="tr-TR" sz="2000" dirty="0"/>
          </a:p>
        </p:txBody>
      </p:sp>
      <p:pic>
        <p:nvPicPr>
          <p:cNvPr id="3" name="Resim 2">
            <a:extLst>
              <a:ext uri="{FF2B5EF4-FFF2-40B4-BE49-F238E27FC236}">
                <a16:creationId xmlns:a16="http://schemas.microsoft.com/office/drawing/2014/main" id="{0C4AED72-8B90-AF87-A38B-D8447077844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4416" y="273447"/>
            <a:ext cx="1159287" cy="860097"/>
          </a:xfrm>
          <a:prstGeom prst="rect">
            <a:avLst/>
          </a:prstGeom>
          <a:noFill/>
        </p:spPr>
      </p:pic>
      <p:sp>
        <p:nvSpPr>
          <p:cNvPr id="4" name="Slayt Numarası Yer Tutucusu 3">
            <a:extLst>
              <a:ext uri="{FF2B5EF4-FFF2-40B4-BE49-F238E27FC236}">
                <a16:creationId xmlns:a16="http://schemas.microsoft.com/office/drawing/2014/main" id="{ACB0D975-F942-83B8-1920-947809C01362}"/>
              </a:ext>
            </a:extLst>
          </p:cNvPr>
          <p:cNvSpPr>
            <a:spLocks noGrp="1"/>
          </p:cNvSpPr>
          <p:nvPr>
            <p:ph type="sldNum" sz="quarter" idx="12"/>
          </p:nvPr>
        </p:nvSpPr>
        <p:spPr/>
        <p:txBody>
          <a:bodyPr/>
          <a:lstStyle/>
          <a:p>
            <a:fld id="{E1144718-6C4D-4377-957E-473B28962CB2}" type="slidenum">
              <a:rPr lang="tr-TR" smtClean="0"/>
              <a:t>53</a:t>
            </a:fld>
            <a:endParaRPr lang="tr-TR" dirty="0"/>
          </a:p>
        </p:txBody>
      </p:sp>
      <p:pic>
        <p:nvPicPr>
          <p:cNvPr id="1028" name="Picture 4" descr="2016 – 2017 Bahar Yarıyılı Çift Anadal – Yandal Başvuru Tarihleri |  Yeditepe Üniversitesi">
            <a:extLst>
              <a:ext uri="{FF2B5EF4-FFF2-40B4-BE49-F238E27FC236}">
                <a16:creationId xmlns:a16="http://schemas.microsoft.com/office/drawing/2014/main" id="{606B9BF0-C141-8D6F-53E8-F53ABB6423E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0488"/>
          <a:stretch/>
        </p:blipFill>
        <p:spPr bwMode="auto">
          <a:xfrm>
            <a:off x="9329195" y="2046566"/>
            <a:ext cx="2130431" cy="1423195"/>
          </a:xfrm>
          <a:prstGeom prst="rect">
            <a:avLst/>
          </a:prstGeom>
          <a:ln w="228600" cap="sq" cmpd="thickThin">
            <a:solidFill>
              <a:srgbClr val="00206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6" name="Metin kutusu 5">
            <a:extLst>
              <a:ext uri="{FF2B5EF4-FFF2-40B4-BE49-F238E27FC236}">
                <a16:creationId xmlns:a16="http://schemas.microsoft.com/office/drawing/2014/main" id="{112CA6C3-36DC-3048-F630-6C03AFD5AF0A}"/>
              </a:ext>
            </a:extLst>
          </p:cNvPr>
          <p:cNvSpPr txBox="1"/>
          <p:nvPr/>
        </p:nvSpPr>
        <p:spPr>
          <a:xfrm>
            <a:off x="603522" y="3816667"/>
            <a:ext cx="11063505" cy="156966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defPPr>
              <a:defRPr lang="tr-TR"/>
            </a:defPPr>
            <a:lvl1pPr indent="0" algn="just">
              <a:buNone/>
              <a:defRPr sz="2400" b="1">
                <a:solidFill>
                  <a:srgbClr val="FF000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tr-TR" dirty="0">
                <a:solidFill>
                  <a:srgbClr val="002060"/>
                </a:solidFill>
              </a:rPr>
              <a:t>Yandal programı: </a:t>
            </a:r>
            <a:r>
              <a:rPr lang="tr-TR" b="0" dirty="0">
                <a:solidFill>
                  <a:schemeClr val="tx1"/>
                </a:solidFill>
              </a:rPr>
              <a:t>Bir diploma programına kayıtlı öğrencilerimizin öngörülen şartları taşıması kaydıyla, Üniversitemizde belirli bir konuya yönelik sınırlı sayıda dersi almak suretiyle, </a:t>
            </a:r>
            <a:r>
              <a:rPr lang="tr-TR" dirty="0"/>
              <a:t>diploma yerine geçmeyen bir belge (yandal sertifikası) </a:t>
            </a:r>
            <a:r>
              <a:rPr lang="tr-TR" b="0" dirty="0">
                <a:solidFill>
                  <a:schemeClr val="tx1"/>
                </a:solidFill>
              </a:rPr>
              <a:t>alabilmelerini sağlayan programıdır.</a:t>
            </a:r>
          </a:p>
        </p:txBody>
      </p:sp>
      <p:sp>
        <p:nvSpPr>
          <p:cNvPr id="13" name="Metin kutusu 12">
            <a:extLst>
              <a:ext uri="{FF2B5EF4-FFF2-40B4-BE49-F238E27FC236}">
                <a16:creationId xmlns:a16="http://schemas.microsoft.com/office/drawing/2014/main" id="{1E927E04-2F14-9413-CB0A-0B707CF428D8}"/>
              </a:ext>
            </a:extLst>
          </p:cNvPr>
          <p:cNvSpPr txBox="1"/>
          <p:nvPr/>
        </p:nvSpPr>
        <p:spPr>
          <a:xfrm>
            <a:off x="603522" y="1986363"/>
            <a:ext cx="8344940" cy="156966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defPPr>
              <a:defRPr lang="tr-TR"/>
            </a:defPPr>
            <a:lvl1pPr indent="0" algn="just">
              <a:buNone/>
              <a:defRPr sz="2400" b="1">
                <a:solidFill>
                  <a:srgbClr val="FF000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tr-TR" dirty="0">
                <a:solidFill>
                  <a:srgbClr val="0070C0"/>
                </a:solidFill>
              </a:rPr>
              <a:t>Çift anadal programı: </a:t>
            </a:r>
            <a:r>
              <a:rPr lang="tr-TR" b="0" dirty="0">
                <a:solidFill>
                  <a:schemeClr val="tx1"/>
                </a:solidFill>
              </a:rPr>
              <a:t>Üniversitemizde başarı şartını ve diğer koşulları sağlayan öğrencilerimizin </a:t>
            </a:r>
            <a:r>
              <a:rPr lang="tr-TR" dirty="0"/>
              <a:t>iki diploma programından eş zamanlı olarak ders alıp, iki ayrı diploma alabilmesini </a:t>
            </a:r>
            <a:r>
              <a:rPr lang="tr-TR" b="0" dirty="0">
                <a:solidFill>
                  <a:schemeClr val="tx1"/>
                </a:solidFill>
              </a:rPr>
              <a:t>sağlayan programdır.</a:t>
            </a:r>
          </a:p>
        </p:txBody>
      </p:sp>
    </p:spTree>
    <p:extLst>
      <p:ext uri="{BB962C8B-B14F-4D97-AF65-F5344CB8AC3E}">
        <p14:creationId xmlns:p14="http://schemas.microsoft.com/office/powerpoint/2010/main" val="23228184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Metin kutusu 6">
            <a:extLst>
              <a:ext uri="{FF2B5EF4-FFF2-40B4-BE49-F238E27FC236}">
                <a16:creationId xmlns:a16="http://schemas.microsoft.com/office/drawing/2014/main" id="{5BADC8EF-D191-0648-832E-79AB86630EB4}"/>
              </a:ext>
            </a:extLst>
          </p:cNvPr>
          <p:cNvSpPr txBox="1"/>
          <p:nvPr/>
        </p:nvSpPr>
        <p:spPr>
          <a:xfrm>
            <a:off x="2503525" y="267259"/>
            <a:ext cx="8173156" cy="58477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marL="0" indent="0" algn="ctr">
              <a:buFont typeface="Arial" panose="020B0604020202020204" pitchFamily="34" charset="0"/>
              <a:buNone/>
            </a:pPr>
            <a:r>
              <a:rPr lang="tr-TR" sz="3200" b="1" dirty="0"/>
              <a:t>Çift Anadal (ÇAP) ve Yandal Programı </a:t>
            </a:r>
          </a:p>
        </p:txBody>
      </p:sp>
      <p:sp>
        <p:nvSpPr>
          <p:cNvPr id="2" name="İçerik Yer Tutucusu 2">
            <a:extLst>
              <a:ext uri="{FF2B5EF4-FFF2-40B4-BE49-F238E27FC236}">
                <a16:creationId xmlns:a16="http://schemas.microsoft.com/office/drawing/2014/main" id="{E1E48890-8E41-0FD3-5954-C412A035E640}"/>
              </a:ext>
            </a:extLst>
          </p:cNvPr>
          <p:cNvSpPr txBox="1">
            <a:spLocks/>
          </p:cNvSpPr>
          <p:nvPr/>
        </p:nvSpPr>
        <p:spPr>
          <a:xfrm>
            <a:off x="507030" y="1903100"/>
            <a:ext cx="11324628" cy="22659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tr-TR" sz="2400" b="0" i="0" dirty="0">
                <a:solidFill>
                  <a:srgbClr val="000000"/>
                </a:solidFill>
                <a:effectLst/>
                <a:latin typeface="Times New Roman" panose="02020603050405020304" pitchFamily="18" charset="0"/>
              </a:rPr>
              <a:t>       Öğrenci ikinci anadal diploma programına, </a:t>
            </a:r>
          </a:p>
          <a:p>
            <a:pPr algn="just">
              <a:buFont typeface="Wingdings" panose="05000000000000000000" pitchFamily="2" charset="2"/>
              <a:buChar char="Ø"/>
            </a:pPr>
            <a:r>
              <a:rPr lang="tr-TR" sz="2400" b="1" i="0" dirty="0">
                <a:solidFill>
                  <a:srgbClr val="000000"/>
                </a:solidFill>
                <a:effectLst/>
                <a:latin typeface="Times New Roman" panose="02020603050405020304" pitchFamily="18" charset="0"/>
              </a:rPr>
              <a:t>   </a:t>
            </a:r>
            <a:r>
              <a:rPr lang="tr-TR" sz="2400" i="0" dirty="0">
                <a:solidFill>
                  <a:srgbClr val="000000"/>
                </a:solidFill>
                <a:effectLst/>
                <a:latin typeface="Times New Roman" panose="02020603050405020304" pitchFamily="18" charset="0"/>
              </a:rPr>
              <a:t>Anadal </a:t>
            </a:r>
            <a:r>
              <a:rPr lang="tr-TR" sz="2400" b="1" i="0" dirty="0">
                <a:solidFill>
                  <a:srgbClr val="000000"/>
                </a:solidFill>
                <a:effectLst/>
                <a:latin typeface="Times New Roman" panose="02020603050405020304" pitchFamily="18" charset="0"/>
              </a:rPr>
              <a:t>lisans diploma </a:t>
            </a:r>
            <a:r>
              <a:rPr lang="tr-TR" sz="2400" i="0" dirty="0">
                <a:solidFill>
                  <a:srgbClr val="000000"/>
                </a:solidFill>
                <a:effectLst/>
                <a:latin typeface="Times New Roman" panose="02020603050405020304" pitchFamily="18" charset="0"/>
              </a:rPr>
              <a:t>programında </a:t>
            </a:r>
            <a:r>
              <a:rPr lang="tr-TR" sz="2400" b="1" i="0" dirty="0">
                <a:solidFill>
                  <a:srgbClr val="FF0000"/>
                </a:solidFill>
                <a:effectLst/>
                <a:latin typeface="Times New Roman" panose="02020603050405020304" pitchFamily="18" charset="0"/>
              </a:rPr>
              <a:t>en erken üçüncü yarıyılın başında,</a:t>
            </a:r>
            <a:r>
              <a:rPr lang="tr-TR" sz="2400" b="0" i="0" dirty="0">
                <a:solidFill>
                  <a:srgbClr val="000000"/>
                </a:solidFill>
                <a:effectLst/>
                <a:latin typeface="Times New Roman" panose="02020603050405020304" pitchFamily="18" charset="0"/>
              </a:rPr>
              <a:t> en geç ise dört yıllık programlarda beşinci yarıyılın başında, beş yıllık programlarda yedinci yarıyılın başında, altı yıllık programlarda ise dokuzuncu yarıyılın başında,</a:t>
            </a:r>
          </a:p>
          <a:p>
            <a:pPr algn="just">
              <a:buFont typeface="Wingdings" panose="05000000000000000000" pitchFamily="2" charset="2"/>
              <a:buChar char="Ø"/>
            </a:pPr>
            <a:r>
              <a:rPr lang="tr-TR" sz="2400" dirty="0">
                <a:solidFill>
                  <a:srgbClr val="000000"/>
                </a:solidFill>
                <a:latin typeface="Times New Roman" panose="02020603050405020304" pitchFamily="18" charset="0"/>
              </a:rPr>
              <a:t>   A</a:t>
            </a:r>
            <a:r>
              <a:rPr lang="tr-TR" sz="2400" b="0" i="0" dirty="0">
                <a:solidFill>
                  <a:srgbClr val="000000"/>
                </a:solidFill>
                <a:effectLst/>
                <a:latin typeface="Times New Roman" panose="02020603050405020304" pitchFamily="18" charset="0"/>
              </a:rPr>
              <a:t>nadal </a:t>
            </a:r>
            <a:r>
              <a:rPr lang="tr-TR" sz="2400" b="1" i="0" dirty="0">
                <a:solidFill>
                  <a:srgbClr val="000000"/>
                </a:solidFill>
                <a:effectLst/>
                <a:latin typeface="Times New Roman" panose="02020603050405020304" pitchFamily="18" charset="0"/>
              </a:rPr>
              <a:t>ön lisans diploma </a:t>
            </a:r>
            <a:r>
              <a:rPr lang="tr-TR" sz="2400" b="0" i="0" dirty="0">
                <a:solidFill>
                  <a:srgbClr val="000000"/>
                </a:solidFill>
                <a:effectLst/>
                <a:latin typeface="Times New Roman" panose="02020603050405020304" pitchFamily="18" charset="0"/>
              </a:rPr>
              <a:t>programında </a:t>
            </a:r>
            <a:r>
              <a:rPr lang="tr-TR" sz="2400" b="1" i="0" dirty="0">
                <a:solidFill>
                  <a:srgbClr val="FF0000"/>
                </a:solidFill>
                <a:effectLst/>
                <a:latin typeface="Times New Roman" panose="02020603050405020304" pitchFamily="18" charset="0"/>
              </a:rPr>
              <a:t>en erken ikinci yarıyılın başında</a:t>
            </a:r>
            <a:r>
              <a:rPr lang="tr-TR" sz="2400" b="0" i="0" dirty="0">
                <a:solidFill>
                  <a:srgbClr val="000000"/>
                </a:solidFill>
                <a:effectLst/>
                <a:latin typeface="Times New Roman" panose="02020603050405020304" pitchFamily="18" charset="0"/>
              </a:rPr>
              <a:t>, en geç ise  üçüncü yarıyılın başında başvurabilir.</a:t>
            </a:r>
            <a:endParaRPr lang="tr-TR" sz="2400" b="1" dirty="0"/>
          </a:p>
        </p:txBody>
      </p:sp>
      <p:pic>
        <p:nvPicPr>
          <p:cNvPr id="3" name="Resim 2">
            <a:extLst>
              <a:ext uri="{FF2B5EF4-FFF2-40B4-BE49-F238E27FC236}">
                <a16:creationId xmlns:a16="http://schemas.microsoft.com/office/drawing/2014/main" id="{0C4AED72-8B90-AF87-A38B-D8447077844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8776" y="163627"/>
            <a:ext cx="1136137" cy="842922"/>
          </a:xfrm>
          <a:prstGeom prst="rect">
            <a:avLst/>
          </a:prstGeom>
          <a:noFill/>
        </p:spPr>
      </p:pic>
      <p:sp>
        <p:nvSpPr>
          <p:cNvPr id="4" name="Slayt Numarası Yer Tutucusu 3">
            <a:extLst>
              <a:ext uri="{FF2B5EF4-FFF2-40B4-BE49-F238E27FC236}">
                <a16:creationId xmlns:a16="http://schemas.microsoft.com/office/drawing/2014/main" id="{ACB0D975-F942-83B8-1920-947809C01362}"/>
              </a:ext>
            </a:extLst>
          </p:cNvPr>
          <p:cNvSpPr>
            <a:spLocks noGrp="1"/>
          </p:cNvSpPr>
          <p:nvPr>
            <p:ph type="sldNum" sz="quarter" idx="12"/>
          </p:nvPr>
        </p:nvSpPr>
        <p:spPr>
          <a:xfrm>
            <a:off x="9305081" y="6370204"/>
            <a:ext cx="2743200" cy="365125"/>
          </a:xfrm>
        </p:spPr>
        <p:txBody>
          <a:bodyPr/>
          <a:lstStyle/>
          <a:p>
            <a:fld id="{E1144718-6C4D-4377-957E-473B28962CB2}" type="slidenum">
              <a:rPr lang="tr-TR" smtClean="0"/>
              <a:t>54</a:t>
            </a:fld>
            <a:endParaRPr lang="tr-TR" dirty="0"/>
          </a:p>
        </p:txBody>
      </p:sp>
      <p:sp>
        <p:nvSpPr>
          <p:cNvPr id="6" name="Metin kutusu 5">
            <a:extLst>
              <a:ext uri="{FF2B5EF4-FFF2-40B4-BE49-F238E27FC236}">
                <a16:creationId xmlns:a16="http://schemas.microsoft.com/office/drawing/2014/main" id="{5ED01B60-8FA8-B28E-4521-5A654C891C40}"/>
              </a:ext>
            </a:extLst>
          </p:cNvPr>
          <p:cNvSpPr txBox="1"/>
          <p:nvPr/>
        </p:nvSpPr>
        <p:spPr>
          <a:xfrm>
            <a:off x="507030" y="4199639"/>
            <a:ext cx="11324628" cy="1569660"/>
          </a:xfrm>
          <a:prstGeom prst="rect">
            <a:avLst/>
          </a:prstGeom>
          <a:noFill/>
        </p:spPr>
        <p:txBody>
          <a:bodyPr wrap="square">
            <a:spAutoFit/>
          </a:bodyPr>
          <a:lstStyle/>
          <a:p>
            <a:pPr marL="342900" indent="-342900" algn="just">
              <a:buFont typeface="Wingdings" panose="05000000000000000000" pitchFamily="2" charset="2"/>
              <a:buChar char="Ø"/>
            </a:pPr>
            <a:r>
              <a:rPr lang="tr-TR" sz="2400" dirty="0">
                <a:solidFill>
                  <a:srgbClr val="000000"/>
                </a:solidFill>
                <a:latin typeface="Times New Roman" panose="02020603050405020304" pitchFamily="18" charset="0"/>
              </a:rPr>
              <a:t>  Başvuru anında anadal diploma programındaki </a:t>
            </a:r>
            <a:r>
              <a:rPr lang="tr-TR" sz="2400" b="1" dirty="0">
                <a:solidFill>
                  <a:srgbClr val="FF0000"/>
                </a:solidFill>
                <a:latin typeface="Times New Roman" panose="02020603050405020304" pitchFamily="18" charset="0"/>
              </a:rPr>
              <a:t>genel not ortalaması en az 100 üzerinden 70 olan </a:t>
            </a:r>
            <a:r>
              <a:rPr lang="tr-TR" sz="2400" dirty="0">
                <a:solidFill>
                  <a:srgbClr val="000000"/>
                </a:solidFill>
                <a:latin typeface="Times New Roman" panose="02020603050405020304" pitchFamily="18" charset="0"/>
              </a:rPr>
              <a:t>ve anadal diploma programının </a:t>
            </a:r>
            <a:r>
              <a:rPr lang="tr-TR" sz="2400" b="1" dirty="0">
                <a:solidFill>
                  <a:srgbClr val="FF0000"/>
                </a:solidFill>
                <a:latin typeface="Times New Roman" panose="02020603050405020304" pitchFamily="18" charset="0"/>
              </a:rPr>
              <a:t>ilgili sınıfında başarı sıralaması itibari ile en üst %20’sinde bulunan </a:t>
            </a:r>
            <a:r>
              <a:rPr lang="tr-TR" sz="2400" dirty="0">
                <a:solidFill>
                  <a:srgbClr val="000000"/>
                </a:solidFill>
                <a:latin typeface="Times New Roman" panose="02020603050405020304" pitchFamily="18" charset="0"/>
              </a:rPr>
              <a:t>öğrenciler ikinci anadal diploma programına başvurabilirler.</a:t>
            </a:r>
          </a:p>
        </p:txBody>
      </p:sp>
      <p:sp>
        <p:nvSpPr>
          <p:cNvPr id="13" name="Metin kutusu 12">
            <a:extLst>
              <a:ext uri="{FF2B5EF4-FFF2-40B4-BE49-F238E27FC236}">
                <a16:creationId xmlns:a16="http://schemas.microsoft.com/office/drawing/2014/main" id="{63DD2445-BAD0-983F-DDEB-2B7133AC272E}"/>
              </a:ext>
            </a:extLst>
          </p:cNvPr>
          <p:cNvSpPr txBox="1"/>
          <p:nvPr/>
        </p:nvSpPr>
        <p:spPr>
          <a:xfrm>
            <a:off x="3686554" y="1115957"/>
            <a:ext cx="5807098" cy="52322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tr-TR" sz="2800" b="1" dirty="0">
                <a:solidFill>
                  <a:srgbClr val="0070C0"/>
                </a:solidFill>
              </a:rPr>
              <a:t>Başvuru Koşulları ve Dönemi</a:t>
            </a:r>
          </a:p>
        </p:txBody>
      </p:sp>
      <p:sp>
        <p:nvSpPr>
          <p:cNvPr id="5" name="Metin kutusu 4">
            <a:extLst>
              <a:ext uri="{FF2B5EF4-FFF2-40B4-BE49-F238E27FC236}">
                <a16:creationId xmlns:a16="http://schemas.microsoft.com/office/drawing/2014/main" id="{9DDB4264-E113-AEF1-1D0F-12C44250CBE9}"/>
              </a:ext>
            </a:extLst>
          </p:cNvPr>
          <p:cNvSpPr txBox="1"/>
          <p:nvPr/>
        </p:nvSpPr>
        <p:spPr>
          <a:xfrm>
            <a:off x="890031" y="5870074"/>
            <a:ext cx="10411937" cy="92333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342900" indent="-342900" algn="just">
              <a:buFont typeface="Wingdings" panose="05000000000000000000" pitchFamily="2" charset="2"/>
              <a:buChar char="v"/>
            </a:pPr>
            <a:r>
              <a:rPr lang="tr-TR" dirty="0"/>
              <a:t>  Üniversitemizde 2022-2023 Eğitim Öğretim Yılı Güz Yarıyılı Çift anadal / Yandal programları başvuruları</a:t>
            </a:r>
          </a:p>
          <a:p>
            <a:pPr algn="just"/>
            <a:r>
              <a:rPr lang="tr-TR" dirty="0"/>
              <a:t> </a:t>
            </a:r>
            <a:r>
              <a:rPr lang="tr-TR" b="1" dirty="0"/>
              <a:t>15 Ağustos 2022 – 19 Ağustos 2022 </a:t>
            </a:r>
            <a:r>
              <a:rPr lang="tr-TR" dirty="0"/>
              <a:t>tarihleri arasında kabul edilmiş, sonuçlar Öğrenci İşleri Daire Başkanlığı</a:t>
            </a:r>
          </a:p>
          <a:p>
            <a:pPr algn="just"/>
            <a:r>
              <a:rPr lang="tr-TR" dirty="0"/>
              <a:t> web sayfasında ilan edilmiştir.</a:t>
            </a:r>
          </a:p>
        </p:txBody>
      </p:sp>
    </p:spTree>
    <p:extLst>
      <p:ext uri="{BB962C8B-B14F-4D97-AF65-F5344CB8AC3E}">
        <p14:creationId xmlns:p14="http://schemas.microsoft.com/office/powerpoint/2010/main" val="41635122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Metin kutusu 6">
            <a:extLst>
              <a:ext uri="{FF2B5EF4-FFF2-40B4-BE49-F238E27FC236}">
                <a16:creationId xmlns:a16="http://schemas.microsoft.com/office/drawing/2014/main" id="{5BADC8EF-D191-0648-832E-79AB86630EB4}"/>
              </a:ext>
            </a:extLst>
          </p:cNvPr>
          <p:cNvSpPr txBox="1"/>
          <p:nvPr/>
        </p:nvSpPr>
        <p:spPr>
          <a:xfrm>
            <a:off x="2381956" y="161103"/>
            <a:ext cx="9390943" cy="83099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ctr" fontAlgn="ctr"/>
            <a:r>
              <a:rPr lang="tr-TR" sz="2400" b="1" i="0" u="none" strike="noStrike" dirty="0">
                <a:solidFill>
                  <a:schemeClr val="bg1"/>
                </a:solidFill>
                <a:effectLst/>
                <a:latin typeface="Calibri" panose="020F0502020204030204" pitchFamily="34" charset="0"/>
              </a:rPr>
              <a:t>2022-2023 EĞİTİM ÖĞRETİM YILI ÇİFT ANADAL </a:t>
            </a:r>
          </a:p>
          <a:p>
            <a:pPr algn="ctr" fontAlgn="ctr"/>
            <a:r>
              <a:rPr lang="tr-TR" sz="2400" b="1" i="0" u="none" strike="noStrike" dirty="0">
                <a:solidFill>
                  <a:schemeClr val="bg1"/>
                </a:solidFill>
                <a:effectLst/>
                <a:latin typeface="Calibri" panose="020F0502020204030204" pitchFamily="34" charset="0"/>
              </a:rPr>
              <a:t> PROGRAMLARI VE KONTENJANLARI</a:t>
            </a:r>
          </a:p>
        </p:txBody>
      </p:sp>
      <p:pic>
        <p:nvPicPr>
          <p:cNvPr id="3" name="Resim 2">
            <a:extLst>
              <a:ext uri="{FF2B5EF4-FFF2-40B4-BE49-F238E27FC236}">
                <a16:creationId xmlns:a16="http://schemas.microsoft.com/office/drawing/2014/main" id="{0C4AED72-8B90-AF87-A38B-D8447077844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6761" y="136522"/>
            <a:ext cx="1215199" cy="901579"/>
          </a:xfrm>
          <a:prstGeom prst="rect">
            <a:avLst/>
          </a:prstGeom>
          <a:noFill/>
        </p:spPr>
      </p:pic>
      <p:sp>
        <p:nvSpPr>
          <p:cNvPr id="4" name="Slayt Numarası Yer Tutucusu 3">
            <a:extLst>
              <a:ext uri="{FF2B5EF4-FFF2-40B4-BE49-F238E27FC236}">
                <a16:creationId xmlns:a16="http://schemas.microsoft.com/office/drawing/2014/main" id="{ACB0D975-F942-83B8-1920-947809C01362}"/>
              </a:ext>
            </a:extLst>
          </p:cNvPr>
          <p:cNvSpPr>
            <a:spLocks noGrp="1"/>
          </p:cNvSpPr>
          <p:nvPr>
            <p:ph type="sldNum" sz="quarter" idx="12"/>
          </p:nvPr>
        </p:nvSpPr>
        <p:spPr/>
        <p:txBody>
          <a:bodyPr/>
          <a:lstStyle/>
          <a:p>
            <a:fld id="{E1144718-6C4D-4377-957E-473B28962CB2}" type="slidenum">
              <a:rPr lang="tr-TR" smtClean="0"/>
              <a:t>55</a:t>
            </a:fld>
            <a:endParaRPr lang="tr-TR"/>
          </a:p>
        </p:txBody>
      </p:sp>
      <p:graphicFrame>
        <p:nvGraphicFramePr>
          <p:cNvPr id="5" name="Tablo 4">
            <a:extLst>
              <a:ext uri="{FF2B5EF4-FFF2-40B4-BE49-F238E27FC236}">
                <a16:creationId xmlns:a16="http://schemas.microsoft.com/office/drawing/2014/main" id="{4FA4719A-2278-A7F1-A753-0BC2EE12783A}"/>
              </a:ext>
            </a:extLst>
          </p:cNvPr>
          <p:cNvGraphicFramePr>
            <a:graphicFrameLocks noGrp="1"/>
          </p:cNvGraphicFramePr>
          <p:nvPr>
            <p:extLst>
              <p:ext uri="{D42A27DB-BD31-4B8C-83A1-F6EECF244321}">
                <p14:modId xmlns:p14="http://schemas.microsoft.com/office/powerpoint/2010/main" val="3891644628"/>
              </p:ext>
            </p:extLst>
          </p:nvPr>
        </p:nvGraphicFramePr>
        <p:xfrm>
          <a:off x="419101" y="1277024"/>
          <a:ext cx="5511668" cy="5426229"/>
        </p:xfrm>
        <a:graphic>
          <a:graphicData uri="http://schemas.openxmlformats.org/drawingml/2006/table">
            <a:tbl>
              <a:tblPr/>
              <a:tblGrid>
                <a:gridCol w="2563748">
                  <a:extLst>
                    <a:ext uri="{9D8B030D-6E8A-4147-A177-3AD203B41FA5}">
                      <a16:colId xmlns:a16="http://schemas.microsoft.com/office/drawing/2014/main" val="3229555550"/>
                    </a:ext>
                  </a:extLst>
                </a:gridCol>
                <a:gridCol w="2312863">
                  <a:extLst>
                    <a:ext uri="{9D8B030D-6E8A-4147-A177-3AD203B41FA5}">
                      <a16:colId xmlns:a16="http://schemas.microsoft.com/office/drawing/2014/main" val="1125359992"/>
                    </a:ext>
                  </a:extLst>
                </a:gridCol>
                <a:gridCol w="635057">
                  <a:extLst>
                    <a:ext uri="{9D8B030D-6E8A-4147-A177-3AD203B41FA5}">
                      <a16:colId xmlns:a16="http://schemas.microsoft.com/office/drawing/2014/main" val="4234004370"/>
                    </a:ext>
                  </a:extLst>
                </a:gridCol>
              </a:tblGrid>
              <a:tr h="291488">
                <a:tc gridSpan="3">
                  <a:txBody>
                    <a:bodyPr/>
                    <a:lstStyle/>
                    <a:p>
                      <a:pPr algn="ctr" fontAlgn="ctr"/>
                      <a:r>
                        <a:rPr lang="tr-TR" sz="1400" b="1" i="0" u="none" strike="noStrike" dirty="0">
                          <a:solidFill>
                            <a:srgbClr val="FF0000"/>
                          </a:solidFill>
                          <a:effectLst/>
                          <a:latin typeface="Calibri" panose="020F0502020204030204" pitchFamily="34" charset="0"/>
                        </a:rPr>
                        <a:t>EDEBİYAT FAKÜLTESİ - ARKEOLOJİ ÇİFT ANADAL PROGRAMI</a:t>
                      </a:r>
                    </a:p>
                  </a:txBody>
                  <a:tcPr marL="7389" marR="7389" marT="7389" marB="0" anchor="ctr">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BFBFBF"/>
                    </a:solidFill>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3078140380"/>
                  </a:ext>
                </a:extLst>
              </a:tr>
              <a:tr h="291488">
                <a:tc>
                  <a:txBody>
                    <a:bodyPr/>
                    <a:lstStyle/>
                    <a:p>
                      <a:pPr algn="l" fontAlgn="ctr"/>
                      <a:r>
                        <a:rPr lang="tr-TR" sz="1400" b="1" i="0" u="none" strike="noStrike">
                          <a:solidFill>
                            <a:srgbClr val="000000"/>
                          </a:solidFill>
                          <a:effectLst/>
                          <a:latin typeface="Calibri" panose="020F0502020204030204" pitchFamily="34" charset="0"/>
                        </a:rPr>
                        <a:t>Edebiyat Fakültesi</a:t>
                      </a:r>
                    </a:p>
                  </a:txBody>
                  <a:tcPr marL="7389" marR="7389" marT="7389" marB="0" anchor="ctr">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tcPr>
                </a:tc>
                <a:tc>
                  <a:txBody>
                    <a:bodyPr/>
                    <a:lstStyle/>
                    <a:p>
                      <a:pPr algn="l" fontAlgn="ctr"/>
                      <a:r>
                        <a:rPr lang="es-ES" sz="1400" b="1" i="0" u="none" strike="noStrike" dirty="0">
                          <a:solidFill>
                            <a:srgbClr val="000000"/>
                          </a:solidFill>
                          <a:effectLst/>
                          <a:latin typeface="Calibri" panose="020F0502020204030204" pitchFamily="34" charset="0"/>
                        </a:rPr>
                        <a:t>Tarih (I. ve II. Öğr.)</a:t>
                      </a:r>
                    </a:p>
                  </a:txBody>
                  <a:tcPr marL="7389" marR="7389" marT="7389" marB="0" anchor="ctr">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tcPr>
                </a:tc>
                <a:tc>
                  <a:txBody>
                    <a:bodyPr/>
                    <a:lstStyle/>
                    <a:p>
                      <a:pPr algn="ctr" fontAlgn="ctr"/>
                      <a:r>
                        <a:rPr lang="tr-TR" sz="1400" b="1" i="0" u="none" strike="noStrike">
                          <a:solidFill>
                            <a:srgbClr val="000000"/>
                          </a:solidFill>
                          <a:effectLst/>
                          <a:latin typeface="Calibri" panose="020F0502020204030204" pitchFamily="34" charset="0"/>
                        </a:rPr>
                        <a:t>5</a:t>
                      </a:r>
                    </a:p>
                  </a:txBody>
                  <a:tcPr marL="7389" marR="7389" marT="7389" marB="0" anchor="ctr">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tcPr>
                </a:tc>
                <a:extLst>
                  <a:ext uri="{0D108BD9-81ED-4DB2-BD59-A6C34878D82A}">
                    <a16:rowId xmlns:a16="http://schemas.microsoft.com/office/drawing/2014/main" val="3807150638"/>
                  </a:ext>
                </a:extLst>
              </a:tr>
              <a:tr h="452698">
                <a:tc>
                  <a:txBody>
                    <a:bodyPr/>
                    <a:lstStyle/>
                    <a:p>
                      <a:pPr algn="l" fontAlgn="ctr"/>
                      <a:r>
                        <a:rPr lang="tr-TR" sz="1400" b="1" i="0" u="none" strike="noStrike">
                          <a:solidFill>
                            <a:srgbClr val="000000"/>
                          </a:solidFill>
                          <a:effectLst/>
                          <a:latin typeface="Calibri" panose="020F0502020204030204" pitchFamily="34" charset="0"/>
                        </a:rPr>
                        <a:t>Edebiyat Fakültesi</a:t>
                      </a:r>
                    </a:p>
                  </a:txBody>
                  <a:tcPr marL="7389" marR="7389" marT="7389" marB="0" anchor="ctr">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tcPr>
                </a:tc>
                <a:tc>
                  <a:txBody>
                    <a:bodyPr/>
                    <a:lstStyle/>
                    <a:p>
                      <a:pPr algn="l" fontAlgn="ctr"/>
                      <a:r>
                        <a:rPr lang="es-ES" sz="1400" b="1" i="0" u="none" strike="noStrike">
                          <a:solidFill>
                            <a:srgbClr val="000000"/>
                          </a:solidFill>
                          <a:effectLst/>
                          <a:latin typeface="Calibri" panose="020F0502020204030204" pitchFamily="34" charset="0"/>
                        </a:rPr>
                        <a:t>İngiliz Dili ve Edebiyatı (I. ve II. Öğr.)</a:t>
                      </a:r>
                    </a:p>
                  </a:txBody>
                  <a:tcPr marL="7389" marR="7389" marT="7389" marB="0" anchor="ctr">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tcPr>
                </a:tc>
                <a:tc>
                  <a:txBody>
                    <a:bodyPr/>
                    <a:lstStyle/>
                    <a:p>
                      <a:pPr algn="ctr" fontAlgn="ctr"/>
                      <a:r>
                        <a:rPr lang="tr-TR" sz="1400" b="1" i="0" u="none" strike="noStrike">
                          <a:solidFill>
                            <a:srgbClr val="000000"/>
                          </a:solidFill>
                          <a:effectLst/>
                          <a:latin typeface="Calibri" panose="020F0502020204030204" pitchFamily="34" charset="0"/>
                        </a:rPr>
                        <a:t>5</a:t>
                      </a:r>
                    </a:p>
                  </a:txBody>
                  <a:tcPr marL="7389" marR="7389" marT="7389" marB="0" anchor="ctr">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tcPr>
                </a:tc>
                <a:extLst>
                  <a:ext uri="{0D108BD9-81ED-4DB2-BD59-A6C34878D82A}">
                    <a16:rowId xmlns:a16="http://schemas.microsoft.com/office/drawing/2014/main" val="3647502169"/>
                  </a:ext>
                </a:extLst>
              </a:tr>
              <a:tr h="291488">
                <a:tc>
                  <a:txBody>
                    <a:bodyPr/>
                    <a:lstStyle/>
                    <a:p>
                      <a:pPr algn="l" fontAlgn="ctr"/>
                      <a:r>
                        <a:rPr lang="tr-TR" sz="1400" b="1" i="0" u="none" strike="noStrike">
                          <a:solidFill>
                            <a:srgbClr val="000000"/>
                          </a:solidFill>
                          <a:effectLst/>
                          <a:latin typeface="Calibri" panose="020F0502020204030204" pitchFamily="34" charset="0"/>
                        </a:rPr>
                        <a:t>Edebiyat Fakültesi</a:t>
                      </a:r>
                    </a:p>
                  </a:txBody>
                  <a:tcPr marL="7389" marR="7389" marT="7389" marB="0" anchor="ctr">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tcPr>
                </a:tc>
                <a:tc>
                  <a:txBody>
                    <a:bodyPr/>
                    <a:lstStyle/>
                    <a:p>
                      <a:pPr algn="l" fontAlgn="ctr"/>
                      <a:r>
                        <a:rPr lang="fi-FI" sz="1400" b="1" i="0" u="none" strike="noStrike" dirty="0">
                          <a:solidFill>
                            <a:srgbClr val="000000"/>
                          </a:solidFill>
                          <a:effectLst/>
                          <a:latin typeface="Calibri" panose="020F0502020204030204" pitchFamily="34" charset="0"/>
                        </a:rPr>
                        <a:t>Sanat Tarihi (I. ve II. Öğr.)</a:t>
                      </a:r>
                    </a:p>
                  </a:txBody>
                  <a:tcPr marL="7389" marR="7389" marT="7389" marB="0" anchor="ctr">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tcPr>
                </a:tc>
                <a:tc>
                  <a:txBody>
                    <a:bodyPr/>
                    <a:lstStyle/>
                    <a:p>
                      <a:pPr algn="ctr" fontAlgn="ctr"/>
                      <a:r>
                        <a:rPr lang="tr-TR" sz="1400" b="1" i="0" u="none" strike="noStrike">
                          <a:solidFill>
                            <a:srgbClr val="000000"/>
                          </a:solidFill>
                          <a:effectLst/>
                          <a:latin typeface="Calibri" panose="020F0502020204030204" pitchFamily="34" charset="0"/>
                        </a:rPr>
                        <a:t>5</a:t>
                      </a:r>
                    </a:p>
                  </a:txBody>
                  <a:tcPr marL="7389" marR="7389" marT="7389" marB="0" anchor="ctr">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tcPr>
                </a:tc>
                <a:extLst>
                  <a:ext uri="{0D108BD9-81ED-4DB2-BD59-A6C34878D82A}">
                    <a16:rowId xmlns:a16="http://schemas.microsoft.com/office/drawing/2014/main" val="1116341908"/>
                  </a:ext>
                </a:extLst>
              </a:tr>
              <a:tr h="291488">
                <a:tc>
                  <a:txBody>
                    <a:bodyPr/>
                    <a:lstStyle/>
                    <a:p>
                      <a:pPr algn="l" fontAlgn="ctr"/>
                      <a:r>
                        <a:rPr lang="tr-TR" sz="1400" b="1" i="0" u="none" strike="noStrike">
                          <a:solidFill>
                            <a:srgbClr val="000000"/>
                          </a:solidFill>
                          <a:effectLst/>
                          <a:latin typeface="Calibri" panose="020F0502020204030204" pitchFamily="34" charset="0"/>
                        </a:rPr>
                        <a:t>S. Turizm Fakültesi</a:t>
                      </a:r>
                    </a:p>
                  </a:txBody>
                  <a:tcPr marL="7389" marR="7389" marT="7389" marB="0" anchor="ctr">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tcPr>
                </a:tc>
                <a:tc>
                  <a:txBody>
                    <a:bodyPr/>
                    <a:lstStyle/>
                    <a:p>
                      <a:pPr algn="l" fontAlgn="ctr"/>
                      <a:r>
                        <a:rPr lang="tr-TR" sz="1400" b="1" i="0" u="none" strike="noStrike">
                          <a:solidFill>
                            <a:srgbClr val="000000"/>
                          </a:solidFill>
                          <a:effectLst/>
                          <a:latin typeface="Calibri" panose="020F0502020204030204" pitchFamily="34" charset="0"/>
                        </a:rPr>
                        <a:t>Turizm Rehberliği </a:t>
                      </a:r>
                    </a:p>
                  </a:txBody>
                  <a:tcPr marL="7389" marR="7389" marT="7389" marB="0" anchor="ctr">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tcPr>
                </a:tc>
                <a:tc>
                  <a:txBody>
                    <a:bodyPr/>
                    <a:lstStyle/>
                    <a:p>
                      <a:pPr algn="ctr" fontAlgn="ctr"/>
                      <a:r>
                        <a:rPr lang="tr-TR" sz="1400" b="1" i="0" u="none" strike="noStrike" dirty="0">
                          <a:solidFill>
                            <a:srgbClr val="000000"/>
                          </a:solidFill>
                          <a:effectLst/>
                          <a:latin typeface="Calibri" panose="020F0502020204030204" pitchFamily="34" charset="0"/>
                        </a:rPr>
                        <a:t>5</a:t>
                      </a:r>
                    </a:p>
                  </a:txBody>
                  <a:tcPr marL="7389" marR="7389" marT="7389" marB="0" anchor="ctr">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tcPr>
                </a:tc>
                <a:extLst>
                  <a:ext uri="{0D108BD9-81ED-4DB2-BD59-A6C34878D82A}">
                    <a16:rowId xmlns:a16="http://schemas.microsoft.com/office/drawing/2014/main" val="157549485"/>
                  </a:ext>
                </a:extLst>
              </a:tr>
              <a:tr h="291488">
                <a:tc gridSpan="3">
                  <a:txBody>
                    <a:bodyPr/>
                    <a:lstStyle/>
                    <a:p>
                      <a:pPr algn="ctr" fontAlgn="ctr"/>
                      <a:r>
                        <a:rPr lang="tr-TR" sz="1400" b="1" i="0" u="none" strike="noStrike">
                          <a:solidFill>
                            <a:srgbClr val="FF0000"/>
                          </a:solidFill>
                          <a:effectLst/>
                          <a:latin typeface="Calibri" panose="020F0502020204030204" pitchFamily="34" charset="0"/>
                        </a:rPr>
                        <a:t>EDEBİYAT FAKÜLTESİ - SOSYOLOJİ ÇİFT ANADAL PROGRAMI</a:t>
                      </a:r>
                    </a:p>
                  </a:txBody>
                  <a:tcPr marL="7389" marR="7389" marT="7389" marB="0" anchor="ctr">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BFBFBF"/>
                    </a:solidFill>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594744126"/>
                  </a:ext>
                </a:extLst>
              </a:tr>
              <a:tr h="291488">
                <a:tc>
                  <a:txBody>
                    <a:bodyPr/>
                    <a:lstStyle/>
                    <a:p>
                      <a:pPr algn="l" fontAlgn="ctr"/>
                      <a:r>
                        <a:rPr lang="tr-TR" sz="1400" b="1" i="0" u="none" strike="noStrike">
                          <a:solidFill>
                            <a:srgbClr val="000000"/>
                          </a:solidFill>
                          <a:effectLst/>
                          <a:latin typeface="Calibri" panose="020F0502020204030204" pitchFamily="34" charset="0"/>
                        </a:rPr>
                        <a:t>Edebiyat Fakültesi</a:t>
                      </a:r>
                    </a:p>
                  </a:txBody>
                  <a:tcPr marL="7389" marR="7389" marT="7389" marB="0" anchor="ctr">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tcPr>
                </a:tc>
                <a:tc>
                  <a:txBody>
                    <a:bodyPr/>
                    <a:lstStyle/>
                    <a:p>
                      <a:pPr algn="l" fontAlgn="ctr"/>
                      <a:r>
                        <a:rPr lang="tr-TR" sz="1400" b="1" i="0" u="none" strike="noStrike">
                          <a:solidFill>
                            <a:srgbClr val="000000"/>
                          </a:solidFill>
                          <a:effectLst/>
                          <a:latin typeface="Calibri" panose="020F0502020204030204" pitchFamily="34" charset="0"/>
                        </a:rPr>
                        <a:t>Felsefe </a:t>
                      </a:r>
                    </a:p>
                  </a:txBody>
                  <a:tcPr marL="7389" marR="7389" marT="7389" marB="0" anchor="ctr">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tcPr>
                </a:tc>
                <a:tc>
                  <a:txBody>
                    <a:bodyPr/>
                    <a:lstStyle/>
                    <a:p>
                      <a:pPr algn="ctr" fontAlgn="ctr"/>
                      <a:r>
                        <a:rPr lang="tr-TR" sz="1400" b="1" i="0" u="none" strike="noStrike">
                          <a:solidFill>
                            <a:srgbClr val="000000"/>
                          </a:solidFill>
                          <a:effectLst/>
                          <a:latin typeface="Calibri" panose="020F0502020204030204" pitchFamily="34" charset="0"/>
                        </a:rPr>
                        <a:t>1</a:t>
                      </a:r>
                    </a:p>
                  </a:txBody>
                  <a:tcPr marL="7389" marR="7389" marT="7389" marB="0" anchor="ctr">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tcPr>
                </a:tc>
                <a:extLst>
                  <a:ext uri="{0D108BD9-81ED-4DB2-BD59-A6C34878D82A}">
                    <a16:rowId xmlns:a16="http://schemas.microsoft.com/office/drawing/2014/main" val="3776218489"/>
                  </a:ext>
                </a:extLst>
              </a:tr>
              <a:tr h="291488">
                <a:tc>
                  <a:txBody>
                    <a:bodyPr/>
                    <a:lstStyle/>
                    <a:p>
                      <a:pPr algn="l" fontAlgn="ctr"/>
                      <a:r>
                        <a:rPr lang="tr-TR" sz="1400" b="1" i="0" u="none" strike="noStrike">
                          <a:solidFill>
                            <a:srgbClr val="000000"/>
                          </a:solidFill>
                          <a:effectLst/>
                          <a:latin typeface="Calibri" panose="020F0502020204030204" pitchFamily="34" charset="0"/>
                        </a:rPr>
                        <a:t>İslami İlimler Fakültesi</a:t>
                      </a:r>
                    </a:p>
                  </a:txBody>
                  <a:tcPr marL="7389" marR="7389" marT="7389" marB="0" anchor="ctr">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tcPr>
                </a:tc>
                <a:tc>
                  <a:txBody>
                    <a:bodyPr/>
                    <a:lstStyle/>
                    <a:p>
                      <a:pPr algn="l" fontAlgn="ctr"/>
                      <a:r>
                        <a:rPr lang="tr-TR" sz="1400" b="1" i="0" u="none" strike="noStrike">
                          <a:solidFill>
                            <a:srgbClr val="000000"/>
                          </a:solidFill>
                          <a:effectLst/>
                          <a:latin typeface="Calibri" panose="020F0502020204030204" pitchFamily="34" charset="0"/>
                        </a:rPr>
                        <a:t>İslami İlimler (I. ve II. Öğr.)</a:t>
                      </a:r>
                    </a:p>
                  </a:txBody>
                  <a:tcPr marL="7389" marR="7389" marT="7389" marB="0" anchor="ctr">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tcPr>
                </a:tc>
                <a:tc>
                  <a:txBody>
                    <a:bodyPr/>
                    <a:lstStyle/>
                    <a:p>
                      <a:pPr algn="ctr" fontAlgn="ctr"/>
                      <a:r>
                        <a:rPr lang="tr-TR" sz="1400" b="1" i="0" u="none" strike="noStrike">
                          <a:solidFill>
                            <a:srgbClr val="000000"/>
                          </a:solidFill>
                          <a:effectLst/>
                          <a:latin typeface="Calibri" panose="020F0502020204030204" pitchFamily="34" charset="0"/>
                        </a:rPr>
                        <a:t>2</a:t>
                      </a:r>
                    </a:p>
                  </a:txBody>
                  <a:tcPr marL="7389" marR="7389" marT="7389" marB="0" anchor="ctr">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tcPr>
                </a:tc>
                <a:extLst>
                  <a:ext uri="{0D108BD9-81ED-4DB2-BD59-A6C34878D82A}">
                    <a16:rowId xmlns:a16="http://schemas.microsoft.com/office/drawing/2014/main" val="1708521138"/>
                  </a:ext>
                </a:extLst>
              </a:tr>
              <a:tr h="291488">
                <a:tc>
                  <a:txBody>
                    <a:bodyPr/>
                    <a:lstStyle/>
                    <a:p>
                      <a:pPr algn="l" fontAlgn="ctr"/>
                      <a:r>
                        <a:rPr lang="tr-TR" sz="1400" b="1" i="0" u="none" strike="noStrike">
                          <a:solidFill>
                            <a:srgbClr val="000000"/>
                          </a:solidFill>
                          <a:effectLst/>
                          <a:latin typeface="Calibri" panose="020F0502020204030204" pitchFamily="34" charset="0"/>
                        </a:rPr>
                        <a:t>Sağlık Bilimleri Fakültesi</a:t>
                      </a:r>
                    </a:p>
                  </a:txBody>
                  <a:tcPr marL="7389" marR="7389" marT="7389" marB="0" anchor="ctr">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tcPr>
                </a:tc>
                <a:tc>
                  <a:txBody>
                    <a:bodyPr/>
                    <a:lstStyle/>
                    <a:p>
                      <a:pPr algn="l" fontAlgn="ctr"/>
                      <a:r>
                        <a:rPr lang="tr-TR" sz="1400" b="1" i="0" u="none" strike="noStrike">
                          <a:solidFill>
                            <a:srgbClr val="000000"/>
                          </a:solidFill>
                          <a:effectLst/>
                          <a:latin typeface="Calibri" panose="020F0502020204030204" pitchFamily="34" charset="0"/>
                        </a:rPr>
                        <a:t>Çocuk Gelişimi (I. ve II. Öğr.)</a:t>
                      </a:r>
                    </a:p>
                  </a:txBody>
                  <a:tcPr marL="7389" marR="7389" marT="7389" marB="0" anchor="ctr">
                    <a:lnL w="25400" cap="flat" cmpd="dbl"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tcPr>
                </a:tc>
                <a:tc>
                  <a:txBody>
                    <a:bodyPr/>
                    <a:lstStyle/>
                    <a:p>
                      <a:pPr algn="ctr" fontAlgn="ctr"/>
                      <a:r>
                        <a:rPr lang="tr-TR" sz="1400" b="1" i="0" u="none" strike="noStrike" dirty="0">
                          <a:solidFill>
                            <a:srgbClr val="000000"/>
                          </a:solidFill>
                          <a:effectLst/>
                          <a:latin typeface="Calibri" panose="020F0502020204030204" pitchFamily="34" charset="0"/>
                        </a:rPr>
                        <a:t>2</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tcPr>
                </a:tc>
                <a:extLst>
                  <a:ext uri="{0D108BD9-81ED-4DB2-BD59-A6C34878D82A}">
                    <a16:rowId xmlns:a16="http://schemas.microsoft.com/office/drawing/2014/main" val="779503643"/>
                  </a:ext>
                </a:extLst>
              </a:tr>
              <a:tr h="291488">
                <a:tc gridSpan="3">
                  <a:txBody>
                    <a:bodyPr/>
                    <a:lstStyle/>
                    <a:p>
                      <a:pPr algn="ctr" fontAlgn="ctr"/>
                      <a:r>
                        <a:rPr lang="tr-TR" sz="1400" b="1" i="0" u="none" strike="noStrike">
                          <a:solidFill>
                            <a:srgbClr val="FF0000"/>
                          </a:solidFill>
                          <a:effectLst/>
                          <a:latin typeface="Calibri" panose="020F0502020204030204" pitchFamily="34" charset="0"/>
                        </a:rPr>
                        <a:t>EDEBİYAT FAKÜLTESİ - FELSEFE  ÇİFT ANADAL PROGRAMI</a:t>
                      </a:r>
                    </a:p>
                  </a:txBody>
                  <a:tcPr marL="7389" marR="7389" marT="7389" marB="0" anchor="ctr">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BFBFBF"/>
                    </a:solidFill>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2998407919"/>
                  </a:ext>
                </a:extLst>
              </a:tr>
              <a:tr h="291488">
                <a:tc>
                  <a:txBody>
                    <a:bodyPr/>
                    <a:lstStyle/>
                    <a:p>
                      <a:pPr algn="l" fontAlgn="ctr"/>
                      <a:r>
                        <a:rPr lang="tr-TR" sz="1400" b="1" i="0" u="none" strike="noStrike">
                          <a:solidFill>
                            <a:srgbClr val="000000"/>
                          </a:solidFill>
                          <a:effectLst/>
                          <a:latin typeface="Calibri" panose="020F0502020204030204" pitchFamily="34" charset="0"/>
                        </a:rPr>
                        <a:t>Edebiyat Fakültesi </a:t>
                      </a:r>
                    </a:p>
                  </a:txBody>
                  <a:tcPr marL="7389" marR="7389" marT="7389" marB="0" anchor="ctr">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tcPr>
                </a:tc>
                <a:tc>
                  <a:txBody>
                    <a:bodyPr/>
                    <a:lstStyle/>
                    <a:p>
                      <a:pPr algn="l" fontAlgn="ctr"/>
                      <a:r>
                        <a:rPr lang="tr-TR" sz="1400" b="1" i="0" u="none" strike="noStrike" dirty="0">
                          <a:solidFill>
                            <a:srgbClr val="000000"/>
                          </a:solidFill>
                          <a:effectLst/>
                          <a:latin typeface="Calibri" panose="020F0502020204030204" pitchFamily="34" charset="0"/>
                        </a:rPr>
                        <a:t>Sosyoloji </a:t>
                      </a:r>
                    </a:p>
                  </a:txBody>
                  <a:tcPr marL="7389" marR="7389" marT="7389" marB="0" anchor="ctr">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tcPr>
                </a:tc>
                <a:tc>
                  <a:txBody>
                    <a:bodyPr/>
                    <a:lstStyle/>
                    <a:p>
                      <a:pPr algn="ctr" fontAlgn="ctr"/>
                      <a:r>
                        <a:rPr lang="tr-TR" sz="1400" b="1" i="0" u="none" strike="noStrike">
                          <a:solidFill>
                            <a:srgbClr val="000000"/>
                          </a:solidFill>
                          <a:effectLst/>
                          <a:latin typeface="Calibri" panose="020F0502020204030204" pitchFamily="34" charset="0"/>
                        </a:rPr>
                        <a:t>8</a:t>
                      </a:r>
                    </a:p>
                  </a:txBody>
                  <a:tcPr marL="7389" marR="7389" marT="7389" marB="0" anchor="ctr">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tcPr>
                </a:tc>
                <a:extLst>
                  <a:ext uri="{0D108BD9-81ED-4DB2-BD59-A6C34878D82A}">
                    <a16:rowId xmlns:a16="http://schemas.microsoft.com/office/drawing/2014/main" val="4229290695"/>
                  </a:ext>
                </a:extLst>
              </a:tr>
              <a:tr h="291488">
                <a:tc gridSpan="3">
                  <a:txBody>
                    <a:bodyPr/>
                    <a:lstStyle/>
                    <a:p>
                      <a:pPr algn="ctr" fontAlgn="ctr"/>
                      <a:r>
                        <a:rPr lang="tr-TR" sz="1400" b="1" i="0" u="none" strike="noStrike">
                          <a:solidFill>
                            <a:srgbClr val="FF0000"/>
                          </a:solidFill>
                          <a:effectLst/>
                          <a:latin typeface="Calibri" panose="020F0502020204030204" pitchFamily="34" charset="0"/>
                        </a:rPr>
                        <a:t>İŞLETME FAKÜLTESİ - İŞLETME ÇİFT ANADAL PROGRAMI</a:t>
                      </a:r>
                    </a:p>
                  </a:txBody>
                  <a:tcPr marL="7389" marR="7389" marT="7389" marB="0" anchor="ctr">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BFBFBF"/>
                    </a:solidFill>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2914851017"/>
                  </a:ext>
                </a:extLst>
              </a:tr>
              <a:tr h="291488">
                <a:tc>
                  <a:txBody>
                    <a:bodyPr/>
                    <a:lstStyle/>
                    <a:p>
                      <a:pPr algn="l" fontAlgn="ctr"/>
                      <a:r>
                        <a:rPr lang="tr-TR" sz="1400" b="1" i="0" u="none" strike="noStrike">
                          <a:solidFill>
                            <a:srgbClr val="000000"/>
                          </a:solidFill>
                          <a:effectLst/>
                          <a:latin typeface="Calibri" panose="020F0502020204030204" pitchFamily="34" charset="0"/>
                        </a:rPr>
                        <a:t>İşletme Fakültesi</a:t>
                      </a:r>
                    </a:p>
                  </a:txBody>
                  <a:tcPr marL="7389" marR="7389" marT="7389" marB="0" anchor="ctr">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tcPr>
                </a:tc>
                <a:tc>
                  <a:txBody>
                    <a:bodyPr/>
                    <a:lstStyle/>
                    <a:p>
                      <a:pPr algn="l" fontAlgn="ctr"/>
                      <a:r>
                        <a:rPr lang="tr-TR" sz="1400" b="1" i="0" u="none" strike="noStrike">
                          <a:solidFill>
                            <a:srgbClr val="000000"/>
                          </a:solidFill>
                          <a:effectLst/>
                          <a:latin typeface="Calibri" panose="020F0502020204030204" pitchFamily="34" charset="0"/>
                        </a:rPr>
                        <a:t>Finans ve Bankacılık</a:t>
                      </a:r>
                    </a:p>
                  </a:txBody>
                  <a:tcPr marL="7389" marR="7389" marT="7389" marB="0" anchor="ctr">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tcPr>
                </a:tc>
                <a:tc>
                  <a:txBody>
                    <a:bodyPr/>
                    <a:lstStyle/>
                    <a:p>
                      <a:pPr algn="ctr" fontAlgn="ctr"/>
                      <a:r>
                        <a:rPr lang="tr-TR" sz="1400" b="1" i="0" u="none" strike="noStrike">
                          <a:solidFill>
                            <a:srgbClr val="000000"/>
                          </a:solidFill>
                          <a:effectLst/>
                          <a:latin typeface="Calibri" panose="020F0502020204030204" pitchFamily="34" charset="0"/>
                        </a:rPr>
                        <a:t>2</a:t>
                      </a:r>
                    </a:p>
                  </a:txBody>
                  <a:tcPr marL="7389" marR="7389" marT="7389" marB="0" anchor="ctr">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tcPr>
                </a:tc>
                <a:extLst>
                  <a:ext uri="{0D108BD9-81ED-4DB2-BD59-A6C34878D82A}">
                    <a16:rowId xmlns:a16="http://schemas.microsoft.com/office/drawing/2014/main" val="3596322849"/>
                  </a:ext>
                </a:extLst>
              </a:tr>
              <a:tr h="452698">
                <a:tc>
                  <a:txBody>
                    <a:bodyPr/>
                    <a:lstStyle/>
                    <a:p>
                      <a:pPr algn="l" fontAlgn="ctr"/>
                      <a:r>
                        <a:rPr lang="tr-TR" sz="1400" b="1" i="0" u="none" strike="noStrike">
                          <a:solidFill>
                            <a:srgbClr val="000000"/>
                          </a:solidFill>
                          <a:effectLst/>
                          <a:latin typeface="Calibri" panose="020F0502020204030204" pitchFamily="34" charset="0"/>
                        </a:rPr>
                        <a:t>İktisadi ve İdari Bilimler Fakültesi</a:t>
                      </a:r>
                    </a:p>
                  </a:txBody>
                  <a:tcPr marL="7389" marR="7389" marT="7389" marB="0" anchor="ctr">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tcPr>
                </a:tc>
                <a:tc>
                  <a:txBody>
                    <a:bodyPr/>
                    <a:lstStyle/>
                    <a:p>
                      <a:pPr algn="l" fontAlgn="ctr"/>
                      <a:r>
                        <a:rPr lang="tr-TR" sz="1400" b="1" i="0" u="none" strike="noStrike">
                          <a:solidFill>
                            <a:srgbClr val="000000"/>
                          </a:solidFill>
                          <a:effectLst/>
                          <a:latin typeface="Calibri" panose="020F0502020204030204" pitchFamily="34" charset="0"/>
                        </a:rPr>
                        <a:t>Siyaset Bilimi ve Kamu Yönetimi (I. ve II. Öğr.)</a:t>
                      </a:r>
                    </a:p>
                  </a:txBody>
                  <a:tcPr marL="7389" marR="7389" marT="7389" marB="0" anchor="ctr">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tcPr>
                </a:tc>
                <a:tc>
                  <a:txBody>
                    <a:bodyPr/>
                    <a:lstStyle/>
                    <a:p>
                      <a:pPr algn="ctr" fontAlgn="ctr"/>
                      <a:r>
                        <a:rPr lang="tr-TR" sz="1400" b="1" i="0" u="none" strike="noStrike">
                          <a:solidFill>
                            <a:srgbClr val="000000"/>
                          </a:solidFill>
                          <a:effectLst/>
                          <a:latin typeface="Calibri" panose="020F0502020204030204" pitchFamily="34" charset="0"/>
                        </a:rPr>
                        <a:t>2</a:t>
                      </a:r>
                    </a:p>
                  </a:txBody>
                  <a:tcPr marL="7389" marR="7389" marT="7389" marB="0" anchor="ctr">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tcPr>
                </a:tc>
                <a:extLst>
                  <a:ext uri="{0D108BD9-81ED-4DB2-BD59-A6C34878D82A}">
                    <a16:rowId xmlns:a16="http://schemas.microsoft.com/office/drawing/2014/main" val="1338729587"/>
                  </a:ext>
                </a:extLst>
              </a:tr>
              <a:tr h="291488">
                <a:tc>
                  <a:txBody>
                    <a:bodyPr/>
                    <a:lstStyle/>
                    <a:p>
                      <a:pPr algn="l" fontAlgn="ctr"/>
                      <a:r>
                        <a:rPr lang="tr-TR" sz="1400" b="1" i="0" u="none" strike="noStrike">
                          <a:solidFill>
                            <a:srgbClr val="000000"/>
                          </a:solidFill>
                          <a:effectLst/>
                          <a:latin typeface="Calibri" panose="020F0502020204030204" pitchFamily="34" charset="0"/>
                        </a:rPr>
                        <a:t>İktisadi ve İdari Bilimler Fakültesi</a:t>
                      </a:r>
                    </a:p>
                  </a:txBody>
                  <a:tcPr marL="7389" marR="7389" marT="7389" marB="0" anchor="ctr">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tcPr>
                </a:tc>
                <a:tc>
                  <a:txBody>
                    <a:bodyPr/>
                    <a:lstStyle/>
                    <a:p>
                      <a:pPr algn="l" fontAlgn="ctr"/>
                      <a:r>
                        <a:rPr lang="tr-TR" sz="1400" b="1" i="0" u="none" strike="noStrike">
                          <a:solidFill>
                            <a:srgbClr val="000000"/>
                          </a:solidFill>
                          <a:effectLst/>
                          <a:latin typeface="Calibri" panose="020F0502020204030204" pitchFamily="34" charset="0"/>
                        </a:rPr>
                        <a:t>İktisat (I. ve II. Öğr.)</a:t>
                      </a:r>
                    </a:p>
                  </a:txBody>
                  <a:tcPr marL="7389" marR="7389" marT="7389" marB="0" anchor="ctr">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tcPr>
                </a:tc>
                <a:tc>
                  <a:txBody>
                    <a:bodyPr/>
                    <a:lstStyle/>
                    <a:p>
                      <a:pPr algn="ctr" fontAlgn="ctr"/>
                      <a:r>
                        <a:rPr lang="tr-TR" sz="1400" b="1" i="0" u="none" strike="noStrike">
                          <a:solidFill>
                            <a:srgbClr val="000000"/>
                          </a:solidFill>
                          <a:effectLst/>
                          <a:latin typeface="Calibri" panose="020F0502020204030204" pitchFamily="34" charset="0"/>
                        </a:rPr>
                        <a:t>2</a:t>
                      </a:r>
                    </a:p>
                  </a:txBody>
                  <a:tcPr marL="7389" marR="7389" marT="7389" marB="0" anchor="ctr">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tcPr>
                </a:tc>
                <a:extLst>
                  <a:ext uri="{0D108BD9-81ED-4DB2-BD59-A6C34878D82A}">
                    <a16:rowId xmlns:a16="http://schemas.microsoft.com/office/drawing/2014/main" val="3332445662"/>
                  </a:ext>
                </a:extLst>
              </a:tr>
              <a:tr h="440001">
                <a:tc>
                  <a:txBody>
                    <a:bodyPr/>
                    <a:lstStyle/>
                    <a:p>
                      <a:pPr algn="l" fontAlgn="ctr"/>
                      <a:r>
                        <a:rPr lang="tr-TR" sz="1400" b="1" i="0" u="none" strike="noStrike" dirty="0">
                          <a:solidFill>
                            <a:srgbClr val="000000"/>
                          </a:solidFill>
                          <a:effectLst/>
                          <a:latin typeface="Calibri" panose="020F0502020204030204" pitchFamily="34" charset="0"/>
                        </a:rPr>
                        <a:t>İktisadi ve İdari Bilimler Fakültesi</a:t>
                      </a:r>
                    </a:p>
                  </a:txBody>
                  <a:tcPr marL="7389" marR="7389" marT="7389" marB="0" anchor="ctr">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tcPr>
                </a:tc>
                <a:tc>
                  <a:txBody>
                    <a:bodyPr/>
                    <a:lstStyle/>
                    <a:p>
                      <a:pPr algn="l" fontAlgn="ctr"/>
                      <a:r>
                        <a:rPr lang="tr-TR" sz="1400" b="1" i="0" u="none" strike="noStrike">
                          <a:solidFill>
                            <a:srgbClr val="000000"/>
                          </a:solidFill>
                          <a:effectLst/>
                          <a:latin typeface="Calibri" panose="020F0502020204030204" pitchFamily="34" charset="0"/>
                        </a:rPr>
                        <a:t>Uluslararası İlişkiler(I. ve II. Öğr.)</a:t>
                      </a:r>
                    </a:p>
                  </a:txBody>
                  <a:tcPr marL="7389" marR="7389" marT="7389" marB="0" anchor="ctr">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tcPr>
                </a:tc>
                <a:tc>
                  <a:txBody>
                    <a:bodyPr/>
                    <a:lstStyle/>
                    <a:p>
                      <a:pPr algn="ctr" fontAlgn="ctr"/>
                      <a:r>
                        <a:rPr lang="tr-TR" sz="1400" b="1" i="0" u="none" strike="noStrike">
                          <a:solidFill>
                            <a:srgbClr val="000000"/>
                          </a:solidFill>
                          <a:effectLst/>
                          <a:latin typeface="Calibri" panose="020F0502020204030204" pitchFamily="34" charset="0"/>
                        </a:rPr>
                        <a:t>2</a:t>
                      </a:r>
                    </a:p>
                  </a:txBody>
                  <a:tcPr marL="7389" marR="7389" marT="7389" marB="0" anchor="ctr">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tcPr>
                </a:tc>
                <a:extLst>
                  <a:ext uri="{0D108BD9-81ED-4DB2-BD59-A6C34878D82A}">
                    <a16:rowId xmlns:a16="http://schemas.microsoft.com/office/drawing/2014/main" val="1488041656"/>
                  </a:ext>
                </a:extLst>
              </a:tr>
              <a:tr h="291488">
                <a:tc>
                  <a:txBody>
                    <a:bodyPr/>
                    <a:lstStyle/>
                    <a:p>
                      <a:pPr algn="l" fontAlgn="ctr"/>
                      <a:r>
                        <a:rPr lang="tr-TR" sz="1400" b="1" i="0" u="none" strike="noStrike">
                          <a:solidFill>
                            <a:srgbClr val="000000"/>
                          </a:solidFill>
                          <a:effectLst/>
                          <a:latin typeface="Calibri" panose="020F0502020204030204" pitchFamily="34" charset="0"/>
                        </a:rPr>
                        <a:t>Safranbolu Turizm Fakültesi</a:t>
                      </a:r>
                    </a:p>
                  </a:txBody>
                  <a:tcPr marL="7389" marR="7389" marT="7389" marB="0" anchor="ctr">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tcPr>
                </a:tc>
                <a:tc>
                  <a:txBody>
                    <a:bodyPr/>
                    <a:lstStyle/>
                    <a:p>
                      <a:pPr algn="l" fontAlgn="ctr"/>
                      <a:r>
                        <a:rPr lang="tr-TR" sz="1400" b="1" i="0" u="none" strike="noStrike" dirty="0">
                          <a:solidFill>
                            <a:srgbClr val="000000"/>
                          </a:solidFill>
                          <a:effectLst/>
                          <a:latin typeface="Calibri" panose="020F0502020204030204" pitchFamily="34" charset="0"/>
                        </a:rPr>
                        <a:t>Turizm İşletmeciliği </a:t>
                      </a:r>
                    </a:p>
                  </a:txBody>
                  <a:tcPr marL="7389" marR="7389" marT="7389" marB="0" anchor="ctr">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tcPr>
                </a:tc>
                <a:tc>
                  <a:txBody>
                    <a:bodyPr/>
                    <a:lstStyle/>
                    <a:p>
                      <a:pPr algn="ctr" fontAlgn="ctr"/>
                      <a:r>
                        <a:rPr lang="tr-TR" sz="1400" b="1" i="0" u="none" strike="noStrike" dirty="0">
                          <a:solidFill>
                            <a:srgbClr val="000000"/>
                          </a:solidFill>
                          <a:effectLst/>
                          <a:latin typeface="Calibri" panose="020F0502020204030204" pitchFamily="34" charset="0"/>
                        </a:rPr>
                        <a:t>2</a:t>
                      </a:r>
                    </a:p>
                  </a:txBody>
                  <a:tcPr marL="7389" marR="7389" marT="7389" marB="0" anchor="ctr">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tcPr>
                </a:tc>
                <a:extLst>
                  <a:ext uri="{0D108BD9-81ED-4DB2-BD59-A6C34878D82A}">
                    <a16:rowId xmlns:a16="http://schemas.microsoft.com/office/drawing/2014/main" val="2685302670"/>
                  </a:ext>
                </a:extLst>
              </a:tr>
            </a:tbl>
          </a:graphicData>
        </a:graphic>
      </p:graphicFrame>
      <p:graphicFrame>
        <p:nvGraphicFramePr>
          <p:cNvPr id="17" name="Tablo 16">
            <a:extLst>
              <a:ext uri="{FF2B5EF4-FFF2-40B4-BE49-F238E27FC236}">
                <a16:creationId xmlns:a16="http://schemas.microsoft.com/office/drawing/2014/main" id="{CE09EB31-5BC2-5A26-52C8-F0EC94F3F16B}"/>
              </a:ext>
            </a:extLst>
          </p:cNvPr>
          <p:cNvGraphicFramePr>
            <a:graphicFrameLocks noGrp="1"/>
          </p:cNvGraphicFramePr>
          <p:nvPr>
            <p:extLst>
              <p:ext uri="{D42A27DB-BD31-4B8C-83A1-F6EECF244321}">
                <p14:modId xmlns:p14="http://schemas.microsoft.com/office/powerpoint/2010/main" val="3242030798"/>
              </p:ext>
            </p:extLst>
          </p:nvPr>
        </p:nvGraphicFramePr>
        <p:xfrm>
          <a:off x="6212991" y="1277021"/>
          <a:ext cx="5559908" cy="5426234"/>
        </p:xfrm>
        <a:graphic>
          <a:graphicData uri="http://schemas.openxmlformats.org/drawingml/2006/table">
            <a:tbl>
              <a:tblPr/>
              <a:tblGrid>
                <a:gridCol w="2586188">
                  <a:extLst>
                    <a:ext uri="{9D8B030D-6E8A-4147-A177-3AD203B41FA5}">
                      <a16:colId xmlns:a16="http://schemas.microsoft.com/office/drawing/2014/main" val="547307019"/>
                    </a:ext>
                  </a:extLst>
                </a:gridCol>
                <a:gridCol w="2333105">
                  <a:extLst>
                    <a:ext uri="{9D8B030D-6E8A-4147-A177-3AD203B41FA5}">
                      <a16:colId xmlns:a16="http://schemas.microsoft.com/office/drawing/2014/main" val="1163299203"/>
                    </a:ext>
                  </a:extLst>
                </a:gridCol>
                <a:gridCol w="640615">
                  <a:extLst>
                    <a:ext uri="{9D8B030D-6E8A-4147-A177-3AD203B41FA5}">
                      <a16:colId xmlns:a16="http://schemas.microsoft.com/office/drawing/2014/main" val="235268420"/>
                    </a:ext>
                  </a:extLst>
                </a:gridCol>
              </a:tblGrid>
              <a:tr h="493294">
                <a:tc gridSpan="3">
                  <a:txBody>
                    <a:bodyPr/>
                    <a:lstStyle/>
                    <a:p>
                      <a:pPr algn="ctr" fontAlgn="ctr"/>
                      <a:r>
                        <a:rPr lang="tr-TR" sz="1400" b="1" i="0" u="none" strike="noStrike" dirty="0">
                          <a:solidFill>
                            <a:srgbClr val="FF0000"/>
                          </a:solidFill>
                          <a:effectLst/>
                          <a:latin typeface="Calibri" panose="020F0502020204030204" pitchFamily="34" charset="0"/>
                        </a:rPr>
                        <a:t>S. TURİZM FAKÜLTESİ - TURİZM İŞLETMECİLİĞİ ÇİFT ANADAL PROGRAMI</a:t>
                      </a:r>
                    </a:p>
                  </a:txBody>
                  <a:tcPr marL="9525" marR="9525" marT="9525" marB="0" anchor="ctr">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BFBFBF"/>
                    </a:solidFill>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2274434437"/>
                  </a:ext>
                </a:extLst>
              </a:tr>
              <a:tr h="493294">
                <a:tc>
                  <a:txBody>
                    <a:bodyPr/>
                    <a:lstStyle/>
                    <a:p>
                      <a:pPr algn="l" fontAlgn="ctr"/>
                      <a:r>
                        <a:rPr lang="tr-TR" sz="1400" b="1" i="0" u="none" strike="noStrike" dirty="0">
                          <a:solidFill>
                            <a:srgbClr val="000000"/>
                          </a:solidFill>
                          <a:effectLst/>
                          <a:latin typeface="Calibri" panose="020F0502020204030204" pitchFamily="34" charset="0"/>
                        </a:rPr>
                        <a:t>S. Turizm Fakültesi</a:t>
                      </a:r>
                    </a:p>
                  </a:txBody>
                  <a:tcPr marL="9525" marR="9525" marT="9525" marB="0" anchor="ctr">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tcPr>
                </a:tc>
                <a:tc>
                  <a:txBody>
                    <a:bodyPr/>
                    <a:lstStyle/>
                    <a:p>
                      <a:pPr algn="l" fontAlgn="ctr"/>
                      <a:r>
                        <a:rPr lang="tr-TR" sz="1400" b="1" i="0" u="none" strike="noStrike">
                          <a:solidFill>
                            <a:srgbClr val="000000"/>
                          </a:solidFill>
                          <a:effectLst/>
                          <a:latin typeface="Calibri" panose="020F0502020204030204" pitchFamily="34" charset="0"/>
                        </a:rPr>
                        <a:t>Gastronomi ve Mutfak Sanatları </a:t>
                      </a:r>
                    </a:p>
                  </a:txBody>
                  <a:tcPr marL="9525" marR="9525" marT="9525" marB="0" anchor="ctr">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tcPr>
                </a:tc>
                <a:tc>
                  <a:txBody>
                    <a:bodyPr/>
                    <a:lstStyle/>
                    <a:p>
                      <a:pPr algn="ctr" fontAlgn="ctr"/>
                      <a:r>
                        <a:rPr lang="tr-TR" sz="1600" b="1" i="0" u="none" strike="noStrike">
                          <a:solidFill>
                            <a:srgbClr val="000000"/>
                          </a:solidFill>
                          <a:effectLst/>
                          <a:latin typeface="Calibri" panose="020F0502020204030204" pitchFamily="34" charset="0"/>
                        </a:rPr>
                        <a:t>3</a:t>
                      </a:r>
                    </a:p>
                  </a:txBody>
                  <a:tcPr marL="9525" marR="9525" marT="9525" marB="0" anchor="ctr">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tcPr>
                </a:tc>
                <a:extLst>
                  <a:ext uri="{0D108BD9-81ED-4DB2-BD59-A6C34878D82A}">
                    <a16:rowId xmlns:a16="http://schemas.microsoft.com/office/drawing/2014/main" val="1899396417"/>
                  </a:ext>
                </a:extLst>
              </a:tr>
              <a:tr h="493294">
                <a:tc>
                  <a:txBody>
                    <a:bodyPr/>
                    <a:lstStyle/>
                    <a:p>
                      <a:pPr algn="l" fontAlgn="ctr"/>
                      <a:r>
                        <a:rPr lang="tr-TR" sz="1400" b="1" i="0" u="none" strike="noStrike">
                          <a:solidFill>
                            <a:srgbClr val="000000"/>
                          </a:solidFill>
                          <a:effectLst/>
                          <a:latin typeface="Calibri" panose="020F0502020204030204" pitchFamily="34" charset="0"/>
                        </a:rPr>
                        <a:t>İşletme Fakültesi</a:t>
                      </a:r>
                    </a:p>
                  </a:txBody>
                  <a:tcPr marL="9525" marR="9525" marT="9525" marB="0" anchor="ctr">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tcPr>
                </a:tc>
                <a:tc>
                  <a:txBody>
                    <a:bodyPr/>
                    <a:lstStyle/>
                    <a:p>
                      <a:pPr algn="l" fontAlgn="ctr"/>
                      <a:r>
                        <a:rPr lang="tr-TR" sz="1400" b="1" i="0" u="none" strike="noStrike">
                          <a:solidFill>
                            <a:srgbClr val="000000"/>
                          </a:solidFill>
                          <a:effectLst/>
                          <a:latin typeface="Calibri" panose="020F0502020204030204" pitchFamily="34" charset="0"/>
                        </a:rPr>
                        <a:t>İşletme</a:t>
                      </a:r>
                    </a:p>
                  </a:txBody>
                  <a:tcPr marL="9525" marR="9525" marT="9525" marB="0" anchor="ctr">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tcPr>
                </a:tc>
                <a:tc>
                  <a:txBody>
                    <a:bodyPr/>
                    <a:lstStyle/>
                    <a:p>
                      <a:pPr algn="ctr" fontAlgn="ctr"/>
                      <a:r>
                        <a:rPr lang="tr-TR" sz="1600" b="1" i="0" u="none" strike="noStrike">
                          <a:solidFill>
                            <a:srgbClr val="000000"/>
                          </a:solidFill>
                          <a:effectLst/>
                          <a:latin typeface="Calibri" panose="020F0502020204030204" pitchFamily="34" charset="0"/>
                        </a:rPr>
                        <a:t>3</a:t>
                      </a:r>
                    </a:p>
                  </a:txBody>
                  <a:tcPr marL="9525" marR="9525" marT="9525" marB="0" anchor="ctr">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tcPr>
                </a:tc>
                <a:extLst>
                  <a:ext uri="{0D108BD9-81ED-4DB2-BD59-A6C34878D82A}">
                    <a16:rowId xmlns:a16="http://schemas.microsoft.com/office/drawing/2014/main" val="2200741461"/>
                  </a:ext>
                </a:extLst>
              </a:tr>
              <a:tr h="493294">
                <a:tc gridSpan="3">
                  <a:txBody>
                    <a:bodyPr/>
                    <a:lstStyle/>
                    <a:p>
                      <a:pPr algn="ctr" fontAlgn="ctr"/>
                      <a:r>
                        <a:rPr lang="tr-TR" sz="1400" b="1" i="0" u="none" strike="noStrike">
                          <a:solidFill>
                            <a:srgbClr val="FF0000"/>
                          </a:solidFill>
                          <a:effectLst/>
                          <a:latin typeface="Calibri" panose="020F0502020204030204" pitchFamily="34" charset="0"/>
                        </a:rPr>
                        <a:t>S. TURİZM FAKÜLTESİ - TURİZM REHBERLİĞİ ÇİFT ANADAL PROGRAMI</a:t>
                      </a:r>
                    </a:p>
                  </a:txBody>
                  <a:tcPr marL="9525" marR="9525" marT="9525" marB="0" anchor="ctr">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BFBFBF"/>
                    </a:solidFill>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83730497"/>
                  </a:ext>
                </a:extLst>
              </a:tr>
              <a:tr h="493294">
                <a:tc>
                  <a:txBody>
                    <a:bodyPr/>
                    <a:lstStyle/>
                    <a:p>
                      <a:pPr algn="l" fontAlgn="ctr"/>
                      <a:r>
                        <a:rPr lang="tr-TR" sz="1400" b="1" i="0" u="none" strike="noStrike">
                          <a:solidFill>
                            <a:srgbClr val="000000"/>
                          </a:solidFill>
                          <a:effectLst/>
                          <a:latin typeface="Calibri" panose="020F0502020204030204" pitchFamily="34" charset="0"/>
                        </a:rPr>
                        <a:t>S. Turizm Fakültesi</a:t>
                      </a:r>
                    </a:p>
                  </a:txBody>
                  <a:tcPr marL="9525" marR="9525" marT="9525" marB="0" anchor="ctr">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tcPr>
                </a:tc>
                <a:tc>
                  <a:txBody>
                    <a:bodyPr/>
                    <a:lstStyle/>
                    <a:p>
                      <a:pPr algn="l" fontAlgn="ctr"/>
                      <a:r>
                        <a:rPr lang="tr-TR" sz="1400" b="1" i="0" u="none" strike="noStrike">
                          <a:solidFill>
                            <a:srgbClr val="000000"/>
                          </a:solidFill>
                          <a:effectLst/>
                          <a:latin typeface="Calibri" panose="020F0502020204030204" pitchFamily="34" charset="0"/>
                        </a:rPr>
                        <a:t>Gastronomi ve Mutfak Sanatları </a:t>
                      </a:r>
                    </a:p>
                  </a:txBody>
                  <a:tcPr marL="9525" marR="9525" marT="9525" marB="0" anchor="ctr">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tcPr>
                </a:tc>
                <a:tc>
                  <a:txBody>
                    <a:bodyPr/>
                    <a:lstStyle/>
                    <a:p>
                      <a:pPr algn="ctr" fontAlgn="ctr"/>
                      <a:r>
                        <a:rPr lang="tr-TR" sz="1600" b="1" i="0" u="none" strike="noStrike" dirty="0">
                          <a:solidFill>
                            <a:srgbClr val="000000"/>
                          </a:solidFill>
                          <a:effectLst/>
                          <a:latin typeface="Calibri" panose="020F0502020204030204" pitchFamily="34" charset="0"/>
                        </a:rPr>
                        <a:t>5</a:t>
                      </a:r>
                    </a:p>
                  </a:txBody>
                  <a:tcPr marL="9525" marR="9525" marT="9525" marB="0" anchor="ctr">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tcPr>
                </a:tc>
                <a:extLst>
                  <a:ext uri="{0D108BD9-81ED-4DB2-BD59-A6C34878D82A}">
                    <a16:rowId xmlns:a16="http://schemas.microsoft.com/office/drawing/2014/main" val="1037373488"/>
                  </a:ext>
                </a:extLst>
              </a:tr>
              <a:tr h="493294">
                <a:tc>
                  <a:txBody>
                    <a:bodyPr/>
                    <a:lstStyle/>
                    <a:p>
                      <a:pPr algn="l" fontAlgn="ctr"/>
                      <a:r>
                        <a:rPr lang="tr-TR" sz="1400" b="1" i="0" u="none" strike="noStrike">
                          <a:solidFill>
                            <a:srgbClr val="000000"/>
                          </a:solidFill>
                          <a:effectLst/>
                          <a:latin typeface="Calibri" panose="020F0502020204030204" pitchFamily="34" charset="0"/>
                        </a:rPr>
                        <a:t>S. Turizm Fakültesi</a:t>
                      </a:r>
                    </a:p>
                  </a:txBody>
                  <a:tcPr marL="9525" marR="9525" marT="9525" marB="0" anchor="ctr">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tcPr>
                </a:tc>
                <a:tc>
                  <a:txBody>
                    <a:bodyPr/>
                    <a:lstStyle/>
                    <a:p>
                      <a:pPr algn="l" fontAlgn="ctr"/>
                      <a:r>
                        <a:rPr lang="tr-TR" sz="1400" b="1" i="0" u="none" strike="noStrike">
                          <a:solidFill>
                            <a:srgbClr val="000000"/>
                          </a:solidFill>
                          <a:effectLst/>
                          <a:latin typeface="Calibri" panose="020F0502020204030204" pitchFamily="34" charset="0"/>
                        </a:rPr>
                        <a:t>Turizm İşletmeciliği </a:t>
                      </a:r>
                    </a:p>
                  </a:txBody>
                  <a:tcPr marL="9525" marR="9525" marT="9525" marB="0" anchor="ctr">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tcPr>
                </a:tc>
                <a:tc>
                  <a:txBody>
                    <a:bodyPr/>
                    <a:lstStyle/>
                    <a:p>
                      <a:pPr algn="ctr" fontAlgn="ctr"/>
                      <a:r>
                        <a:rPr lang="tr-TR" sz="1600" b="1" i="0" u="none" strike="noStrike">
                          <a:solidFill>
                            <a:srgbClr val="000000"/>
                          </a:solidFill>
                          <a:effectLst/>
                          <a:latin typeface="Calibri" panose="020F0502020204030204" pitchFamily="34" charset="0"/>
                        </a:rPr>
                        <a:t>5</a:t>
                      </a:r>
                    </a:p>
                  </a:txBody>
                  <a:tcPr marL="9525" marR="9525" marT="9525" marB="0" anchor="ctr">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tcPr>
                </a:tc>
                <a:extLst>
                  <a:ext uri="{0D108BD9-81ED-4DB2-BD59-A6C34878D82A}">
                    <a16:rowId xmlns:a16="http://schemas.microsoft.com/office/drawing/2014/main" val="3980306933"/>
                  </a:ext>
                </a:extLst>
              </a:tr>
              <a:tr h="493294">
                <a:tc gridSpan="3">
                  <a:txBody>
                    <a:bodyPr/>
                    <a:lstStyle/>
                    <a:p>
                      <a:pPr algn="ctr" fontAlgn="ctr"/>
                      <a:r>
                        <a:rPr lang="tr-TR" sz="1400" b="1" i="0" u="none" strike="noStrike">
                          <a:solidFill>
                            <a:srgbClr val="FF0000"/>
                          </a:solidFill>
                          <a:effectLst/>
                          <a:latin typeface="Calibri" panose="020F0502020204030204" pitchFamily="34" charset="0"/>
                        </a:rPr>
                        <a:t>S. TURİZM FAKÜLTESİ - GASTRONOMİ VE MUTFAK SANATLARI ÇİFT ANADAL PROGRAMI</a:t>
                      </a:r>
                    </a:p>
                  </a:txBody>
                  <a:tcPr marL="9525" marR="9525" marT="9525" marB="0" anchor="ctr">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BFBFBF"/>
                    </a:solidFill>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745391787"/>
                  </a:ext>
                </a:extLst>
              </a:tr>
              <a:tr h="493294">
                <a:tc>
                  <a:txBody>
                    <a:bodyPr/>
                    <a:lstStyle/>
                    <a:p>
                      <a:pPr algn="l" fontAlgn="ctr"/>
                      <a:r>
                        <a:rPr lang="tr-TR" sz="1400" b="1" i="0" u="none" strike="noStrike">
                          <a:solidFill>
                            <a:srgbClr val="000000"/>
                          </a:solidFill>
                          <a:effectLst/>
                          <a:latin typeface="Calibri" panose="020F0502020204030204" pitchFamily="34" charset="0"/>
                        </a:rPr>
                        <a:t>S. Turizm Fakültesi</a:t>
                      </a:r>
                    </a:p>
                  </a:txBody>
                  <a:tcPr marL="9525" marR="9525" marT="9525" marB="0" anchor="ctr">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tcPr>
                </a:tc>
                <a:tc>
                  <a:txBody>
                    <a:bodyPr/>
                    <a:lstStyle/>
                    <a:p>
                      <a:pPr algn="l" fontAlgn="ctr"/>
                      <a:r>
                        <a:rPr lang="tr-TR" sz="1400" b="1" i="0" u="none" strike="noStrike">
                          <a:solidFill>
                            <a:srgbClr val="000000"/>
                          </a:solidFill>
                          <a:effectLst/>
                          <a:latin typeface="Calibri" panose="020F0502020204030204" pitchFamily="34" charset="0"/>
                        </a:rPr>
                        <a:t>Turizm İşletmeciliği </a:t>
                      </a:r>
                    </a:p>
                  </a:txBody>
                  <a:tcPr marL="9525" marR="9525" marT="9525" marB="0" anchor="ctr">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tcPr>
                </a:tc>
                <a:tc>
                  <a:txBody>
                    <a:bodyPr/>
                    <a:lstStyle/>
                    <a:p>
                      <a:pPr algn="ctr" fontAlgn="ctr"/>
                      <a:r>
                        <a:rPr lang="tr-TR" sz="1600" b="1" i="0" u="none" strike="noStrike">
                          <a:solidFill>
                            <a:srgbClr val="000000"/>
                          </a:solidFill>
                          <a:effectLst/>
                          <a:latin typeface="Calibri" panose="020F0502020204030204" pitchFamily="34" charset="0"/>
                        </a:rPr>
                        <a:t>2</a:t>
                      </a:r>
                    </a:p>
                  </a:txBody>
                  <a:tcPr marL="9525" marR="9525" marT="9525" marB="0" anchor="ctr">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tcPr>
                </a:tc>
                <a:extLst>
                  <a:ext uri="{0D108BD9-81ED-4DB2-BD59-A6C34878D82A}">
                    <a16:rowId xmlns:a16="http://schemas.microsoft.com/office/drawing/2014/main" val="832740438"/>
                  </a:ext>
                </a:extLst>
              </a:tr>
              <a:tr h="493294">
                <a:tc gridSpan="3">
                  <a:txBody>
                    <a:bodyPr/>
                    <a:lstStyle/>
                    <a:p>
                      <a:pPr algn="ctr" fontAlgn="ctr"/>
                      <a:r>
                        <a:rPr lang="tr-TR" sz="1400" b="1" i="0" u="none" strike="noStrike">
                          <a:solidFill>
                            <a:srgbClr val="FF0000"/>
                          </a:solidFill>
                          <a:effectLst/>
                          <a:latin typeface="Calibri" panose="020F0502020204030204" pitchFamily="34" charset="0"/>
                        </a:rPr>
                        <a:t>TEKNOLOJİ FAKÜLTESİ - ENDÜSTRİYEL TASARIM MÜHENDİSLİĞİ ÇİFT ANADAL PROGRAMI</a:t>
                      </a:r>
                    </a:p>
                  </a:txBody>
                  <a:tcPr marL="9525" marR="9525" marT="9525" marB="0" anchor="ctr">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BFBFBF"/>
                    </a:solidFill>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469045650"/>
                  </a:ext>
                </a:extLst>
              </a:tr>
              <a:tr h="493294">
                <a:tc>
                  <a:txBody>
                    <a:bodyPr/>
                    <a:lstStyle/>
                    <a:p>
                      <a:pPr algn="l" fontAlgn="ctr"/>
                      <a:r>
                        <a:rPr lang="tr-TR" sz="1400" b="1" i="0" u="none" strike="noStrike">
                          <a:solidFill>
                            <a:srgbClr val="000000"/>
                          </a:solidFill>
                          <a:effectLst/>
                          <a:latin typeface="Calibri" panose="020F0502020204030204" pitchFamily="34" charset="0"/>
                        </a:rPr>
                        <a:t>Teknoloji Fakültesi</a:t>
                      </a:r>
                    </a:p>
                  </a:txBody>
                  <a:tcPr marL="9525" marR="9525" marT="9525" marB="0" anchor="ctr">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tcPr>
                </a:tc>
                <a:tc>
                  <a:txBody>
                    <a:bodyPr/>
                    <a:lstStyle/>
                    <a:p>
                      <a:pPr algn="l" fontAlgn="ctr"/>
                      <a:r>
                        <a:rPr lang="tr-TR" sz="1400" b="1" i="0" u="none" strike="noStrike">
                          <a:solidFill>
                            <a:srgbClr val="000000"/>
                          </a:solidFill>
                          <a:effectLst/>
                          <a:latin typeface="Calibri" panose="020F0502020204030204" pitchFamily="34" charset="0"/>
                        </a:rPr>
                        <a:t>Enerji Sistemleri Mühendisliği </a:t>
                      </a:r>
                    </a:p>
                  </a:txBody>
                  <a:tcPr marL="9525" marR="9525" marT="9525" marB="0" anchor="ctr">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tcPr>
                </a:tc>
                <a:tc>
                  <a:txBody>
                    <a:bodyPr/>
                    <a:lstStyle/>
                    <a:p>
                      <a:pPr algn="ctr" fontAlgn="ctr"/>
                      <a:r>
                        <a:rPr lang="tr-TR" sz="1600" b="1" i="0" u="none" strike="noStrike">
                          <a:solidFill>
                            <a:srgbClr val="000000"/>
                          </a:solidFill>
                          <a:effectLst/>
                          <a:latin typeface="Calibri" panose="020F0502020204030204" pitchFamily="34" charset="0"/>
                        </a:rPr>
                        <a:t>2</a:t>
                      </a:r>
                    </a:p>
                  </a:txBody>
                  <a:tcPr marL="9525" marR="9525" marT="9525" marB="0" anchor="ctr">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tcPr>
                </a:tc>
                <a:extLst>
                  <a:ext uri="{0D108BD9-81ED-4DB2-BD59-A6C34878D82A}">
                    <a16:rowId xmlns:a16="http://schemas.microsoft.com/office/drawing/2014/main" val="3134473540"/>
                  </a:ext>
                </a:extLst>
              </a:tr>
              <a:tr h="493294">
                <a:tc>
                  <a:txBody>
                    <a:bodyPr/>
                    <a:lstStyle/>
                    <a:p>
                      <a:pPr algn="l" fontAlgn="ctr"/>
                      <a:r>
                        <a:rPr lang="tr-TR" sz="1400" b="1" i="0" u="none" strike="noStrike">
                          <a:solidFill>
                            <a:srgbClr val="000000"/>
                          </a:solidFill>
                          <a:effectLst/>
                          <a:latin typeface="Calibri" panose="020F0502020204030204" pitchFamily="34" charset="0"/>
                        </a:rPr>
                        <a:t>Teknoloji Fakültesi</a:t>
                      </a:r>
                    </a:p>
                  </a:txBody>
                  <a:tcPr marL="9525" marR="9525" marT="9525" marB="0" anchor="ctr">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tcPr>
                </a:tc>
                <a:tc>
                  <a:txBody>
                    <a:bodyPr/>
                    <a:lstStyle/>
                    <a:p>
                      <a:pPr algn="l" fontAlgn="ctr"/>
                      <a:r>
                        <a:rPr lang="tr-TR" sz="1400" b="1" i="0" u="none" strike="noStrike">
                          <a:solidFill>
                            <a:srgbClr val="000000"/>
                          </a:solidFill>
                          <a:effectLst/>
                          <a:latin typeface="Calibri" panose="020F0502020204030204" pitchFamily="34" charset="0"/>
                        </a:rPr>
                        <a:t>Mekatronik Mühendisliği </a:t>
                      </a:r>
                    </a:p>
                  </a:txBody>
                  <a:tcPr marL="9525" marR="9525" marT="9525" marB="0" anchor="ctr">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tcPr>
                </a:tc>
                <a:tc>
                  <a:txBody>
                    <a:bodyPr/>
                    <a:lstStyle/>
                    <a:p>
                      <a:pPr algn="ctr" fontAlgn="ctr"/>
                      <a:r>
                        <a:rPr lang="tr-TR" sz="1600" b="1" i="0" u="none" strike="noStrike" dirty="0">
                          <a:solidFill>
                            <a:srgbClr val="000000"/>
                          </a:solidFill>
                          <a:effectLst/>
                          <a:latin typeface="Calibri" panose="020F0502020204030204" pitchFamily="34" charset="0"/>
                        </a:rPr>
                        <a:t>2</a:t>
                      </a:r>
                    </a:p>
                  </a:txBody>
                  <a:tcPr marL="9525" marR="9525" marT="9525" marB="0" anchor="ctr">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tcPr>
                </a:tc>
                <a:extLst>
                  <a:ext uri="{0D108BD9-81ED-4DB2-BD59-A6C34878D82A}">
                    <a16:rowId xmlns:a16="http://schemas.microsoft.com/office/drawing/2014/main" val="3313329654"/>
                  </a:ext>
                </a:extLst>
              </a:tr>
            </a:tbl>
          </a:graphicData>
        </a:graphic>
      </p:graphicFrame>
    </p:spTree>
    <p:extLst>
      <p:ext uri="{BB962C8B-B14F-4D97-AF65-F5344CB8AC3E}">
        <p14:creationId xmlns:p14="http://schemas.microsoft.com/office/powerpoint/2010/main" val="32372758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Metin kutusu 6">
            <a:extLst>
              <a:ext uri="{FF2B5EF4-FFF2-40B4-BE49-F238E27FC236}">
                <a16:creationId xmlns:a16="http://schemas.microsoft.com/office/drawing/2014/main" id="{5BADC8EF-D191-0648-832E-79AB86630EB4}"/>
              </a:ext>
            </a:extLst>
          </p:cNvPr>
          <p:cNvSpPr txBox="1"/>
          <p:nvPr/>
        </p:nvSpPr>
        <p:spPr>
          <a:xfrm>
            <a:off x="2472267" y="136522"/>
            <a:ext cx="9359389" cy="83099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ctr" fontAlgn="ctr"/>
            <a:r>
              <a:rPr lang="tr-TR" sz="2400" b="1" i="0" u="none" strike="noStrike" dirty="0">
                <a:solidFill>
                  <a:schemeClr val="bg1"/>
                </a:solidFill>
                <a:effectLst/>
                <a:latin typeface="Calibri" panose="020F0502020204030204" pitchFamily="34" charset="0"/>
              </a:rPr>
              <a:t>2022-2023 EĞİTİM ÖĞRETİM YILI ÇİFT ANADAL</a:t>
            </a:r>
          </a:p>
          <a:p>
            <a:pPr algn="ctr" fontAlgn="ctr"/>
            <a:r>
              <a:rPr lang="tr-TR" sz="2400" b="1" i="0" u="none" strike="noStrike" dirty="0">
                <a:solidFill>
                  <a:schemeClr val="bg1"/>
                </a:solidFill>
                <a:effectLst/>
                <a:latin typeface="Calibri" panose="020F0502020204030204" pitchFamily="34" charset="0"/>
              </a:rPr>
              <a:t>  PROGRAMLARI VE KONTENJANLARI</a:t>
            </a:r>
          </a:p>
        </p:txBody>
      </p:sp>
      <p:pic>
        <p:nvPicPr>
          <p:cNvPr id="3" name="Resim 2">
            <a:extLst>
              <a:ext uri="{FF2B5EF4-FFF2-40B4-BE49-F238E27FC236}">
                <a16:creationId xmlns:a16="http://schemas.microsoft.com/office/drawing/2014/main" id="{0C4AED72-8B90-AF87-A38B-D8447077844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1402" y="187723"/>
            <a:ext cx="1215199" cy="901579"/>
          </a:xfrm>
          <a:prstGeom prst="rect">
            <a:avLst/>
          </a:prstGeom>
          <a:noFill/>
        </p:spPr>
      </p:pic>
      <p:sp>
        <p:nvSpPr>
          <p:cNvPr id="4" name="Slayt Numarası Yer Tutucusu 3">
            <a:extLst>
              <a:ext uri="{FF2B5EF4-FFF2-40B4-BE49-F238E27FC236}">
                <a16:creationId xmlns:a16="http://schemas.microsoft.com/office/drawing/2014/main" id="{ACB0D975-F942-83B8-1920-947809C01362}"/>
              </a:ext>
            </a:extLst>
          </p:cNvPr>
          <p:cNvSpPr>
            <a:spLocks noGrp="1"/>
          </p:cNvSpPr>
          <p:nvPr>
            <p:ph type="sldNum" sz="quarter" idx="12"/>
          </p:nvPr>
        </p:nvSpPr>
        <p:spPr/>
        <p:txBody>
          <a:bodyPr/>
          <a:lstStyle/>
          <a:p>
            <a:fld id="{E1144718-6C4D-4377-957E-473B28962CB2}" type="slidenum">
              <a:rPr lang="tr-TR" smtClean="0"/>
              <a:t>56</a:t>
            </a:fld>
            <a:endParaRPr lang="tr-TR"/>
          </a:p>
        </p:txBody>
      </p:sp>
      <p:graphicFrame>
        <p:nvGraphicFramePr>
          <p:cNvPr id="2" name="Tablo 1">
            <a:extLst>
              <a:ext uri="{FF2B5EF4-FFF2-40B4-BE49-F238E27FC236}">
                <a16:creationId xmlns:a16="http://schemas.microsoft.com/office/drawing/2014/main" id="{0874CEF9-869C-BB01-1E9C-A53534734821}"/>
              </a:ext>
            </a:extLst>
          </p:cNvPr>
          <p:cNvGraphicFramePr>
            <a:graphicFrameLocks noGrp="1"/>
          </p:cNvGraphicFramePr>
          <p:nvPr>
            <p:extLst>
              <p:ext uri="{D42A27DB-BD31-4B8C-83A1-F6EECF244321}">
                <p14:modId xmlns:p14="http://schemas.microsoft.com/office/powerpoint/2010/main" val="2428687831"/>
              </p:ext>
            </p:extLst>
          </p:nvPr>
        </p:nvGraphicFramePr>
        <p:xfrm>
          <a:off x="396898" y="1277024"/>
          <a:ext cx="5616356" cy="5444454"/>
        </p:xfrm>
        <a:graphic>
          <a:graphicData uri="http://schemas.openxmlformats.org/drawingml/2006/table">
            <a:tbl>
              <a:tblPr/>
              <a:tblGrid>
                <a:gridCol w="2612444">
                  <a:extLst>
                    <a:ext uri="{9D8B030D-6E8A-4147-A177-3AD203B41FA5}">
                      <a16:colId xmlns:a16="http://schemas.microsoft.com/office/drawing/2014/main" val="799892323"/>
                    </a:ext>
                  </a:extLst>
                </a:gridCol>
                <a:gridCol w="2356793">
                  <a:extLst>
                    <a:ext uri="{9D8B030D-6E8A-4147-A177-3AD203B41FA5}">
                      <a16:colId xmlns:a16="http://schemas.microsoft.com/office/drawing/2014/main" val="4169152483"/>
                    </a:ext>
                  </a:extLst>
                </a:gridCol>
                <a:gridCol w="647119">
                  <a:extLst>
                    <a:ext uri="{9D8B030D-6E8A-4147-A177-3AD203B41FA5}">
                      <a16:colId xmlns:a16="http://schemas.microsoft.com/office/drawing/2014/main" val="1192138921"/>
                    </a:ext>
                  </a:extLst>
                </a:gridCol>
              </a:tblGrid>
              <a:tr h="452992">
                <a:tc gridSpan="3">
                  <a:txBody>
                    <a:bodyPr/>
                    <a:lstStyle/>
                    <a:p>
                      <a:pPr algn="ctr" fontAlgn="ctr"/>
                      <a:r>
                        <a:rPr lang="tr-TR" sz="1400" b="1" i="0" u="none" strike="noStrike">
                          <a:solidFill>
                            <a:srgbClr val="FF0000"/>
                          </a:solidFill>
                          <a:effectLst/>
                          <a:latin typeface="Calibri" panose="020F0502020204030204" pitchFamily="34" charset="0"/>
                        </a:rPr>
                        <a:t>MÜHENDİSLİK FAKÜLTESİ - MAKİNE MÜHENDİSLİĞİ ÇİFT ANADAL PROGRAMI</a:t>
                      </a:r>
                    </a:p>
                  </a:txBody>
                  <a:tcPr marL="9525" marR="9525" marT="9525" marB="0" anchor="ctr">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BFBFBF"/>
                    </a:solidFill>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575635771"/>
                  </a:ext>
                </a:extLst>
              </a:tr>
              <a:tr h="452992">
                <a:tc>
                  <a:txBody>
                    <a:bodyPr/>
                    <a:lstStyle/>
                    <a:p>
                      <a:pPr algn="l" fontAlgn="ctr"/>
                      <a:r>
                        <a:rPr lang="tr-TR" sz="1400" b="1" i="0" u="none" strike="noStrike">
                          <a:solidFill>
                            <a:srgbClr val="000000"/>
                          </a:solidFill>
                          <a:effectLst/>
                          <a:latin typeface="Calibri" panose="020F0502020204030204" pitchFamily="34" charset="0"/>
                        </a:rPr>
                        <a:t>Mühendislik Fakültesi</a:t>
                      </a:r>
                    </a:p>
                  </a:txBody>
                  <a:tcPr marL="9525" marR="9525" marT="9525" marB="0" anchor="ctr">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tcPr>
                </a:tc>
                <a:tc>
                  <a:txBody>
                    <a:bodyPr/>
                    <a:lstStyle/>
                    <a:p>
                      <a:pPr algn="l" fontAlgn="ctr"/>
                      <a:r>
                        <a:rPr lang="tr-TR" sz="1400" b="1" i="0" u="none" strike="noStrike">
                          <a:solidFill>
                            <a:srgbClr val="000000"/>
                          </a:solidFill>
                          <a:effectLst/>
                          <a:latin typeface="Calibri" panose="020F0502020204030204" pitchFamily="34" charset="0"/>
                        </a:rPr>
                        <a:t>Otomotiv Mühendisliği (I. ve II. Öğr.)</a:t>
                      </a:r>
                    </a:p>
                  </a:txBody>
                  <a:tcPr marL="9525" marR="9525" marT="9525" marB="0" anchor="ctr">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tcPr>
                </a:tc>
                <a:tc>
                  <a:txBody>
                    <a:bodyPr/>
                    <a:lstStyle/>
                    <a:p>
                      <a:pPr algn="ctr" fontAlgn="ctr"/>
                      <a:r>
                        <a:rPr lang="tr-TR" sz="1600" b="1" i="0" u="none" strike="noStrike">
                          <a:solidFill>
                            <a:srgbClr val="000000"/>
                          </a:solidFill>
                          <a:effectLst/>
                          <a:latin typeface="Calibri" panose="020F0502020204030204" pitchFamily="34" charset="0"/>
                        </a:rPr>
                        <a:t>8</a:t>
                      </a:r>
                    </a:p>
                  </a:txBody>
                  <a:tcPr marL="9525" marR="9525" marT="9525" marB="0" anchor="ctr">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tcPr>
                </a:tc>
                <a:extLst>
                  <a:ext uri="{0D108BD9-81ED-4DB2-BD59-A6C34878D82A}">
                    <a16:rowId xmlns:a16="http://schemas.microsoft.com/office/drawing/2014/main" val="3832265283"/>
                  </a:ext>
                </a:extLst>
              </a:tr>
              <a:tr h="443052">
                <a:tc>
                  <a:txBody>
                    <a:bodyPr/>
                    <a:lstStyle/>
                    <a:p>
                      <a:pPr algn="l" fontAlgn="ctr"/>
                      <a:r>
                        <a:rPr lang="tr-TR" sz="1400" b="1" i="0" u="none" strike="noStrike">
                          <a:solidFill>
                            <a:srgbClr val="000000"/>
                          </a:solidFill>
                          <a:effectLst/>
                          <a:latin typeface="Calibri" panose="020F0502020204030204" pitchFamily="34" charset="0"/>
                        </a:rPr>
                        <a:t>Mühendislik Fakültesi</a:t>
                      </a:r>
                    </a:p>
                  </a:txBody>
                  <a:tcPr marL="9525" marR="9525" marT="9525" marB="0" anchor="ctr">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tcPr>
                </a:tc>
                <a:tc>
                  <a:txBody>
                    <a:bodyPr/>
                    <a:lstStyle/>
                    <a:p>
                      <a:pPr algn="l" fontAlgn="ctr"/>
                      <a:r>
                        <a:rPr lang="tr-TR" sz="1400" b="1" i="0" u="none" strike="noStrike" dirty="0">
                          <a:solidFill>
                            <a:srgbClr val="000000"/>
                          </a:solidFill>
                          <a:effectLst/>
                          <a:latin typeface="Calibri" panose="020F0502020204030204" pitchFamily="34" charset="0"/>
                        </a:rPr>
                        <a:t>Raylı Sistemler Mühendisliği </a:t>
                      </a:r>
                    </a:p>
                  </a:txBody>
                  <a:tcPr marL="9525" marR="9525" marT="9525" marB="0" anchor="ctr">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tcPr>
                </a:tc>
                <a:tc>
                  <a:txBody>
                    <a:bodyPr/>
                    <a:lstStyle/>
                    <a:p>
                      <a:pPr algn="ctr" fontAlgn="ctr"/>
                      <a:r>
                        <a:rPr lang="tr-TR" sz="1600" b="1" i="0" u="none" strike="noStrike">
                          <a:solidFill>
                            <a:srgbClr val="000000"/>
                          </a:solidFill>
                          <a:effectLst/>
                          <a:latin typeface="Calibri" panose="020F0502020204030204" pitchFamily="34" charset="0"/>
                        </a:rPr>
                        <a:t>5</a:t>
                      </a:r>
                    </a:p>
                  </a:txBody>
                  <a:tcPr marL="9525" marR="9525" marT="9525" marB="0" anchor="ctr">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tcPr>
                </a:tc>
                <a:extLst>
                  <a:ext uri="{0D108BD9-81ED-4DB2-BD59-A6C34878D82A}">
                    <a16:rowId xmlns:a16="http://schemas.microsoft.com/office/drawing/2014/main" val="1810052539"/>
                  </a:ext>
                </a:extLst>
              </a:tr>
              <a:tr h="452992">
                <a:tc>
                  <a:txBody>
                    <a:bodyPr/>
                    <a:lstStyle/>
                    <a:p>
                      <a:pPr algn="l" fontAlgn="ctr"/>
                      <a:r>
                        <a:rPr lang="tr-TR" sz="1400" b="1" i="0" u="none" strike="noStrike">
                          <a:solidFill>
                            <a:srgbClr val="000000"/>
                          </a:solidFill>
                          <a:effectLst/>
                          <a:latin typeface="Calibri" panose="020F0502020204030204" pitchFamily="34" charset="0"/>
                        </a:rPr>
                        <a:t>Mühendislik Fakültesi</a:t>
                      </a:r>
                    </a:p>
                  </a:txBody>
                  <a:tcPr marL="9525" marR="9525" marT="9525" marB="0" anchor="ctr">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tcPr>
                </a:tc>
                <a:tc>
                  <a:txBody>
                    <a:bodyPr/>
                    <a:lstStyle/>
                    <a:p>
                      <a:pPr algn="l" fontAlgn="ctr"/>
                      <a:r>
                        <a:rPr lang="tr-TR" sz="1400" b="1" i="0" u="none" strike="noStrike">
                          <a:solidFill>
                            <a:srgbClr val="000000"/>
                          </a:solidFill>
                          <a:effectLst/>
                          <a:latin typeface="Calibri" panose="020F0502020204030204" pitchFamily="34" charset="0"/>
                        </a:rPr>
                        <a:t>Raylı Sistemler Mühendisliği İngilizce </a:t>
                      </a:r>
                    </a:p>
                  </a:txBody>
                  <a:tcPr marL="9525" marR="9525" marT="9525" marB="0" anchor="ctr">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tcPr>
                </a:tc>
                <a:tc>
                  <a:txBody>
                    <a:bodyPr/>
                    <a:lstStyle/>
                    <a:p>
                      <a:pPr algn="ctr" fontAlgn="ctr"/>
                      <a:r>
                        <a:rPr lang="tr-TR" sz="1600" b="1" i="0" u="none" strike="noStrike">
                          <a:solidFill>
                            <a:srgbClr val="000000"/>
                          </a:solidFill>
                          <a:effectLst/>
                          <a:latin typeface="Calibri" panose="020F0502020204030204" pitchFamily="34" charset="0"/>
                        </a:rPr>
                        <a:t>3</a:t>
                      </a:r>
                    </a:p>
                  </a:txBody>
                  <a:tcPr marL="9525" marR="9525" marT="9525" marB="0" anchor="ctr">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tcPr>
                </a:tc>
                <a:extLst>
                  <a:ext uri="{0D108BD9-81ED-4DB2-BD59-A6C34878D82A}">
                    <a16:rowId xmlns:a16="http://schemas.microsoft.com/office/drawing/2014/main" val="2983033046"/>
                  </a:ext>
                </a:extLst>
              </a:tr>
              <a:tr h="482117">
                <a:tc gridSpan="3">
                  <a:txBody>
                    <a:bodyPr/>
                    <a:lstStyle/>
                    <a:p>
                      <a:pPr algn="ctr" fontAlgn="ctr"/>
                      <a:r>
                        <a:rPr lang="tr-TR" sz="1400" b="1" i="0" u="none" strike="noStrike" dirty="0">
                          <a:solidFill>
                            <a:srgbClr val="FF0000"/>
                          </a:solidFill>
                          <a:effectLst/>
                          <a:latin typeface="Calibri" panose="020F0502020204030204" pitchFamily="34" charset="0"/>
                        </a:rPr>
                        <a:t>MÜHENDİSLİK FAKÜLTESİ - ELEKTRİK ELEKTRONİK  MÜHENDİSLİĞİ  ÇİFT ANADAL PROGRAMI</a:t>
                      </a:r>
                    </a:p>
                  </a:txBody>
                  <a:tcPr marL="9525" marR="9525" marT="9525" marB="0" anchor="ctr">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BFBFBF"/>
                    </a:solidFill>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3053621974"/>
                  </a:ext>
                </a:extLst>
              </a:tr>
              <a:tr h="443052">
                <a:tc>
                  <a:txBody>
                    <a:bodyPr/>
                    <a:lstStyle/>
                    <a:p>
                      <a:pPr algn="l" fontAlgn="ctr"/>
                      <a:r>
                        <a:rPr lang="tr-TR" sz="1400" b="1" i="0" u="none" strike="noStrike">
                          <a:solidFill>
                            <a:srgbClr val="000000"/>
                          </a:solidFill>
                          <a:effectLst/>
                          <a:latin typeface="Calibri" panose="020F0502020204030204" pitchFamily="34" charset="0"/>
                        </a:rPr>
                        <a:t>Mühendislik Fakültesi</a:t>
                      </a:r>
                    </a:p>
                  </a:txBody>
                  <a:tcPr marL="9525" marR="9525" marT="9525" marB="0" anchor="ctr">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tcPr>
                </a:tc>
                <a:tc>
                  <a:txBody>
                    <a:bodyPr/>
                    <a:lstStyle/>
                    <a:p>
                      <a:pPr algn="l" fontAlgn="ctr"/>
                      <a:r>
                        <a:rPr lang="tr-TR" sz="1400" b="1" i="0" u="none" strike="noStrike">
                          <a:solidFill>
                            <a:srgbClr val="000000"/>
                          </a:solidFill>
                          <a:effectLst/>
                          <a:latin typeface="Calibri" panose="020F0502020204030204" pitchFamily="34" charset="0"/>
                        </a:rPr>
                        <a:t>Biyomedikal Mühedisliği </a:t>
                      </a:r>
                    </a:p>
                  </a:txBody>
                  <a:tcPr marL="9525" marR="9525" marT="9525" marB="0" anchor="ctr">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F2F2F2"/>
                    </a:solidFill>
                  </a:tcPr>
                </a:tc>
                <a:tc>
                  <a:txBody>
                    <a:bodyPr/>
                    <a:lstStyle/>
                    <a:p>
                      <a:pPr algn="ctr" fontAlgn="ctr"/>
                      <a:r>
                        <a:rPr lang="tr-TR" sz="1600" b="1" i="0" u="none" strike="noStrike">
                          <a:solidFill>
                            <a:srgbClr val="000000"/>
                          </a:solidFill>
                          <a:effectLst/>
                          <a:latin typeface="Calibri" panose="020F0502020204030204" pitchFamily="34" charset="0"/>
                        </a:rPr>
                        <a:t>8</a:t>
                      </a:r>
                    </a:p>
                  </a:txBody>
                  <a:tcPr marL="9525" marR="9525" marT="9525" marB="0" anchor="ctr">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tcPr>
                </a:tc>
                <a:extLst>
                  <a:ext uri="{0D108BD9-81ED-4DB2-BD59-A6C34878D82A}">
                    <a16:rowId xmlns:a16="http://schemas.microsoft.com/office/drawing/2014/main" val="454767898"/>
                  </a:ext>
                </a:extLst>
              </a:tr>
              <a:tr h="443052">
                <a:tc>
                  <a:txBody>
                    <a:bodyPr/>
                    <a:lstStyle/>
                    <a:p>
                      <a:pPr algn="l" fontAlgn="ctr"/>
                      <a:r>
                        <a:rPr lang="tr-TR" sz="1400" b="1" i="0" u="none" strike="noStrike">
                          <a:solidFill>
                            <a:srgbClr val="000000"/>
                          </a:solidFill>
                          <a:effectLst/>
                          <a:latin typeface="Calibri" panose="020F0502020204030204" pitchFamily="34" charset="0"/>
                        </a:rPr>
                        <a:t>Mühendislik Fakültesi</a:t>
                      </a:r>
                    </a:p>
                  </a:txBody>
                  <a:tcPr marL="9525" marR="9525" marT="9525" marB="0" anchor="ctr">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tcPr>
                </a:tc>
                <a:tc>
                  <a:txBody>
                    <a:bodyPr/>
                    <a:lstStyle/>
                    <a:p>
                      <a:pPr algn="l" fontAlgn="ctr"/>
                      <a:r>
                        <a:rPr lang="tr-TR" sz="1400" b="1" i="0" u="none" strike="noStrike">
                          <a:solidFill>
                            <a:srgbClr val="000000"/>
                          </a:solidFill>
                          <a:effectLst/>
                          <a:latin typeface="Calibri" panose="020F0502020204030204" pitchFamily="34" charset="0"/>
                        </a:rPr>
                        <a:t>Tıp Mühendisliği </a:t>
                      </a:r>
                    </a:p>
                  </a:txBody>
                  <a:tcPr marL="9525" marR="9525" marT="9525" marB="0" anchor="ctr">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F2F2F2"/>
                    </a:solidFill>
                  </a:tcPr>
                </a:tc>
                <a:tc>
                  <a:txBody>
                    <a:bodyPr/>
                    <a:lstStyle/>
                    <a:p>
                      <a:pPr algn="ctr" fontAlgn="ctr"/>
                      <a:r>
                        <a:rPr lang="tr-TR" sz="1600" b="1" i="0" u="none" strike="noStrike">
                          <a:solidFill>
                            <a:srgbClr val="000000"/>
                          </a:solidFill>
                          <a:effectLst/>
                          <a:latin typeface="Calibri" panose="020F0502020204030204" pitchFamily="34" charset="0"/>
                        </a:rPr>
                        <a:t>8</a:t>
                      </a:r>
                    </a:p>
                  </a:txBody>
                  <a:tcPr marL="9525" marR="9525" marT="9525" marB="0" anchor="ctr">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tcPr>
                </a:tc>
                <a:extLst>
                  <a:ext uri="{0D108BD9-81ED-4DB2-BD59-A6C34878D82A}">
                    <a16:rowId xmlns:a16="http://schemas.microsoft.com/office/drawing/2014/main" val="2088345894"/>
                  </a:ext>
                </a:extLst>
              </a:tr>
              <a:tr h="443052">
                <a:tc gridSpan="3">
                  <a:txBody>
                    <a:bodyPr/>
                    <a:lstStyle/>
                    <a:p>
                      <a:pPr algn="ctr" fontAlgn="ctr"/>
                      <a:r>
                        <a:rPr lang="tr-TR" sz="1400" b="1" i="0" u="none" strike="noStrike">
                          <a:solidFill>
                            <a:srgbClr val="FF0000"/>
                          </a:solidFill>
                          <a:effectLst/>
                          <a:latin typeface="Calibri" panose="020F0502020204030204" pitchFamily="34" charset="0"/>
                        </a:rPr>
                        <a:t>MÜHENDİSLİK FAKÜLTESİ - TIP MÜHENDİSLİĞİ ÇİFT ANADAL PROGRAMI</a:t>
                      </a:r>
                    </a:p>
                  </a:txBody>
                  <a:tcPr marL="9525" marR="9525" marT="9525" marB="0" anchor="ctr">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BFBFBF"/>
                    </a:solidFill>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2989930225"/>
                  </a:ext>
                </a:extLst>
              </a:tr>
              <a:tr h="452992">
                <a:tc>
                  <a:txBody>
                    <a:bodyPr/>
                    <a:lstStyle/>
                    <a:p>
                      <a:pPr algn="l" fontAlgn="ctr"/>
                      <a:r>
                        <a:rPr lang="tr-TR" sz="1400" b="1" i="0" u="none" strike="noStrike">
                          <a:solidFill>
                            <a:srgbClr val="000000"/>
                          </a:solidFill>
                          <a:effectLst/>
                          <a:latin typeface="Calibri" panose="020F0502020204030204" pitchFamily="34" charset="0"/>
                        </a:rPr>
                        <a:t>Mühendislik Fakültesi</a:t>
                      </a:r>
                    </a:p>
                  </a:txBody>
                  <a:tcPr marL="9525" marR="9525" marT="9525" marB="0" anchor="ctr">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tcPr>
                </a:tc>
                <a:tc>
                  <a:txBody>
                    <a:bodyPr/>
                    <a:lstStyle/>
                    <a:p>
                      <a:pPr algn="l" fontAlgn="ctr"/>
                      <a:r>
                        <a:rPr lang="tr-TR" sz="1400" b="1" i="0" u="none" strike="noStrike">
                          <a:solidFill>
                            <a:srgbClr val="000000"/>
                          </a:solidFill>
                          <a:effectLst/>
                          <a:latin typeface="Calibri" panose="020F0502020204030204" pitchFamily="34" charset="0"/>
                        </a:rPr>
                        <a:t>Makine Mühendisliği (I. ve II. Öğr.)</a:t>
                      </a:r>
                    </a:p>
                  </a:txBody>
                  <a:tcPr marL="9525" marR="9525" marT="9525" marB="0" anchor="ctr">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F2F2F2"/>
                    </a:solidFill>
                  </a:tcPr>
                </a:tc>
                <a:tc>
                  <a:txBody>
                    <a:bodyPr/>
                    <a:lstStyle/>
                    <a:p>
                      <a:pPr algn="ctr" fontAlgn="ctr"/>
                      <a:r>
                        <a:rPr lang="tr-TR" sz="1600" b="1" i="0" u="none" strike="noStrike">
                          <a:solidFill>
                            <a:srgbClr val="000000"/>
                          </a:solidFill>
                          <a:effectLst/>
                          <a:latin typeface="Calibri" panose="020F0502020204030204" pitchFamily="34" charset="0"/>
                        </a:rPr>
                        <a:t>3</a:t>
                      </a:r>
                    </a:p>
                  </a:txBody>
                  <a:tcPr marL="9525" marR="9525" marT="9525" marB="0" anchor="ctr">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F2F2F2"/>
                    </a:solidFill>
                  </a:tcPr>
                </a:tc>
                <a:extLst>
                  <a:ext uri="{0D108BD9-81ED-4DB2-BD59-A6C34878D82A}">
                    <a16:rowId xmlns:a16="http://schemas.microsoft.com/office/drawing/2014/main" val="201830173"/>
                  </a:ext>
                </a:extLst>
              </a:tr>
              <a:tr h="482117">
                <a:tc>
                  <a:txBody>
                    <a:bodyPr/>
                    <a:lstStyle/>
                    <a:p>
                      <a:pPr algn="l" fontAlgn="ctr"/>
                      <a:r>
                        <a:rPr lang="tr-TR" sz="1400" b="1" i="0" u="none" strike="noStrike">
                          <a:solidFill>
                            <a:srgbClr val="000000"/>
                          </a:solidFill>
                          <a:effectLst/>
                          <a:latin typeface="Calibri" panose="020F0502020204030204" pitchFamily="34" charset="0"/>
                        </a:rPr>
                        <a:t>Mühendislik Fakültesi</a:t>
                      </a:r>
                    </a:p>
                  </a:txBody>
                  <a:tcPr marL="9525" marR="9525" marT="9525" marB="0" anchor="ctr">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tcPr>
                </a:tc>
                <a:tc>
                  <a:txBody>
                    <a:bodyPr/>
                    <a:lstStyle/>
                    <a:p>
                      <a:pPr algn="l" fontAlgn="ctr"/>
                      <a:r>
                        <a:rPr lang="de-DE" sz="1400" b="1" i="0" u="none" strike="noStrike">
                          <a:solidFill>
                            <a:srgbClr val="000000"/>
                          </a:solidFill>
                          <a:effectLst/>
                          <a:latin typeface="Calibri" panose="020F0502020204030204" pitchFamily="34" charset="0"/>
                        </a:rPr>
                        <a:t>Elektrik-Elektronik Mühendisliği (I. ve II. Öğr.)</a:t>
                      </a:r>
                    </a:p>
                  </a:txBody>
                  <a:tcPr marL="9525" marR="9525" marT="9525" marB="0" anchor="ctr">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F2F2F2"/>
                    </a:solidFill>
                  </a:tcPr>
                </a:tc>
                <a:tc>
                  <a:txBody>
                    <a:bodyPr/>
                    <a:lstStyle/>
                    <a:p>
                      <a:pPr algn="ctr" fontAlgn="ctr"/>
                      <a:r>
                        <a:rPr lang="tr-TR" sz="1600" b="1" i="0" u="none" strike="noStrike">
                          <a:solidFill>
                            <a:srgbClr val="000000"/>
                          </a:solidFill>
                          <a:effectLst/>
                          <a:latin typeface="Calibri" panose="020F0502020204030204" pitchFamily="34" charset="0"/>
                        </a:rPr>
                        <a:t>3</a:t>
                      </a:r>
                    </a:p>
                  </a:txBody>
                  <a:tcPr marL="9525" marR="9525" marT="9525" marB="0" anchor="ctr">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F2F2F2"/>
                    </a:solidFill>
                  </a:tcPr>
                </a:tc>
                <a:extLst>
                  <a:ext uri="{0D108BD9-81ED-4DB2-BD59-A6C34878D82A}">
                    <a16:rowId xmlns:a16="http://schemas.microsoft.com/office/drawing/2014/main" val="1986496685"/>
                  </a:ext>
                </a:extLst>
              </a:tr>
              <a:tr h="443052">
                <a:tc>
                  <a:txBody>
                    <a:bodyPr/>
                    <a:lstStyle/>
                    <a:p>
                      <a:pPr algn="l" fontAlgn="ctr"/>
                      <a:r>
                        <a:rPr lang="tr-TR" sz="1400" b="1" i="0" u="none" strike="noStrike">
                          <a:solidFill>
                            <a:srgbClr val="000000"/>
                          </a:solidFill>
                          <a:effectLst/>
                          <a:latin typeface="Calibri" panose="020F0502020204030204" pitchFamily="34" charset="0"/>
                        </a:rPr>
                        <a:t>Mühendislik Fakültesi</a:t>
                      </a:r>
                    </a:p>
                  </a:txBody>
                  <a:tcPr marL="9525" marR="9525" marT="9525" marB="0" anchor="ctr">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tcPr>
                </a:tc>
                <a:tc>
                  <a:txBody>
                    <a:bodyPr/>
                    <a:lstStyle/>
                    <a:p>
                      <a:pPr algn="l" fontAlgn="ctr"/>
                      <a:r>
                        <a:rPr lang="tr-TR" sz="1400" b="1" i="0" u="none" strike="noStrike">
                          <a:solidFill>
                            <a:srgbClr val="000000"/>
                          </a:solidFill>
                          <a:effectLst/>
                          <a:latin typeface="Calibri" panose="020F0502020204030204" pitchFamily="34" charset="0"/>
                        </a:rPr>
                        <a:t>Mekatronik Mühendisliği </a:t>
                      </a:r>
                    </a:p>
                  </a:txBody>
                  <a:tcPr marL="9525" marR="9525" marT="9525" marB="0" anchor="ctr">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tcPr>
                </a:tc>
                <a:tc>
                  <a:txBody>
                    <a:bodyPr/>
                    <a:lstStyle/>
                    <a:p>
                      <a:pPr algn="ctr" fontAlgn="ctr"/>
                      <a:r>
                        <a:rPr lang="tr-TR" sz="1600" b="1" i="0" u="none" strike="noStrike">
                          <a:solidFill>
                            <a:srgbClr val="000000"/>
                          </a:solidFill>
                          <a:effectLst/>
                          <a:latin typeface="Calibri" panose="020F0502020204030204" pitchFamily="34" charset="0"/>
                        </a:rPr>
                        <a:t>3</a:t>
                      </a:r>
                    </a:p>
                  </a:txBody>
                  <a:tcPr marL="9525" marR="9525" marT="9525" marB="0" anchor="ctr">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tcPr>
                </a:tc>
                <a:extLst>
                  <a:ext uri="{0D108BD9-81ED-4DB2-BD59-A6C34878D82A}">
                    <a16:rowId xmlns:a16="http://schemas.microsoft.com/office/drawing/2014/main" val="2814091118"/>
                  </a:ext>
                </a:extLst>
              </a:tr>
              <a:tr h="452992">
                <a:tc>
                  <a:txBody>
                    <a:bodyPr/>
                    <a:lstStyle/>
                    <a:p>
                      <a:pPr algn="l" fontAlgn="ctr"/>
                      <a:r>
                        <a:rPr lang="tr-TR" sz="1400" b="1" i="0" u="none" strike="noStrike">
                          <a:solidFill>
                            <a:srgbClr val="000000"/>
                          </a:solidFill>
                          <a:effectLst/>
                          <a:latin typeface="Calibri" panose="020F0502020204030204" pitchFamily="34" charset="0"/>
                        </a:rPr>
                        <a:t>Mühendislik Fakültesi</a:t>
                      </a:r>
                    </a:p>
                  </a:txBody>
                  <a:tcPr marL="9525" marR="9525" marT="9525" marB="0" anchor="ctr">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tcPr>
                </a:tc>
                <a:tc>
                  <a:txBody>
                    <a:bodyPr/>
                    <a:lstStyle/>
                    <a:p>
                      <a:pPr algn="l" fontAlgn="ctr"/>
                      <a:r>
                        <a:rPr lang="tr-TR" sz="1400" b="1" i="0" u="none" strike="noStrike">
                          <a:solidFill>
                            <a:srgbClr val="000000"/>
                          </a:solidFill>
                          <a:effectLst/>
                          <a:latin typeface="Calibri" panose="020F0502020204030204" pitchFamily="34" charset="0"/>
                        </a:rPr>
                        <a:t>Bilgisayar Mühendisliği (I. ve II. Öğr.)</a:t>
                      </a:r>
                    </a:p>
                  </a:txBody>
                  <a:tcPr marL="9525" marR="9525" marT="9525" marB="0" anchor="ctr">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tcPr>
                </a:tc>
                <a:tc>
                  <a:txBody>
                    <a:bodyPr/>
                    <a:lstStyle/>
                    <a:p>
                      <a:pPr algn="ctr" fontAlgn="ctr"/>
                      <a:r>
                        <a:rPr lang="tr-TR" sz="1600" b="1" i="0" u="none" strike="noStrike" dirty="0">
                          <a:solidFill>
                            <a:srgbClr val="000000"/>
                          </a:solidFill>
                          <a:effectLst/>
                          <a:latin typeface="Calibri" panose="020F0502020204030204" pitchFamily="34" charset="0"/>
                        </a:rPr>
                        <a:t>3</a:t>
                      </a:r>
                    </a:p>
                  </a:txBody>
                  <a:tcPr marL="9525" marR="9525" marT="9525" marB="0" anchor="ctr">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tcPr>
                </a:tc>
                <a:extLst>
                  <a:ext uri="{0D108BD9-81ED-4DB2-BD59-A6C34878D82A}">
                    <a16:rowId xmlns:a16="http://schemas.microsoft.com/office/drawing/2014/main" val="3224221161"/>
                  </a:ext>
                </a:extLst>
              </a:tr>
            </a:tbl>
          </a:graphicData>
        </a:graphic>
      </p:graphicFrame>
      <p:graphicFrame>
        <p:nvGraphicFramePr>
          <p:cNvPr id="6" name="Tablo 5">
            <a:extLst>
              <a:ext uri="{FF2B5EF4-FFF2-40B4-BE49-F238E27FC236}">
                <a16:creationId xmlns:a16="http://schemas.microsoft.com/office/drawing/2014/main" id="{284ACE62-7F12-3C36-2040-C9C9B1861BD5}"/>
              </a:ext>
            </a:extLst>
          </p:cNvPr>
          <p:cNvGraphicFramePr>
            <a:graphicFrameLocks noGrp="1"/>
          </p:cNvGraphicFramePr>
          <p:nvPr>
            <p:extLst>
              <p:ext uri="{D42A27DB-BD31-4B8C-83A1-F6EECF244321}">
                <p14:modId xmlns:p14="http://schemas.microsoft.com/office/powerpoint/2010/main" val="3268284304"/>
              </p:ext>
            </p:extLst>
          </p:nvPr>
        </p:nvGraphicFramePr>
        <p:xfrm>
          <a:off x="6410152" y="1277025"/>
          <a:ext cx="5421504" cy="5444452"/>
        </p:xfrm>
        <a:graphic>
          <a:graphicData uri="http://schemas.openxmlformats.org/drawingml/2006/table">
            <a:tbl>
              <a:tblPr/>
              <a:tblGrid>
                <a:gridCol w="2521810">
                  <a:extLst>
                    <a:ext uri="{9D8B030D-6E8A-4147-A177-3AD203B41FA5}">
                      <a16:colId xmlns:a16="http://schemas.microsoft.com/office/drawing/2014/main" val="1055013613"/>
                    </a:ext>
                  </a:extLst>
                </a:gridCol>
                <a:gridCol w="2275026">
                  <a:extLst>
                    <a:ext uri="{9D8B030D-6E8A-4147-A177-3AD203B41FA5}">
                      <a16:colId xmlns:a16="http://schemas.microsoft.com/office/drawing/2014/main" val="2994239828"/>
                    </a:ext>
                  </a:extLst>
                </a:gridCol>
                <a:gridCol w="624668">
                  <a:extLst>
                    <a:ext uri="{9D8B030D-6E8A-4147-A177-3AD203B41FA5}">
                      <a16:colId xmlns:a16="http://schemas.microsoft.com/office/drawing/2014/main" val="1177939839"/>
                    </a:ext>
                  </a:extLst>
                </a:gridCol>
              </a:tblGrid>
              <a:tr h="599070">
                <a:tc gridSpan="3">
                  <a:txBody>
                    <a:bodyPr/>
                    <a:lstStyle/>
                    <a:p>
                      <a:pPr algn="ctr" fontAlgn="ctr"/>
                      <a:r>
                        <a:rPr lang="tr-TR" sz="1400" b="1" i="0" u="none" strike="noStrike">
                          <a:solidFill>
                            <a:srgbClr val="FF0000"/>
                          </a:solidFill>
                          <a:effectLst/>
                          <a:latin typeface="Calibri" panose="020F0502020204030204" pitchFamily="34" charset="0"/>
                        </a:rPr>
                        <a:t>MÜHENDİSLİK FAKÜLTESİ - BİLGİSAYAR MÜHENDİSLİĞİ ÇİFT ANADAL PROGRAMI</a:t>
                      </a:r>
                    </a:p>
                  </a:txBody>
                  <a:tcPr marL="9525" marR="9525" marT="9525" marB="0" anchor="ctr">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BFBFBF"/>
                    </a:solidFill>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3358748066"/>
                  </a:ext>
                </a:extLst>
              </a:tr>
              <a:tr h="651892">
                <a:tc>
                  <a:txBody>
                    <a:bodyPr/>
                    <a:lstStyle/>
                    <a:p>
                      <a:pPr algn="l" fontAlgn="ctr"/>
                      <a:r>
                        <a:rPr lang="tr-TR" sz="1400" b="1" i="0" u="none" strike="noStrike">
                          <a:solidFill>
                            <a:srgbClr val="000000"/>
                          </a:solidFill>
                          <a:effectLst/>
                          <a:latin typeface="Calibri" panose="020F0502020204030204" pitchFamily="34" charset="0"/>
                        </a:rPr>
                        <a:t>Mühendislik Fakültesi</a:t>
                      </a:r>
                    </a:p>
                  </a:txBody>
                  <a:tcPr marL="9525" marR="9525" marT="9525" marB="0" anchor="ctr">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tcPr>
                </a:tc>
                <a:tc>
                  <a:txBody>
                    <a:bodyPr/>
                    <a:lstStyle/>
                    <a:p>
                      <a:pPr algn="l" fontAlgn="ctr"/>
                      <a:r>
                        <a:rPr lang="de-DE" sz="1400" b="1" i="0" u="none" strike="noStrike">
                          <a:solidFill>
                            <a:srgbClr val="000000"/>
                          </a:solidFill>
                          <a:effectLst/>
                          <a:latin typeface="Calibri" panose="020F0502020204030204" pitchFamily="34" charset="0"/>
                        </a:rPr>
                        <a:t>Elektrik-Elektronik Mühendisliği (I. ve II. Öğr.)</a:t>
                      </a:r>
                    </a:p>
                  </a:txBody>
                  <a:tcPr marL="9525" marR="9525" marT="9525" marB="0" anchor="ctr">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F2F2F2"/>
                    </a:solidFill>
                  </a:tcPr>
                </a:tc>
                <a:tc>
                  <a:txBody>
                    <a:bodyPr/>
                    <a:lstStyle/>
                    <a:p>
                      <a:pPr algn="ctr" fontAlgn="ctr"/>
                      <a:r>
                        <a:rPr lang="tr-TR" sz="1600" b="1" i="0" u="none" strike="noStrike">
                          <a:solidFill>
                            <a:srgbClr val="000000"/>
                          </a:solidFill>
                          <a:effectLst/>
                          <a:latin typeface="Calibri" panose="020F0502020204030204" pitchFamily="34" charset="0"/>
                        </a:rPr>
                        <a:t>2</a:t>
                      </a:r>
                    </a:p>
                  </a:txBody>
                  <a:tcPr marL="9525" marR="9525" marT="9525" marB="0" anchor="ctr">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FFFFFF"/>
                    </a:solidFill>
                  </a:tcPr>
                </a:tc>
                <a:extLst>
                  <a:ext uri="{0D108BD9-81ED-4DB2-BD59-A6C34878D82A}">
                    <a16:rowId xmlns:a16="http://schemas.microsoft.com/office/drawing/2014/main" val="467541046"/>
                  </a:ext>
                </a:extLst>
              </a:tr>
              <a:tr h="599070">
                <a:tc>
                  <a:txBody>
                    <a:bodyPr/>
                    <a:lstStyle/>
                    <a:p>
                      <a:pPr algn="l" fontAlgn="ctr"/>
                      <a:r>
                        <a:rPr lang="tr-TR" sz="1400" b="1" i="0" u="none" strike="noStrike" dirty="0">
                          <a:solidFill>
                            <a:srgbClr val="000000"/>
                          </a:solidFill>
                          <a:effectLst/>
                          <a:latin typeface="Calibri" panose="020F0502020204030204" pitchFamily="34" charset="0"/>
                        </a:rPr>
                        <a:t>Mühendislik Fakültesi</a:t>
                      </a:r>
                    </a:p>
                  </a:txBody>
                  <a:tcPr marL="9525" marR="9525" marT="9525" marB="0" anchor="ctr">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tcPr>
                </a:tc>
                <a:tc>
                  <a:txBody>
                    <a:bodyPr/>
                    <a:lstStyle/>
                    <a:p>
                      <a:pPr algn="l" fontAlgn="ctr"/>
                      <a:r>
                        <a:rPr lang="tr-TR" sz="1400" b="1" i="0" u="none" strike="noStrike">
                          <a:solidFill>
                            <a:srgbClr val="000000"/>
                          </a:solidFill>
                          <a:effectLst/>
                          <a:latin typeface="Calibri" panose="020F0502020204030204" pitchFamily="34" charset="0"/>
                        </a:rPr>
                        <a:t>Elektrik-Elektronik Mühendisliği İngilizce</a:t>
                      </a:r>
                    </a:p>
                  </a:txBody>
                  <a:tcPr marL="9525" marR="9525" marT="9525" marB="0" anchor="ctr">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F2F2F2"/>
                    </a:solidFill>
                  </a:tcPr>
                </a:tc>
                <a:tc>
                  <a:txBody>
                    <a:bodyPr/>
                    <a:lstStyle/>
                    <a:p>
                      <a:pPr algn="ctr" fontAlgn="ctr"/>
                      <a:r>
                        <a:rPr lang="tr-TR" sz="1600" b="1" i="0" u="none" strike="noStrike">
                          <a:solidFill>
                            <a:srgbClr val="000000"/>
                          </a:solidFill>
                          <a:effectLst/>
                          <a:latin typeface="Calibri" panose="020F0502020204030204" pitchFamily="34" charset="0"/>
                        </a:rPr>
                        <a:t>2</a:t>
                      </a:r>
                    </a:p>
                  </a:txBody>
                  <a:tcPr marL="9525" marR="9525" marT="9525" marB="0" anchor="ctr">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FFFFFF"/>
                    </a:solidFill>
                  </a:tcPr>
                </a:tc>
                <a:extLst>
                  <a:ext uri="{0D108BD9-81ED-4DB2-BD59-A6C34878D82A}">
                    <a16:rowId xmlns:a16="http://schemas.microsoft.com/office/drawing/2014/main" val="313872213"/>
                  </a:ext>
                </a:extLst>
              </a:tr>
              <a:tr h="599070">
                <a:tc>
                  <a:txBody>
                    <a:bodyPr/>
                    <a:lstStyle/>
                    <a:p>
                      <a:pPr algn="l" fontAlgn="ctr"/>
                      <a:r>
                        <a:rPr lang="tr-TR" sz="1400" b="1" i="0" u="none" strike="noStrike">
                          <a:solidFill>
                            <a:srgbClr val="000000"/>
                          </a:solidFill>
                          <a:effectLst/>
                          <a:latin typeface="Calibri" panose="020F0502020204030204" pitchFamily="34" charset="0"/>
                        </a:rPr>
                        <a:t>Mühendislik Fakültesi</a:t>
                      </a:r>
                    </a:p>
                  </a:txBody>
                  <a:tcPr marL="9525" marR="9525" marT="9525" marB="0" anchor="ctr">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tcPr>
                </a:tc>
                <a:tc>
                  <a:txBody>
                    <a:bodyPr/>
                    <a:lstStyle/>
                    <a:p>
                      <a:pPr algn="l" fontAlgn="ctr"/>
                      <a:r>
                        <a:rPr lang="tr-TR" sz="1400" b="1" i="0" u="none" strike="noStrike" dirty="0">
                          <a:solidFill>
                            <a:srgbClr val="000000"/>
                          </a:solidFill>
                          <a:effectLst/>
                          <a:latin typeface="Calibri" panose="020F0502020204030204" pitchFamily="34" charset="0"/>
                        </a:rPr>
                        <a:t>Biyomedikal </a:t>
                      </a:r>
                      <a:r>
                        <a:rPr lang="tr-TR" sz="1400" b="1" i="0" u="none" strike="noStrike" dirty="0" err="1">
                          <a:solidFill>
                            <a:srgbClr val="000000"/>
                          </a:solidFill>
                          <a:effectLst/>
                          <a:latin typeface="Calibri" panose="020F0502020204030204" pitchFamily="34" charset="0"/>
                        </a:rPr>
                        <a:t>Mühedisliği</a:t>
                      </a:r>
                      <a:endParaRPr lang="tr-TR" sz="1400" b="1" i="0" u="none" strike="noStrike" dirty="0">
                        <a:solidFill>
                          <a:srgbClr val="000000"/>
                        </a:solidFill>
                        <a:effectLst/>
                        <a:latin typeface="Calibri" panose="020F0502020204030204" pitchFamily="34" charset="0"/>
                      </a:endParaRPr>
                    </a:p>
                  </a:txBody>
                  <a:tcPr marL="9525" marR="9525" marT="9525" marB="0" anchor="ctr">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FFFFFF"/>
                    </a:solidFill>
                  </a:tcPr>
                </a:tc>
                <a:tc>
                  <a:txBody>
                    <a:bodyPr/>
                    <a:lstStyle/>
                    <a:p>
                      <a:pPr algn="ctr" fontAlgn="ctr"/>
                      <a:r>
                        <a:rPr lang="tr-TR" sz="1600" b="1" i="0" u="none" strike="noStrike">
                          <a:solidFill>
                            <a:srgbClr val="000000"/>
                          </a:solidFill>
                          <a:effectLst/>
                          <a:latin typeface="Calibri" panose="020F0502020204030204" pitchFamily="34" charset="0"/>
                        </a:rPr>
                        <a:t>2</a:t>
                      </a:r>
                    </a:p>
                  </a:txBody>
                  <a:tcPr marL="9525" marR="9525" marT="9525" marB="0" anchor="ctr">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FFFFFF"/>
                    </a:solidFill>
                  </a:tcPr>
                </a:tc>
                <a:extLst>
                  <a:ext uri="{0D108BD9-81ED-4DB2-BD59-A6C34878D82A}">
                    <a16:rowId xmlns:a16="http://schemas.microsoft.com/office/drawing/2014/main" val="3185979365"/>
                  </a:ext>
                </a:extLst>
              </a:tr>
              <a:tr h="599070">
                <a:tc gridSpan="3">
                  <a:txBody>
                    <a:bodyPr/>
                    <a:lstStyle/>
                    <a:p>
                      <a:pPr algn="ctr" fontAlgn="ctr"/>
                      <a:r>
                        <a:rPr lang="tr-TR" sz="1400" b="1" i="0" u="none" strike="noStrike">
                          <a:solidFill>
                            <a:srgbClr val="FF0000"/>
                          </a:solidFill>
                          <a:effectLst/>
                          <a:latin typeface="Calibri" panose="020F0502020204030204" pitchFamily="34" charset="0"/>
                        </a:rPr>
                        <a:t>MÜHENDİSLİK FAKÜLTESİ - ENDÜSTRİ MÜHENDİSLİĞİ ÇİFT ANADAL PROGRAMI</a:t>
                      </a:r>
                    </a:p>
                  </a:txBody>
                  <a:tcPr marL="9525" marR="9525" marT="9525" marB="0" anchor="ctr">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BFBFBF"/>
                    </a:solidFill>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307308854"/>
                  </a:ext>
                </a:extLst>
              </a:tr>
              <a:tr h="599070">
                <a:tc>
                  <a:txBody>
                    <a:bodyPr/>
                    <a:lstStyle/>
                    <a:p>
                      <a:pPr algn="l" fontAlgn="ctr"/>
                      <a:r>
                        <a:rPr lang="tr-TR" sz="1400" b="1" i="0" u="none" strike="noStrike">
                          <a:solidFill>
                            <a:srgbClr val="000000"/>
                          </a:solidFill>
                          <a:effectLst/>
                          <a:latin typeface="Calibri" panose="020F0502020204030204" pitchFamily="34" charset="0"/>
                        </a:rPr>
                        <a:t>İşletme Fakültesi</a:t>
                      </a:r>
                    </a:p>
                  </a:txBody>
                  <a:tcPr marL="9525" marR="9525" marT="9525" marB="0" anchor="ctr">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FFFFFF"/>
                    </a:solidFill>
                  </a:tcPr>
                </a:tc>
                <a:tc>
                  <a:txBody>
                    <a:bodyPr/>
                    <a:lstStyle/>
                    <a:p>
                      <a:pPr algn="l" fontAlgn="ctr"/>
                      <a:r>
                        <a:rPr lang="tr-TR" sz="1400" b="1" i="0" u="none" strike="noStrike">
                          <a:solidFill>
                            <a:srgbClr val="000000"/>
                          </a:solidFill>
                          <a:effectLst/>
                          <a:latin typeface="Calibri" panose="020F0502020204030204" pitchFamily="34" charset="0"/>
                        </a:rPr>
                        <a:t>İşletme </a:t>
                      </a:r>
                    </a:p>
                  </a:txBody>
                  <a:tcPr marL="9525" marR="9525" marT="9525" marB="0" anchor="ctr">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FFFFFF"/>
                    </a:solidFill>
                  </a:tcPr>
                </a:tc>
                <a:tc>
                  <a:txBody>
                    <a:bodyPr/>
                    <a:lstStyle/>
                    <a:p>
                      <a:pPr algn="ctr" fontAlgn="ctr"/>
                      <a:r>
                        <a:rPr lang="tr-TR" sz="1600" b="1" i="0" u="none" strike="noStrike">
                          <a:solidFill>
                            <a:srgbClr val="000000"/>
                          </a:solidFill>
                          <a:effectLst/>
                          <a:latin typeface="Calibri" panose="020F0502020204030204" pitchFamily="34" charset="0"/>
                        </a:rPr>
                        <a:t>5</a:t>
                      </a:r>
                    </a:p>
                  </a:txBody>
                  <a:tcPr marL="9525" marR="9525" marT="9525" marB="0" anchor="ctr">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FFFFFF"/>
                    </a:solidFill>
                  </a:tcPr>
                </a:tc>
                <a:extLst>
                  <a:ext uri="{0D108BD9-81ED-4DB2-BD59-A6C34878D82A}">
                    <a16:rowId xmlns:a16="http://schemas.microsoft.com/office/drawing/2014/main" val="77539877"/>
                  </a:ext>
                </a:extLst>
              </a:tr>
              <a:tr h="599070">
                <a:tc>
                  <a:txBody>
                    <a:bodyPr/>
                    <a:lstStyle/>
                    <a:p>
                      <a:pPr algn="l" fontAlgn="ctr"/>
                      <a:r>
                        <a:rPr lang="tr-TR" sz="1400" b="1" i="0" u="none" strike="noStrike">
                          <a:solidFill>
                            <a:srgbClr val="000000"/>
                          </a:solidFill>
                          <a:effectLst/>
                          <a:latin typeface="Calibri" panose="020F0502020204030204" pitchFamily="34" charset="0"/>
                        </a:rPr>
                        <a:t>Mühendislik Fakültesi</a:t>
                      </a:r>
                    </a:p>
                  </a:txBody>
                  <a:tcPr marL="9525" marR="9525" marT="9525" marB="0" anchor="ctr">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tcPr>
                </a:tc>
                <a:tc>
                  <a:txBody>
                    <a:bodyPr/>
                    <a:lstStyle/>
                    <a:p>
                      <a:pPr algn="l" fontAlgn="ctr"/>
                      <a:r>
                        <a:rPr lang="tr-TR" sz="1400" b="1" i="0" u="none" strike="noStrike" dirty="0">
                          <a:solidFill>
                            <a:srgbClr val="000000"/>
                          </a:solidFill>
                          <a:effectLst/>
                          <a:latin typeface="Calibri" panose="020F0502020204030204" pitchFamily="34" charset="0"/>
                        </a:rPr>
                        <a:t>Makine Mühendisliği (I. ve II. Öğr.)</a:t>
                      </a:r>
                    </a:p>
                  </a:txBody>
                  <a:tcPr marL="9525" marR="9525" marT="9525" marB="0" anchor="ctr">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FFFFFF"/>
                    </a:solidFill>
                  </a:tcPr>
                </a:tc>
                <a:tc>
                  <a:txBody>
                    <a:bodyPr/>
                    <a:lstStyle/>
                    <a:p>
                      <a:pPr algn="ctr" fontAlgn="ctr"/>
                      <a:r>
                        <a:rPr lang="tr-TR" sz="1600" b="1" i="0" u="none" strike="noStrike">
                          <a:solidFill>
                            <a:srgbClr val="000000"/>
                          </a:solidFill>
                          <a:effectLst/>
                          <a:latin typeface="Calibri" panose="020F0502020204030204" pitchFamily="34" charset="0"/>
                        </a:rPr>
                        <a:t>2</a:t>
                      </a:r>
                    </a:p>
                  </a:txBody>
                  <a:tcPr marL="9525" marR="9525" marT="9525" marB="0" anchor="ctr">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FFFFFF"/>
                    </a:solidFill>
                  </a:tcPr>
                </a:tc>
                <a:extLst>
                  <a:ext uri="{0D108BD9-81ED-4DB2-BD59-A6C34878D82A}">
                    <a16:rowId xmlns:a16="http://schemas.microsoft.com/office/drawing/2014/main" val="1183697736"/>
                  </a:ext>
                </a:extLst>
              </a:tr>
              <a:tr h="599070">
                <a:tc>
                  <a:txBody>
                    <a:bodyPr/>
                    <a:lstStyle/>
                    <a:p>
                      <a:pPr algn="l" fontAlgn="ctr"/>
                      <a:r>
                        <a:rPr lang="tr-TR" sz="1400" b="1" i="0" u="none" strike="noStrike">
                          <a:solidFill>
                            <a:srgbClr val="000000"/>
                          </a:solidFill>
                          <a:effectLst/>
                          <a:latin typeface="Calibri" panose="020F0502020204030204" pitchFamily="34" charset="0"/>
                        </a:rPr>
                        <a:t>Mühendislik Fakültesi</a:t>
                      </a:r>
                    </a:p>
                  </a:txBody>
                  <a:tcPr marL="9525" marR="9525" marT="9525" marB="0" anchor="ctr">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tcPr>
                </a:tc>
                <a:tc>
                  <a:txBody>
                    <a:bodyPr/>
                    <a:lstStyle/>
                    <a:p>
                      <a:pPr algn="l" fontAlgn="ctr"/>
                      <a:r>
                        <a:rPr lang="tr-TR" sz="1400" b="1" i="0" u="none" strike="noStrike">
                          <a:solidFill>
                            <a:srgbClr val="000000"/>
                          </a:solidFill>
                          <a:effectLst/>
                          <a:latin typeface="Calibri" panose="020F0502020204030204" pitchFamily="34" charset="0"/>
                        </a:rPr>
                        <a:t>Bilgisayar Mühendisliği (I. ve II. Öğr.)</a:t>
                      </a:r>
                    </a:p>
                  </a:txBody>
                  <a:tcPr marL="9525" marR="9525" marT="9525" marB="0" anchor="ctr">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FFFFFF"/>
                    </a:solidFill>
                  </a:tcPr>
                </a:tc>
                <a:tc>
                  <a:txBody>
                    <a:bodyPr/>
                    <a:lstStyle/>
                    <a:p>
                      <a:pPr algn="ctr" fontAlgn="ctr"/>
                      <a:r>
                        <a:rPr lang="tr-TR" sz="1600" b="1" i="0" u="none" strike="noStrike">
                          <a:solidFill>
                            <a:srgbClr val="000000"/>
                          </a:solidFill>
                          <a:effectLst/>
                          <a:latin typeface="Calibri" panose="020F0502020204030204" pitchFamily="34" charset="0"/>
                        </a:rPr>
                        <a:t>2</a:t>
                      </a:r>
                    </a:p>
                  </a:txBody>
                  <a:tcPr marL="9525" marR="9525" marT="9525" marB="0" anchor="ctr">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FFFFFF"/>
                    </a:solidFill>
                  </a:tcPr>
                </a:tc>
                <a:extLst>
                  <a:ext uri="{0D108BD9-81ED-4DB2-BD59-A6C34878D82A}">
                    <a16:rowId xmlns:a16="http://schemas.microsoft.com/office/drawing/2014/main" val="1194954969"/>
                  </a:ext>
                </a:extLst>
              </a:tr>
              <a:tr h="599070">
                <a:tc>
                  <a:txBody>
                    <a:bodyPr/>
                    <a:lstStyle/>
                    <a:p>
                      <a:pPr algn="l" fontAlgn="ctr"/>
                      <a:r>
                        <a:rPr lang="tr-TR" sz="1400" b="1" i="0" u="none" strike="noStrike">
                          <a:solidFill>
                            <a:srgbClr val="000000"/>
                          </a:solidFill>
                          <a:effectLst/>
                          <a:latin typeface="Calibri" panose="020F0502020204030204" pitchFamily="34" charset="0"/>
                        </a:rPr>
                        <a:t>Mühendislik Fakültesi</a:t>
                      </a:r>
                    </a:p>
                  </a:txBody>
                  <a:tcPr marL="9525" marR="9525" marT="9525" marB="0" anchor="ctr">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tcPr>
                </a:tc>
                <a:tc>
                  <a:txBody>
                    <a:bodyPr/>
                    <a:lstStyle/>
                    <a:p>
                      <a:pPr algn="l" fontAlgn="ctr"/>
                      <a:r>
                        <a:rPr lang="tr-TR" sz="1400" b="1" i="0" u="none" strike="noStrike">
                          <a:solidFill>
                            <a:srgbClr val="000000"/>
                          </a:solidFill>
                          <a:effectLst/>
                          <a:latin typeface="Calibri" panose="020F0502020204030204" pitchFamily="34" charset="0"/>
                        </a:rPr>
                        <a:t>Biyomedikal Mühedisliği</a:t>
                      </a:r>
                    </a:p>
                  </a:txBody>
                  <a:tcPr marL="9525" marR="9525" marT="9525" marB="0" anchor="ctr">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tcPr>
                </a:tc>
                <a:tc>
                  <a:txBody>
                    <a:bodyPr/>
                    <a:lstStyle/>
                    <a:p>
                      <a:pPr algn="ctr" fontAlgn="ctr"/>
                      <a:r>
                        <a:rPr lang="tr-TR" sz="1600" b="1" i="0" u="none" strike="noStrike" dirty="0">
                          <a:solidFill>
                            <a:srgbClr val="000000"/>
                          </a:solidFill>
                          <a:effectLst/>
                          <a:latin typeface="Calibri" panose="020F0502020204030204" pitchFamily="34" charset="0"/>
                        </a:rPr>
                        <a:t>2</a:t>
                      </a:r>
                    </a:p>
                  </a:txBody>
                  <a:tcPr marL="9525" marR="9525" marT="9525" marB="0" anchor="ctr">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tcPr>
                </a:tc>
                <a:extLst>
                  <a:ext uri="{0D108BD9-81ED-4DB2-BD59-A6C34878D82A}">
                    <a16:rowId xmlns:a16="http://schemas.microsoft.com/office/drawing/2014/main" val="3112838481"/>
                  </a:ext>
                </a:extLst>
              </a:tr>
            </a:tbl>
          </a:graphicData>
        </a:graphic>
      </p:graphicFrame>
    </p:spTree>
    <p:extLst>
      <p:ext uri="{BB962C8B-B14F-4D97-AF65-F5344CB8AC3E}">
        <p14:creationId xmlns:p14="http://schemas.microsoft.com/office/powerpoint/2010/main" val="10960593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Metin kutusu 6">
            <a:extLst>
              <a:ext uri="{FF2B5EF4-FFF2-40B4-BE49-F238E27FC236}">
                <a16:creationId xmlns:a16="http://schemas.microsoft.com/office/drawing/2014/main" id="{5BADC8EF-D191-0648-832E-79AB86630EB4}"/>
              </a:ext>
            </a:extLst>
          </p:cNvPr>
          <p:cNvSpPr txBox="1"/>
          <p:nvPr/>
        </p:nvSpPr>
        <p:spPr>
          <a:xfrm>
            <a:off x="2720622" y="297628"/>
            <a:ext cx="8918221" cy="83099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ctr" fontAlgn="ctr"/>
            <a:r>
              <a:rPr lang="tr-TR" sz="2400" b="1" i="0" u="none" strike="noStrike" dirty="0">
                <a:solidFill>
                  <a:schemeClr val="bg1"/>
                </a:solidFill>
                <a:effectLst/>
                <a:latin typeface="Calibri" panose="020F0502020204030204" pitchFamily="34" charset="0"/>
              </a:rPr>
              <a:t>2022-2023 EĞİTİM ÖĞRETİM YILI ÇİFT ANADAL</a:t>
            </a:r>
          </a:p>
          <a:p>
            <a:pPr algn="ctr" fontAlgn="ctr"/>
            <a:r>
              <a:rPr lang="tr-TR" sz="2400" b="1" i="0" u="none" strike="noStrike" dirty="0">
                <a:solidFill>
                  <a:schemeClr val="bg1"/>
                </a:solidFill>
                <a:effectLst/>
                <a:latin typeface="Calibri" panose="020F0502020204030204" pitchFamily="34" charset="0"/>
              </a:rPr>
              <a:t>  PROGRAMLARI VE KONTENJANLARI</a:t>
            </a:r>
          </a:p>
        </p:txBody>
      </p:sp>
      <p:pic>
        <p:nvPicPr>
          <p:cNvPr id="3" name="Resim 2">
            <a:extLst>
              <a:ext uri="{FF2B5EF4-FFF2-40B4-BE49-F238E27FC236}">
                <a16:creationId xmlns:a16="http://schemas.microsoft.com/office/drawing/2014/main" id="{0C4AED72-8B90-AF87-A38B-D8447077844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6043" y="313017"/>
            <a:ext cx="1172506" cy="869904"/>
          </a:xfrm>
          <a:prstGeom prst="rect">
            <a:avLst/>
          </a:prstGeom>
          <a:noFill/>
        </p:spPr>
      </p:pic>
      <p:sp>
        <p:nvSpPr>
          <p:cNvPr id="4" name="Slayt Numarası Yer Tutucusu 3">
            <a:extLst>
              <a:ext uri="{FF2B5EF4-FFF2-40B4-BE49-F238E27FC236}">
                <a16:creationId xmlns:a16="http://schemas.microsoft.com/office/drawing/2014/main" id="{ACB0D975-F942-83B8-1920-947809C01362}"/>
              </a:ext>
            </a:extLst>
          </p:cNvPr>
          <p:cNvSpPr>
            <a:spLocks noGrp="1"/>
          </p:cNvSpPr>
          <p:nvPr>
            <p:ph type="sldNum" sz="quarter" idx="12"/>
          </p:nvPr>
        </p:nvSpPr>
        <p:spPr/>
        <p:txBody>
          <a:bodyPr/>
          <a:lstStyle/>
          <a:p>
            <a:fld id="{E1144718-6C4D-4377-957E-473B28962CB2}" type="slidenum">
              <a:rPr lang="tr-TR" smtClean="0"/>
              <a:t>57</a:t>
            </a:fld>
            <a:endParaRPr lang="tr-TR"/>
          </a:p>
        </p:txBody>
      </p:sp>
      <p:graphicFrame>
        <p:nvGraphicFramePr>
          <p:cNvPr id="5" name="Tablo 4">
            <a:extLst>
              <a:ext uri="{FF2B5EF4-FFF2-40B4-BE49-F238E27FC236}">
                <a16:creationId xmlns:a16="http://schemas.microsoft.com/office/drawing/2014/main" id="{B0D3857C-639A-3ABE-529E-C391B488A95C}"/>
              </a:ext>
            </a:extLst>
          </p:cNvPr>
          <p:cNvGraphicFramePr>
            <a:graphicFrameLocks noGrp="1"/>
          </p:cNvGraphicFramePr>
          <p:nvPr>
            <p:extLst>
              <p:ext uri="{D42A27DB-BD31-4B8C-83A1-F6EECF244321}">
                <p14:modId xmlns:p14="http://schemas.microsoft.com/office/powerpoint/2010/main" val="3356628705"/>
              </p:ext>
            </p:extLst>
          </p:nvPr>
        </p:nvGraphicFramePr>
        <p:xfrm>
          <a:off x="666043" y="1421844"/>
          <a:ext cx="10972800" cy="5185386"/>
        </p:xfrm>
        <a:graphic>
          <a:graphicData uri="http://schemas.openxmlformats.org/drawingml/2006/table">
            <a:tbl>
              <a:tblPr/>
              <a:tblGrid>
                <a:gridCol w="5103990">
                  <a:extLst>
                    <a:ext uri="{9D8B030D-6E8A-4147-A177-3AD203B41FA5}">
                      <a16:colId xmlns:a16="http://schemas.microsoft.com/office/drawing/2014/main" val="2531952253"/>
                    </a:ext>
                  </a:extLst>
                </a:gridCol>
                <a:gridCol w="4604518">
                  <a:extLst>
                    <a:ext uri="{9D8B030D-6E8A-4147-A177-3AD203B41FA5}">
                      <a16:colId xmlns:a16="http://schemas.microsoft.com/office/drawing/2014/main" val="842806910"/>
                    </a:ext>
                  </a:extLst>
                </a:gridCol>
                <a:gridCol w="1264292">
                  <a:extLst>
                    <a:ext uri="{9D8B030D-6E8A-4147-A177-3AD203B41FA5}">
                      <a16:colId xmlns:a16="http://schemas.microsoft.com/office/drawing/2014/main" val="3695803300"/>
                    </a:ext>
                  </a:extLst>
                </a:gridCol>
              </a:tblGrid>
              <a:tr h="425857">
                <a:tc gridSpan="3">
                  <a:txBody>
                    <a:bodyPr/>
                    <a:lstStyle/>
                    <a:p>
                      <a:pPr algn="ctr" fontAlgn="ctr"/>
                      <a:r>
                        <a:rPr lang="tr-TR" sz="1600" b="1" i="0" u="none" strike="noStrike">
                          <a:solidFill>
                            <a:srgbClr val="FF0000"/>
                          </a:solidFill>
                          <a:effectLst/>
                          <a:latin typeface="Calibri" panose="020F0502020204030204" pitchFamily="34" charset="0"/>
                        </a:rPr>
                        <a:t>ADALET MESLEK YÜKSEKOKULU-ADALET ÇİFT ANADAL PROGRAMI</a:t>
                      </a:r>
                    </a:p>
                  </a:txBody>
                  <a:tcPr marL="9525" marR="9525" marT="9525" marB="0" anchor="ctr">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BFBFBF"/>
                    </a:solidFill>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4064441399"/>
                  </a:ext>
                </a:extLst>
              </a:tr>
              <a:tr h="425857">
                <a:tc>
                  <a:txBody>
                    <a:bodyPr/>
                    <a:lstStyle/>
                    <a:p>
                      <a:pPr algn="l" fontAlgn="ctr"/>
                      <a:r>
                        <a:rPr lang="tr-TR" sz="1600" b="1" i="0" u="none" strike="noStrike">
                          <a:solidFill>
                            <a:srgbClr val="000000"/>
                          </a:solidFill>
                          <a:effectLst/>
                          <a:latin typeface="Calibri" panose="020F0502020204030204" pitchFamily="34" charset="0"/>
                        </a:rPr>
                        <a:t>İktisadi ve İdari Bilimler Fakültesi</a:t>
                      </a:r>
                    </a:p>
                  </a:txBody>
                  <a:tcPr marL="9525" marR="9525" marT="9525" marB="0" anchor="ctr">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tcPr>
                </a:tc>
                <a:tc>
                  <a:txBody>
                    <a:bodyPr/>
                    <a:lstStyle/>
                    <a:p>
                      <a:pPr algn="l" fontAlgn="ctr"/>
                      <a:r>
                        <a:rPr lang="tr-TR" sz="1600" b="1" i="0" u="none" strike="noStrike">
                          <a:solidFill>
                            <a:srgbClr val="000000"/>
                          </a:solidFill>
                          <a:effectLst/>
                          <a:latin typeface="Calibri" panose="020F0502020204030204" pitchFamily="34" charset="0"/>
                        </a:rPr>
                        <a:t>Siyaset Bilimi ve Kamu Yönetimi (II. Öğr.)</a:t>
                      </a:r>
                    </a:p>
                  </a:txBody>
                  <a:tcPr marL="9525" marR="9525" marT="9525" marB="0" anchor="ctr">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tcPr>
                </a:tc>
                <a:tc>
                  <a:txBody>
                    <a:bodyPr/>
                    <a:lstStyle/>
                    <a:p>
                      <a:pPr algn="ctr" fontAlgn="ctr"/>
                      <a:r>
                        <a:rPr lang="tr-TR" sz="1800" b="1" i="0" u="none" strike="noStrike">
                          <a:solidFill>
                            <a:srgbClr val="000000"/>
                          </a:solidFill>
                          <a:effectLst/>
                          <a:latin typeface="Calibri" panose="020F0502020204030204" pitchFamily="34" charset="0"/>
                        </a:rPr>
                        <a:t>20</a:t>
                      </a:r>
                    </a:p>
                  </a:txBody>
                  <a:tcPr marL="9525" marR="9525" marT="9525" marB="0" anchor="ctr">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tcPr>
                </a:tc>
                <a:extLst>
                  <a:ext uri="{0D108BD9-81ED-4DB2-BD59-A6C34878D82A}">
                    <a16:rowId xmlns:a16="http://schemas.microsoft.com/office/drawing/2014/main" val="1715578048"/>
                  </a:ext>
                </a:extLst>
              </a:tr>
              <a:tr h="425857">
                <a:tc gridSpan="3">
                  <a:txBody>
                    <a:bodyPr/>
                    <a:lstStyle/>
                    <a:p>
                      <a:pPr algn="ctr" fontAlgn="ctr"/>
                      <a:r>
                        <a:rPr lang="tr-TR" sz="1600" b="1" i="0" u="none" strike="noStrike">
                          <a:solidFill>
                            <a:srgbClr val="FF0000"/>
                          </a:solidFill>
                          <a:effectLst/>
                          <a:latin typeface="Calibri" panose="020F0502020204030204" pitchFamily="34" charset="0"/>
                        </a:rPr>
                        <a:t>ADALET MESLEK YÜKSEKOKULU-ADALET İKİNCİ ÖĞRETİM ÇİFT ANADAL PROGRAMI</a:t>
                      </a:r>
                    </a:p>
                  </a:txBody>
                  <a:tcPr marL="9525" marR="9525" marT="9525" marB="0" anchor="ctr">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BFBFBF"/>
                    </a:solidFill>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207266504"/>
                  </a:ext>
                </a:extLst>
              </a:tr>
              <a:tr h="425857">
                <a:tc>
                  <a:txBody>
                    <a:bodyPr/>
                    <a:lstStyle/>
                    <a:p>
                      <a:pPr algn="l" fontAlgn="ctr"/>
                      <a:r>
                        <a:rPr lang="tr-TR" sz="1600" b="1" i="0" u="none" strike="noStrike">
                          <a:solidFill>
                            <a:srgbClr val="000000"/>
                          </a:solidFill>
                          <a:effectLst/>
                          <a:latin typeface="Calibri" panose="020F0502020204030204" pitchFamily="34" charset="0"/>
                        </a:rPr>
                        <a:t>İktisadi ve İdari Bilimler Fakültesi</a:t>
                      </a:r>
                    </a:p>
                  </a:txBody>
                  <a:tcPr marL="9525" marR="9525" marT="9525" marB="0" anchor="ctr">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tcPr>
                </a:tc>
                <a:tc>
                  <a:txBody>
                    <a:bodyPr/>
                    <a:lstStyle/>
                    <a:p>
                      <a:pPr algn="l" fontAlgn="ctr"/>
                      <a:r>
                        <a:rPr lang="tr-TR" sz="1600" b="1" i="0" u="none" strike="noStrike">
                          <a:solidFill>
                            <a:srgbClr val="000000"/>
                          </a:solidFill>
                          <a:effectLst/>
                          <a:latin typeface="Calibri" panose="020F0502020204030204" pitchFamily="34" charset="0"/>
                        </a:rPr>
                        <a:t>Siyaset Bilimi ve Kamu Yönetimi </a:t>
                      </a:r>
                    </a:p>
                  </a:txBody>
                  <a:tcPr marL="9525" marR="9525" marT="9525" marB="0" anchor="ctr">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tcPr>
                </a:tc>
                <a:tc>
                  <a:txBody>
                    <a:bodyPr/>
                    <a:lstStyle/>
                    <a:p>
                      <a:pPr algn="ctr" fontAlgn="ctr"/>
                      <a:r>
                        <a:rPr lang="tr-TR" sz="1800" b="1" i="0" u="none" strike="noStrike">
                          <a:solidFill>
                            <a:srgbClr val="000000"/>
                          </a:solidFill>
                          <a:effectLst/>
                          <a:latin typeface="Calibri" panose="020F0502020204030204" pitchFamily="34" charset="0"/>
                        </a:rPr>
                        <a:t>20</a:t>
                      </a:r>
                    </a:p>
                  </a:txBody>
                  <a:tcPr marL="9525" marR="9525" marT="9525" marB="0" anchor="ctr">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tcPr>
                </a:tc>
                <a:extLst>
                  <a:ext uri="{0D108BD9-81ED-4DB2-BD59-A6C34878D82A}">
                    <a16:rowId xmlns:a16="http://schemas.microsoft.com/office/drawing/2014/main" val="3419538920"/>
                  </a:ext>
                </a:extLst>
              </a:tr>
              <a:tr h="425857">
                <a:tc gridSpan="3">
                  <a:txBody>
                    <a:bodyPr/>
                    <a:lstStyle/>
                    <a:p>
                      <a:pPr algn="ctr" fontAlgn="ctr"/>
                      <a:r>
                        <a:rPr lang="tr-TR" sz="1600" b="1" i="0" u="none" strike="noStrike">
                          <a:solidFill>
                            <a:srgbClr val="FF0000"/>
                          </a:solidFill>
                          <a:effectLst/>
                          <a:latin typeface="Calibri" panose="020F0502020204030204" pitchFamily="34" charset="0"/>
                        </a:rPr>
                        <a:t>SAFRANBOLU ŞEFİK YILMAZ DİZDAR  MESLEK YÜKSEKOKULU-BİLGİSAYAR TEKNOLOJİSİ ÇİFT ANADAL PROGRAMI</a:t>
                      </a:r>
                    </a:p>
                  </a:txBody>
                  <a:tcPr marL="9525" marR="9525" marT="9525" marB="0" anchor="ctr">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A6A6A6"/>
                    </a:solidFill>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3387331491"/>
                  </a:ext>
                </a:extLst>
              </a:tr>
              <a:tr h="425857">
                <a:tc>
                  <a:txBody>
                    <a:bodyPr/>
                    <a:lstStyle/>
                    <a:p>
                      <a:pPr algn="l" fontAlgn="ctr"/>
                      <a:r>
                        <a:rPr lang="tr-TR" sz="1600" b="1" i="0" u="none" strike="noStrike">
                          <a:solidFill>
                            <a:srgbClr val="000000"/>
                          </a:solidFill>
                          <a:effectLst/>
                          <a:latin typeface="Calibri" panose="020F0502020204030204" pitchFamily="34" charset="0"/>
                        </a:rPr>
                        <a:t>Eskipazar Meslek  Yüksekokulu</a:t>
                      </a:r>
                    </a:p>
                  </a:txBody>
                  <a:tcPr marL="9525" marR="9525" marT="9525" marB="0" anchor="ctr">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tcPr>
                </a:tc>
                <a:tc>
                  <a:txBody>
                    <a:bodyPr/>
                    <a:lstStyle/>
                    <a:p>
                      <a:pPr algn="l" fontAlgn="ctr"/>
                      <a:r>
                        <a:rPr lang="tr-TR" sz="1600" b="1" i="0" u="none" strike="noStrike">
                          <a:solidFill>
                            <a:srgbClr val="000000"/>
                          </a:solidFill>
                          <a:effectLst/>
                          <a:latin typeface="Calibri" panose="020F0502020204030204" pitchFamily="34" charset="0"/>
                        </a:rPr>
                        <a:t>Bilişim Güvenliği Teknolojisi</a:t>
                      </a:r>
                    </a:p>
                  </a:txBody>
                  <a:tcPr marL="9525" marR="9525" marT="9525" marB="0" anchor="ctr">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tcPr>
                </a:tc>
                <a:tc>
                  <a:txBody>
                    <a:bodyPr/>
                    <a:lstStyle/>
                    <a:p>
                      <a:pPr algn="ctr" fontAlgn="ctr"/>
                      <a:r>
                        <a:rPr lang="tr-TR" sz="1800" b="1" i="0" u="none" strike="noStrike">
                          <a:solidFill>
                            <a:srgbClr val="000000"/>
                          </a:solidFill>
                          <a:effectLst/>
                          <a:latin typeface="Calibri" panose="020F0502020204030204" pitchFamily="34" charset="0"/>
                        </a:rPr>
                        <a:t>20</a:t>
                      </a:r>
                    </a:p>
                  </a:txBody>
                  <a:tcPr marL="9525" marR="9525" marT="9525" marB="0" anchor="ctr">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tcPr>
                </a:tc>
                <a:extLst>
                  <a:ext uri="{0D108BD9-81ED-4DB2-BD59-A6C34878D82A}">
                    <a16:rowId xmlns:a16="http://schemas.microsoft.com/office/drawing/2014/main" val="1657960013"/>
                  </a:ext>
                </a:extLst>
              </a:tr>
              <a:tr h="463408">
                <a:tc gridSpan="3">
                  <a:txBody>
                    <a:bodyPr/>
                    <a:lstStyle/>
                    <a:p>
                      <a:pPr algn="ctr" fontAlgn="ctr"/>
                      <a:r>
                        <a:rPr lang="tr-TR" sz="1600" b="1" i="0" u="none" strike="noStrike">
                          <a:solidFill>
                            <a:srgbClr val="FF0000"/>
                          </a:solidFill>
                          <a:effectLst/>
                          <a:latin typeface="Calibri" panose="020F0502020204030204" pitchFamily="34" charset="0"/>
                        </a:rPr>
                        <a:t>SAFRANBOLU ŞEFİK YILMAZ DİZDAR  MESLEK YÜKSEKOKULU-MUHASEBE VE VERGİ UYGULAMALARI ÇİFT ANADAL PROGRAMI</a:t>
                      </a:r>
                    </a:p>
                  </a:txBody>
                  <a:tcPr marL="9525" marR="9525" marT="9525" marB="0" anchor="ctr">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A6A6A6"/>
                    </a:solidFill>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3743325023"/>
                  </a:ext>
                </a:extLst>
              </a:tr>
              <a:tr h="425857">
                <a:tc>
                  <a:txBody>
                    <a:bodyPr/>
                    <a:lstStyle/>
                    <a:p>
                      <a:pPr algn="l" fontAlgn="ctr"/>
                      <a:r>
                        <a:rPr lang="tr-TR" sz="1600" b="1" i="0" u="none" strike="noStrike">
                          <a:solidFill>
                            <a:srgbClr val="000000"/>
                          </a:solidFill>
                          <a:effectLst/>
                          <a:latin typeface="Calibri" panose="020F0502020204030204" pitchFamily="34" charset="0"/>
                        </a:rPr>
                        <a:t>Safranbolu Şefik Yılmaz Dizdar Meslek Yüksekokulu</a:t>
                      </a:r>
                    </a:p>
                  </a:txBody>
                  <a:tcPr marL="9525" marR="9525" marT="9525" marB="0" anchor="ctr">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tcPr>
                </a:tc>
                <a:tc>
                  <a:txBody>
                    <a:bodyPr/>
                    <a:lstStyle/>
                    <a:p>
                      <a:pPr algn="l" fontAlgn="ctr"/>
                      <a:r>
                        <a:rPr lang="tr-TR" sz="1600" b="1" i="0" u="none" strike="noStrike">
                          <a:solidFill>
                            <a:srgbClr val="000000"/>
                          </a:solidFill>
                          <a:effectLst/>
                          <a:latin typeface="Calibri" panose="020F0502020204030204" pitchFamily="34" charset="0"/>
                        </a:rPr>
                        <a:t>İşletme Yönetimi</a:t>
                      </a:r>
                    </a:p>
                  </a:txBody>
                  <a:tcPr marL="9525" marR="9525" marT="9525" marB="0" anchor="ctr">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tcPr>
                </a:tc>
                <a:tc>
                  <a:txBody>
                    <a:bodyPr/>
                    <a:lstStyle/>
                    <a:p>
                      <a:pPr algn="ctr" fontAlgn="ctr"/>
                      <a:r>
                        <a:rPr lang="tr-TR" sz="1800" b="1" i="0" u="none" strike="noStrike">
                          <a:solidFill>
                            <a:srgbClr val="000000"/>
                          </a:solidFill>
                          <a:effectLst/>
                          <a:latin typeface="Calibri" panose="020F0502020204030204" pitchFamily="34" charset="0"/>
                        </a:rPr>
                        <a:t>15</a:t>
                      </a:r>
                    </a:p>
                  </a:txBody>
                  <a:tcPr marL="9525" marR="9525" marT="9525" marB="0" anchor="ctr">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tcPr>
                </a:tc>
                <a:extLst>
                  <a:ext uri="{0D108BD9-81ED-4DB2-BD59-A6C34878D82A}">
                    <a16:rowId xmlns:a16="http://schemas.microsoft.com/office/drawing/2014/main" val="93419529"/>
                  </a:ext>
                </a:extLst>
              </a:tr>
              <a:tr h="425857">
                <a:tc gridSpan="3">
                  <a:txBody>
                    <a:bodyPr/>
                    <a:lstStyle/>
                    <a:p>
                      <a:pPr algn="ctr" fontAlgn="ctr"/>
                      <a:r>
                        <a:rPr lang="tr-TR" sz="1600" b="1" i="0" u="none" strike="noStrike">
                          <a:solidFill>
                            <a:srgbClr val="FF0000"/>
                          </a:solidFill>
                          <a:effectLst/>
                          <a:latin typeface="Calibri" panose="020F0502020204030204" pitchFamily="34" charset="0"/>
                        </a:rPr>
                        <a:t>SAFRANBOLU ŞEFİK YILMAZ DİZDAR  MESLEK YÜKSEKOKULU-İŞLETME YÖNETİMİ  ÇİFT ANADAL PROGRAMI</a:t>
                      </a:r>
                    </a:p>
                  </a:txBody>
                  <a:tcPr marL="9525" marR="9525" marT="9525" marB="0" anchor="ctr">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A6A6A6"/>
                    </a:solidFill>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3703030925"/>
                  </a:ext>
                </a:extLst>
              </a:tr>
              <a:tr h="425857">
                <a:tc>
                  <a:txBody>
                    <a:bodyPr/>
                    <a:lstStyle/>
                    <a:p>
                      <a:pPr algn="l" fontAlgn="ctr"/>
                      <a:r>
                        <a:rPr lang="tr-TR" sz="1600" b="1" i="0" u="none" strike="noStrike">
                          <a:solidFill>
                            <a:srgbClr val="000000"/>
                          </a:solidFill>
                          <a:effectLst/>
                          <a:latin typeface="Calibri" panose="020F0502020204030204" pitchFamily="34" charset="0"/>
                        </a:rPr>
                        <a:t>Safranbolu Şefik Yılmaz Dizdar Meslek Yüksekokulu</a:t>
                      </a:r>
                    </a:p>
                  </a:txBody>
                  <a:tcPr marL="9525" marR="9525" marT="9525" marB="0" anchor="ctr">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tcPr>
                </a:tc>
                <a:tc>
                  <a:txBody>
                    <a:bodyPr/>
                    <a:lstStyle/>
                    <a:p>
                      <a:pPr algn="l" fontAlgn="ctr"/>
                      <a:r>
                        <a:rPr lang="tr-TR" sz="1600" b="1" i="0" u="none" strike="noStrike">
                          <a:solidFill>
                            <a:srgbClr val="000000"/>
                          </a:solidFill>
                          <a:effectLst/>
                          <a:latin typeface="Calibri" panose="020F0502020204030204" pitchFamily="34" charset="0"/>
                        </a:rPr>
                        <a:t>Turizm ve Otel İşletmeciliği (I. ve II. Öğr.)</a:t>
                      </a:r>
                    </a:p>
                  </a:txBody>
                  <a:tcPr marL="9525" marR="9525" marT="9525" marB="0" anchor="ctr">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tcPr>
                </a:tc>
                <a:tc>
                  <a:txBody>
                    <a:bodyPr/>
                    <a:lstStyle/>
                    <a:p>
                      <a:pPr algn="ctr" fontAlgn="ctr"/>
                      <a:r>
                        <a:rPr lang="tr-TR" sz="1800" b="1" i="0" u="none" strike="noStrike">
                          <a:solidFill>
                            <a:srgbClr val="000000"/>
                          </a:solidFill>
                          <a:effectLst/>
                          <a:latin typeface="Calibri" panose="020F0502020204030204" pitchFamily="34" charset="0"/>
                        </a:rPr>
                        <a:t>10</a:t>
                      </a:r>
                    </a:p>
                  </a:txBody>
                  <a:tcPr marL="9525" marR="9525" marT="9525" marB="0" anchor="ctr">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tcPr>
                </a:tc>
                <a:extLst>
                  <a:ext uri="{0D108BD9-81ED-4DB2-BD59-A6C34878D82A}">
                    <a16:rowId xmlns:a16="http://schemas.microsoft.com/office/drawing/2014/main" val="592081665"/>
                  </a:ext>
                </a:extLst>
              </a:tr>
              <a:tr h="463408">
                <a:tc gridSpan="3">
                  <a:txBody>
                    <a:bodyPr/>
                    <a:lstStyle/>
                    <a:p>
                      <a:pPr algn="ctr" fontAlgn="ctr"/>
                      <a:r>
                        <a:rPr lang="tr-TR" sz="1600" b="1" i="0" u="none" strike="noStrike">
                          <a:solidFill>
                            <a:srgbClr val="FF0000"/>
                          </a:solidFill>
                          <a:effectLst/>
                          <a:latin typeface="Calibri" panose="020F0502020204030204" pitchFamily="34" charset="0"/>
                        </a:rPr>
                        <a:t>SAFRANBOLU ŞEFİK YILMAZ DİZDAR  MESLEK YÜKSEKOKULU-TURİZM VE OTEL İŞLETMECİLİĞİ ÇİFT ANADAL PROGRAMI</a:t>
                      </a:r>
                    </a:p>
                  </a:txBody>
                  <a:tcPr marL="9525" marR="9525" marT="9525" marB="0" anchor="ctr">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solidFill>
                      <a:srgbClr val="A6A6A6"/>
                    </a:solidFill>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570452433"/>
                  </a:ext>
                </a:extLst>
              </a:tr>
              <a:tr h="425857">
                <a:tc>
                  <a:txBody>
                    <a:bodyPr/>
                    <a:lstStyle/>
                    <a:p>
                      <a:pPr algn="l" fontAlgn="ctr"/>
                      <a:r>
                        <a:rPr lang="tr-TR" sz="1600" b="1" i="0" u="none" strike="noStrike">
                          <a:solidFill>
                            <a:srgbClr val="000000"/>
                          </a:solidFill>
                          <a:effectLst/>
                          <a:latin typeface="Calibri" panose="020F0502020204030204" pitchFamily="34" charset="0"/>
                        </a:rPr>
                        <a:t>Safranbolu Şefik Yılmaz Dizdar Meslek Yüksekokulu</a:t>
                      </a:r>
                    </a:p>
                  </a:txBody>
                  <a:tcPr marL="9525" marR="9525" marT="9525" marB="0" anchor="ctr">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tcPr>
                </a:tc>
                <a:tc>
                  <a:txBody>
                    <a:bodyPr/>
                    <a:lstStyle/>
                    <a:p>
                      <a:pPr algn="l" fontAlgn="ctr"/>
                      <a:r>
                        <a:rPr lang="tr-TR" sz="1600" b="1" i="0" u="none" strike="noStrike">
                          <a:solidFill>
                            <a:srgbClr val="000000"/>
                          </a:solidFill>
                          <a:effectLst/>
                          <a:latin typeface="Calibri" panose="020F0502020204030204" pitchFamily="34" charset="0"/>
                        </a:rPr>
                        <a:t>Turist Rehberliği</a:t>
                      </a:r>
                    </a:p>
                  </a:txBody>
                  <a:tcPr marL="9525" marR="9525" marT="9525" marB="0" anchor="ctr">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tcPr>
                </a:tc>
                <a:tc>
                  <a:txBody>
                    <a:bodyPr/>
                    <a:lstStyle/>
                    <a:p>
                      <a:pPr algn="ctr" fontAlgn="ctr"/>
                      <a:r>
                        <a:rPr lang="tr-TR" sz="1800" b="1" i="0" u="none" strike="noStrike" dirty="0">
                          <a:solidFill>
                            <a:srgbClr val="000000"/>
                          </a:solidFill>
                          <a:effectLst/>
                          <a:latin typeface="Calibri" panose="020F0502020204030204" pitchFamily="34" charset="0"/>
                        </a:rPr>
                        <a:t>9</a:t>
                      </a:r>
                    </a:p>
                  </a:txBody>
                  <a:tcPr marL="9525" marR="9525" marT="9525" marB="0" anchor="ctr">
                    <a:lnL w="25400" cap="flat" cmpd="dbl" algn="ctr">
                      <a:solidFill>
                        <a:srgbClr val="FF0000"/>
                      </a:solidFill>
                      <a:prstDash val="solid"/>
                      <a:round/>
                      <a:headEnd type="none" w="med" len="med"/>
                      <a:tailEnd type="none" w="med" len="med"/>
                    </a:lnL>
                    <a:lnR w="25400" cap="flat" cmpd="dbl" algn="ctr">
                      <a:solidFill>
                        <a:srgbClr val="FF0000"/>
                      </a:solidFill>
                      <a:prstDash val="solid"/>
                      <a:round/>
                      <a:headEnd type="none" w="med" len="med"/>
                      <a:tailEnd type="none" w="med" len="med"/>
                    </a:lnR>
                    <a:lnT w="25400" cap="flat" cmpd="dbl" algn="ctr">
                      <a:solidFill>
                        <a:srgbClr val="FF0000"/>
                      </a:solidFill>
                      <a:prstDash val="solid"/>
                      <a:round/>
                      <a:headEnd type="none" w="med" len="med"/>
                      <a:tailEnd type="none" w="med" len="med"/>
                    </a:lnT>
                    <a:lnB w="25400" cap="flat" cmpd="dbl" algn="ctr">
                      <a:solidFill>
                        <a:srgbClr val="FF0000"/>
                      </a:solidFill>
                      <a:prstDash val="solid"/>
                      <a:round/>
                      <a:headEnd type="none" w="med" len="med"/>
                      <a:tailEnd type="none" w="med" len="med"/>
                    </a:lnB>
                  </a:tcPr>
                </a:tc>
                <a:extLst>
                  <a:ext uri="{0D108BD9-81ED-4DB2-BD59-A6C34878D82A}">
                    <a16:rowId xmlns:a16="http://schemas.microsoft.com/office/drawing/2014/main" val="2032672995"/>
                  </a:ext>
                </a:extLst>
              </a:tr>
            </a:tbl>
          </a:graphicData>
        </a:graphic>
      </p:graphicFrame>
    </p:spTree>
    <p:extLst>
      <p:ext uri="{BB962C8B-B14F-4D97-AF65-F5344CB8AC3E}">
        <p14:creationId xmlns:p14="http://schemas.microsoft.com/office/powerpoint/2010/main" val="34999057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Metin kutusu 6">
            <a:extLst>
              <a:ext uri="{FF2B5EF4-FFF2-40B4-BE49-F238E27FC236}">
                <a16:creationId xmlns:a16="http://schemas.microsoft.com/office/drawing/2014/main" id="{5BADC8EF-D191-0648-832E-79AB86630EB4}"/>
              </a:ext>
            </a:extLst>
          </p:cNvPr>
          <p:cNvSpPr txBox="1"/>
          <p:nvPr/>
        </p:nvSpPr>
        <p:spPr>
          <a:xfrm>
            <a:off x="2515683" y="389961"/>
            <a:ext cx="7463738"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0" indent="0" algn="ctr">
              <a:buFont typeface="Arial" panose="020B0604020202020204" pitchFamily="34" charset="0"/>
              <a:buNone/>
            </a:pPr>
            <a:r>
              <a:rPr lang="tr-TR" sz="3600" dirty="0"/>
              <a:t>Ders Muafiyeti ve İntibak İşlemleri</a:t>
            </a:r>
            <a:endParaRPr lang="tr-TR" sz="3600" b="1" dirty="0"/>
          </a:p>
        </p:txBody>
      </p:sp>
      <p:sp>
        <p:nvSpPr>
          <p:cNvPr id="2" name="İçerik Yer Tutucusu 2">
            <a:extLst>
              <a:ext uri="{FF2B5EF4-FFF2-40B4-BE49-F238E27FC236}">
                <a16:creationId xmlns:a16="http://schemas.microsoft.com/office/drawing/2014/main" id="{E1E48890-8E41-0FD3-5954-C412A035E640}"/>
              </a:ext>
            </a:extLst>
          </p:cNvPr>
          <p:cNvSpPr txBox="1">
            <a:spLocks/>
          </p:cNvSpPr>
          <p:nvPr/>
        </p:nvSpPr>
        <p:spPr>
          <a:xfrm>
            <a:off x="745142" y="1968126"/>
            <a:ext cx="10470725" cy="38374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tr-TR" sz="2400" dirty="0"/>
              <a:t>    </a:t>
            </a:r>
            <a:r>
              <a:rPr lang="tr-TR" sz="2400" b="1" dirty="0">
                <a:solidFill>
                  <a:srgbClr val="FF0000"/>
                </a:solidFill>
              </a:rPr>
              <a:t> (1) </a:t>
            </a:r>
            <a:r>
              <a:rPr lang="tr-TR" sz="2400" dirty="0"/>
              <a:t>a) Öğrenciler; Ders Muafiyet Talep Formuna (Ek-1) muafiyetini talep ettikleri derslerini yazarak, Not Durum Belgesi (transkript), ders içeriklerinin aslı veya onaylı örneğini ekleyerek şahsen veya posta yoluyla </a:t>
            </a:r>
            <a:r>
              <a:rPr lang="tr-TR" sz="2400" b="1" dirty="0">
                <a:solidFill>
                  <a:srgbClr val="FF0000"/>
                </a:solidFill>
              </a:rPr>
              <a:t>ilgili Dekanlığa/Müdürlüğe </a:t>
            </a:r>
            <a:r>
              <a:rPr lang="tr-TR" sz="2400" dirty="0"/>
              <a:t>teslim ederler. Posta sürecinin takibinden ve başvuru evraklarının akademik birime ulaşmasından öğrenci sorumludur. </a:t>
            </a:r>
          </a:p>
          <a:p>
            <a:pPr marL="0" indent="0" algn="just">
              <a:buNone/>
            </a:pPr>
            <a:r>
              <a:rPr lang="tr-TR" sz="2400" dirty="0"/>
              <a:t>	b) Muafiyet istenen ders farklı bir dilde alınmış ise dersin alınmış olduğu Yükseköğretim Kurumu, yeminli mütercim ya da noter tarafından onaylanmış Türkçe ders içeriği ve transkriptinin de Ders Muafiyet Talep Formuna eklenmesi gerekir. </a:t>
            </a:r>
          </a:p>
          <a:p>
            <a:pPr marL="0" indent="0" algn="just">
              <a:buFont typeface="Arial" panose="020B0604020202020204" pitchFamily="34" charset="0"/>
              <a:buNone/>
            </a:pPr>
            <a:endParaRPr lang="tr-TR" sz="2400" b="1" dirty="0"/>
          </a:p>
        </p:txBody>
      </p:sp>
      <p:sp>
        <p:nvSpPr>
          <p:cNvPr id="11" name="Metin kutusu 10">
            <a:extLst>
              <a:ext uri="{FF2B5EF4-FFF2-40B4-BE49-F238E27FC236}">
                <a16:creationId xmlns:a16="http://schemas.microsoft.com/office/drawing/2014/main" id="{914F981C-FE41-1FC7-A6D1-7F693AB19CF8}"/>
              </a:ext>
            </a:extLst>
          </p:cNvPr>
          <p:cNvSpPr txBox="1"/>
          <p:nvPr/>
        </p:nvSpPr>
        <p:spPr>
          <a:xfrm>
            <a:off x="969996" y="6337320"/>
            <a:ext cx="10555111" cy="400110"/>
          </a:xfrm>
          <a:prstGeom prst="rect">
            <a:avLst/>
          </a:prstGeom>
          <a:noFill/>
        </p:spPr>
        <p:txBody>
          <a:bodyPr wrap="square">
            <a:spAutoFit/>
          </a:bodyPr>
          <a:lstStyle/>
          <a:p>
            <a:pPr marL="0" indent="0">
              <a:buNone/>
            </a:pPr>
            <a:r>
              <a:rPr lang="tr-TR" sz="2000" b="1" dirty="0">
                <a:solidFill>
                  <a:srgbClr val="FF0000"/>
                </a:solidFill>
              </a:rPr>
              <a:t>Bakınız; </a:t>
            </a:r>
            <a:r>
              <a:rPr lang="tr-TR" sz="2000" dirty="0"/>
              <a:t>KARABÜK ÜNİVERSİTESİ MUAFİYET VE İNTİBAK İŞLEMLERİ </a:t>
            </a:r>
            <a:r>
              <a:rPr lang="tr-TR" sz="2000" dirty="0">
                <a:hlinkClick r:id="rId2"/>
              </a:rPr>
              <a:t>YÖNERGESİ</a:t>
            </a:r>
            <a:endParaRPr lang="tr-TR" sz="2000" dirty="0"/>
          </a:p>
        </p:txBody>
      </p:sp>
      <p:sp>
        <p:nvSpPr>
          <p:cNvPr id="4" name="Metin kutusu 3">
            <a:extLst>
              <a:ext uri="{FF2B5EF4-FFF2-40B4-BE49-F238E27FC236}">
                <a16:creationId xmlns:a16="http://schemas.microsoft.com/office/drawing/2014/main" id="{E9C45523-BF4B-1A00-8B41-D309C581814C}"/>
              </a:ext>
            </a:extLst>
          </p:cNvPr>
          <p:cNvSpPr txBox="1"/>
          <p:nvPr/>
        </p:nvSpPr>
        <p:spPr>
          <a:xfrm>
            <a:off x="1828322" y="5569794"/>
            <a:ext cx="6096000" cy="400110"/>
          </a:xfrm>
          <a:prstGeom prst="rect">
            <a:avLst/>
          </a:prstGeom>
          <a:noFill/>
        </p:spPr>
        <p:txBody>
          <a:bodyPr wrap="square">
            <a:spAutoFit/>
          </a:bodyPr>
          <a:lstStyle/>
          <a:p>
            <a:r>
              <a:rPr lang="tr-TR" sz="2000" b="1" dirty="0"/>
              <a:t>Ders Muafiyet </a:t>
            </a:r>
            <a:r>
              <a:rPr lang="tr-TR" sz="2000" b="1" dirty="0">
                <a:hlinkClick r:id="rId3"/>
              </a:rPr>
              <a:t>Talep Formu </a:t>
            </a:r>
            <a:r>
              <a:rPr lang="tr-TR" sz="2000" b="1" dirty="0"/>
              <a:t>(Ek-1) </a:t>
            </a:r>
          </a:p>
        </p:txBody>
      </p:sp>
      <p:pic>
        <p:nvPicPr>
          <p:cNvPr id="3" name="Resim 2">
            <a:extLst>
              <a:ext uri="{FF2B5EF4-FFF2-40B4-BE49-F238E27FC236}">
                <a16:creationId xmlns:a16="http://schemas.microsoft.com/office/drawing/2014/main" id="{7561BAB8-D2BF-5988-20E7-DE39215570B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0346" y="283691"/>
            <a:ext cx="1125791" cy="835246"/>
          </a:xfrm>
          <a:prstGeom prst="rect">
            <a:avLst/>
          </a:prstGeom>
          <a:noFill/>
        </p:spPr>
      </p:pic>
      <p:sp>
        <p:nvSpPr>
          <p:cNvPr id="5" name="Slayt Numarası Yer Tutucusu 4">
            <a:extLst>
              <a:ext uri="{FF2B5EF4-FFF2-40B4-BE49-F238E27FC236}">
                <a16:creationId xmlns:a16="http://schemas.microsoft.com/office/drawing/2014/main" id="{DCBEF4C6-0BF5-7B4A-44EC-C6FC9A0D79E9}"/>
              </a:ext>
            </a:extLst>
          </p:cNvPr>
          <p:cNvSpPr>
            <a:spLocks noGrp="1"/>
          </p:cNvSpPr>
          <p:nvPr>
            <p:ph type="sldNum" sz="quarter" idx="12"/>
          </p:nvPr>
        </p:nvSpPr>
        <p:spPr/>
        <p:txBody>
          <a:bodyPr/>
          <a:lstStyle/>
          <a:p>
            <a:fld id="{E1144718-6C4D-4377-957E-473B28962CB2}" type="slidenum">
              <a:rPr lang="tr-TR" smtClean="0"/>
              <a:t>58</a:t>
            </a:fld>
            <a:endParaRPr lang="tr-TR"/>
          </a:p>
        </p:txBody>
      </p:sp>
    </p:spTree>
    <p:extLst>
      <p:ext uri="{BB962C8B-B14F-4D97-AF65-F5344CB8AC3E}">
        <p14:creationId xmlns:p14="http://schemas.microsoft.com/office/powerpoint/2010/main" val="70936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Metin kutusu 6">
            <a:extLst>
              <a:ext uri="{FF2B5EF4-FFF2-40B4-BE49-F238E27FC236}">
                <a16:creationId xmlns:a16="http://schemas.microsoft.com/office/drawing/2014/main" id="{5BADC8EF-D191-0648-832E-79AB86630EB4}"/>
              </a:ext>
            </a:extLst>
          </p:cNvPr>
          <p:cNvSpPr txBox="1"/>
          <p:nvPr/>
        </p:nvSpPr>
        <p:spPr>
          <a:xfrm>
            <a:off x="2628826" y="378148"/>
            <a:ext cx="7463738"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0" indent="0" algn="ctr">
              <a:buFont typeface="Arial" panose="020B0604020202020204" pitchFamily="34" charset="0"/>
              <a:buNone/>
            </a:pPr>
            <a:r>
              <a:rPr lang="tr-TR" sz="3600" dirty="0"/>
              <a:t>Ders Muafiyeti ve İntibak İşlemleri</a:t>
            </a:r>
            <a:endParaRPr lang="tr-TR" sz="3600" b="1" dirty="0"/>
          </a:p>
        </p:txBody>
      </p:sp>
      <p:sp>
        <p:nvSpPr>
          <p:cNvPr id="2" name="İçerik Yer Tutucusu 2">
            <a:extLst>
              <a:ext uri="{FF2B5EF4-FFF2-40B4-BE49-F238E27FC236}">
                <a16:creationId xmlns:a16="http://schemas.microsoft.com/office/drawing/2014/main" id="{E1E48890-8E41-0FD3-5954-C412A035E640}"/>
              </a:ext>
            </a:extLst>
          </p:cNvPr>
          <p:cNvSpPr txBox="1">
            <a:spLocks/>
          </p:cNvSpPr>
          <p:nvPr/>
        </p:nvSpPr>
        <p:spPr>
          <a:xfrm>
            <a:off x="1207940" y="1876521"/>
            <a:ext cx="9642651" cy="38374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tr-TR" sz="2400" dirty="0"/>
              <a:t>     </a:t>
            </a:r>
            <a:r>
              <a:rPr lang="tr-TR" sz="2400" b="1" dirty="0">
                <a:solidFill>
                  <a:srgbClr val="FF0000"/>
                </a:solidFill>
              </a:rPr>
              <a:t>(2)</a:t>
            </a:r>
            <a:r>
              <a:rPr lang="tr-TR" sz="2400" dirty="0"/>
              <a:t> Muafiyet ve intibak başvurularını;</a:t>
            </a:r>
          </a:p>
          <a:p>
            <a:pPr marL="0" indent="0" algn="just">
              <a:buNone/>
            </a:pPr>
            <a:endParaRPr lang="tr-TR" sz="800" dirty="0"/>
          </a:p>
          <a:p>
            <a:pPr marL="0" indent="0" algn="just">
              <a:buNone/>
            </a:pPr>
            <a:r>
              <a:rPr lang="tr-TR" sz="2400" dirty="0"/>
              <a:t>	a) Üniversitemize kayıt yaptıran öğrenciler, </a:t>
            </a:r>
            <a:r>
              <a:rPr lang="tr-TR" sz="2400" b="1" dirty="0">
                <a:solidFill>
                  <a:srgbClr val="FF0000"/>
                </a:solidFill>
              </a:rPr>
              <a:t>kayıt yaptırdıkları günü takiben 7 (yedi) iş günü içerisinde yaparlar. </a:t>
            </a:r>
          </a:p>
          <a:p>
            <a:pPr marL="0" indent="0" algn="just">
              <a:buNone/>
            </a:pPr>
            <a:r>
              <a:rPr lang="tr-TR" sz="2400" dirty="0"/>
              <a:t>	b) Hazırlık sınıfı okuyan öğrenciler ile kayıt donduran öğrenciler ilk ders kaydı yaptıracakları güz veya bahar yarıyıllarında akademik takvimde belirlenen ders alma sürelerinden </a:t>
            </a:r>
            <a:r>
              <a:rPr lang="tr-TR" sz="2400" b="1" dirty="0">
                <a:solidFill>
                  <a:srgbClr val="FF0000"/>
                </a:solidFill>
              </a:rPr>
              <a:t>en geç 7 (yedi) iş günü öncesine </a:t>
            </a:r>
            <a:r>
              <a:rPr lang="tr-TR" sz="2400" dirty="0"/>
              <a:t>kadar yaparlar.</a:t>
            </a:r>
          </a:p>
          <a:p>
            <a:pPr marL="0" indent="0" algn="just">
              <a:buNone/>
            </a:pPr>
            <a:r>
              <a:rPr lang="tr-TR" sz="2400" dirty="0"/>
              <a:t> 	c) Süresi dışında yapılan başvurular ilgili akademik biriminin Yönetim Kurulu tarafından değerlendirilir.</a:t>
            </a:r>
            <a:endParaRPr lang="tr-TR" sz="2400" b="1" dirty="0"/>
          </a:p>
        </p:txBody>
      </p:sp>
      <p:sp>
        <p:nvSpPr>
          <p:cNvPr id="11" name="Metin kutusu 10">
            <a:extLst>
              <a:ext uri="{FF2B5EF4-FFF2-40B4-BE49-F238E27FC236}">
                <a16:creationId xmlns:a16="http://schemas.microsoft.com/office/drawing/2014/main" id="{914F981C-FE41-1FC7-A6D1-7F693AB19CF8}"/>
              </a:ext>
            </a:extLst>
          </p:cNvPr>
          <p:cNvSpPr txBox="1"/>
          <p:nvPr/>
        </p:nvSpPr>
        <p:spPr>
          <a:xfrm>
            <a:off x="1297764" y="6186590"/>
            <a:ext cx="10555111" cy="400110"/>
          </a:xfrm>
          <a:prstGeom prst="rect">
            <a:avLst/>
          </a:prstGeom>
          <a:noFill/>
        </p:spPr>
        <p:txBody>
          <a:bodyPr wrap="square">
            <a:spAutoFit/>
          </a:bodyPr>
          <a:lstStyle/>
          <a:p>
            <a:pPr marL="0" indent="0">
              <a:buNone/>
            </a:pPr>
            <a:r>
              <a:rPr lang="tr-TR" sz="2000" b="1" dirty="0">
                <a:solidFill>
                  <a:srgbClr val="FF0000"/>
                </a:solidFill>
              </a:rPr>
              <a:t>Bakınız; </a:t>
            </a:r>
            <a:r>
              <a:rPr lang="tr-TR" sz="2000" dirty="0"/>
              <a:t>KARABÜK ÜNİVERSİTESİ MUAFİYET VE İNTİBAK İŞLEMLERİ </a:t>
            </a:r>
            <a:r>
              <a:rPr lang="tr-TR" sz="2000" dirty="0">
                <a:hlinkClick r:id="rId2"/>
              </a:rPr>
              <a:t>YÖNERGESİ</a:t>
            </a:r>
            <a:endParaRPr lang="tr-TR" sz="2000" dirty="0"/>
          </a:p>
        </p:txBody>
      </p:sp>
      <p:pic>
        <p:nvPicPr>
          <p:cNvPr id="3" name="Resim 2">
            <a:extLst>
              <a:ext uri="{FF2B5EF4-FFF2-40B4-BE49-F238E27FC236}">
                <a16:creationId xmlns:a16="http://schemas.microsoft.com/office/drawing/2014/main" id="{63A3A8BF-2487-2F39-46BE-31897FD68CE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0346" y="283691"/>
            <a:ext cx="1125791" cy="835246"/>
          </a:xfrm>
          <a:prstGeom prst="rect">
            <a:avLst/>
          </a:prstGeom>
          <a:noFill/>
        </p:spPr>
      </p:pic>
      <p:sp>
        <p:nvSpPr>
          <p:cNvPr id="4" name="Slayt Numarası Yer Tutucusu 3">
            <a:extLst>
              <a:ext uri="{FF2B5EF4-FFF2-40B4-BE49-F238E27FC236}">
                <a16:creationId xmlns:a16="http://schemas.microsoft.com/office/drawing/2014/main" id="{11787B5E-1C8C-B418-B10B-45D872511ED9}"/>
              </a:ext>
            </a:extLst>
          </p:cNvPr>
          <p:cNvSpPr>
            <a:spLocks noGrp="1"/>
          </p:cNvSpPr>
          <p:nvPr>
            <p:ph type="sldNum" sz="quarter" idx="12"/>
          </p:nvPr>
        </p:nvSpPr>
        <p:spPr/>
        <p:txBody>
          <a:bodyPr/>
          <a:lstStyle/>
          <a:p>
            <a:fld id="{E1144718-6C4D-4377-957E-473B28962CB2}" type="slidenum">
              <a:rPr lang="tr-TR" smtClean="0"/>
              <a:t>59</a:t>
            </a:fld>
            <a:endParaRPr lang="tr-TR"/>
          </a:p>
        </p:txBody>
      </p:sp>
    </p:spTree>
    <p:extLst>
      <p:ext uri="{BB962C8B-B14F-4D97-AF65-F5344CB8AC3E}">
        <p14:creationId xmlns:p14="http://schemas.microsoft.com/office/powerpoint/2010/main" val="2375654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11844209-458D-5236-D799-7CC123309DE5}"/>
              </a:ext>
            </a:extLst>
          </p:cNvPr>
          <p:cNvPicPr>
            <a:picLocks noChangeAspect="1"/>
          </p:cNvPicPr>
          <p:nvPr/>
        </p:nvPicPr>
        <p:blipFill rotWithShape="1">
          <a:blip r:embed="rId2"/>
          <a:srcRect t="4726" b="21519"/>
          <a:stretch/>
        </p:blipFill>
        <p:spPr>
          <a:xfrm>
            <a:off x="383822" y="1411111"/>
            <a:ext cx="11379200" cy="5170358"/>
          </a:xfrm>
          <a:prstGeom prst="rect">
            <a:avLst/>
          </a:prstGeom>
          <a:ln w="38100">
            <a:solidFill>
              <a:schemeClr val="tx2"/>
            </a:solidFill>
          </a:ln>
        </p:spPr>
        <p:style>
          <a:lnRef idx="2">
            <a:schemeClr val="dk1"/>
          </a:lnRef>
          <a:fillRef idx="1">
            <a:schemeClr val="lt1"/>
          </a:fillRef>
          <a:effectRef idx="0">
            <a:schemeClr val="dk1"/>
          </a:effectRef>
          <a:fontRef idx="minor">
            <a:schemeClr val="dk1"/>
          </a:fontRef>
        </p:style>
      </p:pic>
      <p:sp>
        <p:nvSpPr>
          <p:cNvPr id="6" name="Oval 5">
            <a:extLst>
              <a:ext uri="{FF2B5EF4-FFF2-40B4-BE49-F238E27FC236}">
                <a16:creationId xmlns:a16="http://schemas.microsoft.com/office/drawing/2014/main" id="{7D470100-E432-41E1-BF5E-2FD09D8042A0}"/>
              </a:ext>
            </a:extLst>
          </p:cNvPr>
          <p:cNvSpPr/>
          <p:nvPr/>
        </p:nvSpPr>
        <p:spPr>
          <a:xfrm>
            <a:off x="4470401" y="2494696"/>
            <a:ext cx="2125760" cy="428979"/>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Oval 7">
            <a:extLst>
              <a:ext uri="{FF2B5EF4-FFF2-40B4-BE49-F238E27FC236}">
                <a16:creationId xmlns:a16="http://schemas.microsoft.com/office/drawing/2014/main" id="{19273735-4DB7-82EB-B194-479F0A19D1F6}"/>
              </a:ext>
            </a:extLst>
          </p:cNvPr>
          <p:cNvSpPr/>
          <p:nvPr/>
        </p:nvSpPr>
        <p:spPr>
          <a:xfrm>
            <a:off x="4306710" y="2009128"/>
            <a:ext cx="903111" cy="485568"/>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Başlık 1">
            <a:extLst>
              <a:ext uri="{FF2B5EF4-FFF2-40B4-BE49-F238E27FC236}">
                <a16:creationId xmlns:a16="http://schemas.microsoft.com/office/drawing/2014/main" id="{A7BF1945-CE31-EA65-917C-4062BF5A4E8F}"/>
              </a:ext>
            </a:extLst>
          </p:cNvPr>
          <p:cNvSpPr txBox="1">
            <a:spLocks/>
          </p:cNvSpPr>
          <p:nvPr/>
        </p:nvSpPr>
        <p:spPr>
          <a:xfrm>
            <a:off x="2138454" y="296454"/>
            <a:ext cx="7915091" cy="705602"/>
          </a:xfrm>
          <a:prstGeom prst="rect">
            <a:avLst/>
          </a:prstGeom>
          <a:solidFill>
            <a:srgbClr val="00B050"/>
          </a:solidFill>
        </p:spPr>
        <p:style>
          <a:lnRef idx="2">
            <a:schemeClr val="accent3">
              <a:shade val="50000"/>
            </a:schemeClr>
          </a:lnRef>
          <a:fillRef idx="1">
            <a:schemeClr val="accent3"/>
          </a:fillRef>
          <a:effectRef idx="0">
            <a:schemeClr val="accent3"/>
          </a:effectRef>
          <a:fontRef idx="minor">
            <a:schemeClr val="lt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tr-TR" sz="3200" b="1" dirty="0">
                <a:solidFill>
                  <a:schemeClr val="tx1"/>
                </a:solidFill>
                <a:latin typeface="Calibri Light" panose="020F0302020204030204" pitchFamily="34" charset="0"/>
                <a:cs typeface="Calibri Light" panose="020F0302020204030204" pitchFamily="34" charset="0"/>
              </a:rPr>
              <a:t> ÖĞRENCİ İŞLERİ DAİRE BAŞKANLIĞI</a:t>
            </a:r>
          </a:p>
        </p:txBody>
      </p:sp>
      <p:sp>
        <p:nvSpPr>
          <p:cNvPr id="3" name="Oval 2">
            <a:extLst>
              <a:ext uri="{FF2B5EF4-FFF2-40B4-BE49-F238E27FC236}">
                <a16:creationId xmlns:a16="http://schemas.microsoft.com/office/drawing/2014/main" id="{4D0A950C-1633-7D97-25A4-A2BC27B33F9C}"/>
              </a:ext>
            </a:extLst>
          </p:cNvPr>
          <p:cNvSpPr/>
          <p:nvPr/>
        </p:nvSpPr>
        <p:spPr>
          <a:xfrm>
            <a:off x="1320800" y="3598048"/>
            <a:ext cx="3601149" cy="2365637"/>
          </a:xfrm>
          <a:prstGeom prst="ellipse">
            <a:avLst/>
          </a:prstGeom>
          <a:solidFill>
            <a:srgbClr val="00B05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dirty="0">
                <a:solidFill>
                  <a:schemeClr val="tx1"/>
                </a:solidFill>
              </a:rPr>
              <a:t>Öğrenci İşleri Daire Başkanlığının </a:t>
            </a:r>
            <a:r>
              <a:rPr lang="tr-TR" sz="2400" dirty="0"/>
              <a:t>web sayfasına</a:t>
            </a:r>
            <a:r>
              <a:rPr lang="tr-TR" sz="2400" dirty="0">
                <a:solidFill>
                  <a:schemeClr val="tx1"/>
                </a:solidFill>
              </a:rPr>
              <a:t> </a:t>
            </a:r>
            <a:r>
              <a:rPr lang="tr-TR" sz="2400" dirty="0"/>
              <a:t>buradan ulaşabilirsiniz.</a:t>
            </a:r>
          </a:p>
        </p:txBody>
      </p:sp>
      <p:cxnSp>
        <p:nvCxnSpPr>
          <p:cNvPr id="4" name="Düz Ok Bağlayıcısı 3">
            <a:extLst>
              <a:ext uri="{FF2B5EF4-FFF2-40B4-BE49-F238E27FC236}">
                <a16:creationId xmlns:a16="http://schemas.microsoft.com/office/drawing/2014/main" id="{BCF31B5E-12FF-EF24-1DAA-BB1ECA4B0C4F}"/>
              </a:ext>
            </a:extLst>
          </p:cNvPr>
          <p:cNvCxnSpPr>
            <a:cxnSpLocks/>
          </p:cNvCxnSpPr>
          <p:nvPr/>
        </p:nvCxnSpPr>
        <p:spPr>
          <a:xfrm flipV="1">
            <a:off x="3804355" y="2934824"/>
            <a:ext cx="846667" cy="663224"/>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0" name="Resim 9">
            <a:extLst>
              <a:ext uri="{FF2B5EF4-FFF2-40B4-BE49-F238E27FC236}">
                <a16:creationId xmlns:a16="http://schemas.microsoft.com/office/drawing/2014/main" id="{B87AFCB1-2F51-07C6-9998-268301B6FC8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3822" y="215001"/>
            <a:ext cx="1046777" cy="828662"/>
          </a:xfrm>
          <a:prstGeom prst="rect">
            <a:avLst/>
          </a:prstGeom>
          <a:noFill/>
        </p:spPr>
      </p:pic>
      <p:sp>
        <p:nvSpPr>
          <p:cNvPr id="11" name="Slayt Numarası Yer Tutucusu 10">
            <a:extLst>
              <a:ext uri="{FF2B5EF4-FFF2-40B4-BE49-F238E27FC236}">
                <a16:creationId xmlns:a16="http://schemas.microsoft.com/office/drawing/2014/main" id="{949F7E8D-8107-99B4-5C7D-77A9A0B5115F}"/>
              </a:ext>
            </a:extLst>
          </p:cNvPr>
          <p:cNvSpPr>
            <a:spLocks noGrp="1"/>
          </p:cNvSpPr>
          <p:nvPr>
            <p:ph type="sldNum" sz="quarter" idx="12"/>
          </p:nvPr>
        </p:nvSpPr>
        <p:spPr/>
        <p:txBody>
          <a:bodyPr/>
          <a:lstStyle/>
          <a:p>
            <a:fld id="{8EBC6BAF-969E-4A62-8392-EC9FE5D1E995}" type="slidenum">
              <a:rPr lang="tr-TR" smtClean="0"/>
              <a:t>6</a:t>
            </a:fld>
            <a:endParaRPr lang="tr-TR"/>
          </a:p>
        </p:txBody>
      </p:sp>
    </p:spTree>
    <p:extLst>
      <p:ext uri="{BB962C8B-B14F-4D97-AF65-F5344CB8AC3E}">
        <p14:creationId xmlns:p14="http://schemas.microsoft.com/office/powerpoint/2010/main" val="271142957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Metin kutusu 6">
            <a:extLst>
              <a:ext uri="{FF2B5EF4-FFF2-40B4-BE49-F238E27FC236}">
                <a16:creationId xmlns:a16="http://schemas.microsoft.com/office/drawing/2014/main" id="{5BADC8EF-D191-0648-832E-79AB86630EB4}"/>
              </a:ext>
            </a:extLst>
          </p:cNvPr>
          <p:cNvSpPr txBox="1"/>
          <p:nvPr/>
        </p:nvSpPr>
        <p:spPr>
          <a:xfrm>
            <a:off x="2515683" y="378148"/>
            <a:ext cx="7463738"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0" indent="0" algn="ctr">
              <a:buFont typeface="Arial" panose="020B0604020202020204" pitchFamily="34" charset="0"/>
              <a:buNone/>
            </a:pPr>
            <a:r>
              <a:rPr lang="tr-TR" sz="3600" dirty="0"/>
              <a:t>Ders Muafiyeti ve İntibak İşlemleri</a:t>
            </a:r>
            <a:endParaRPr lang="tr-TR" sz="3600" b="1" dirty="0"/>
          </a:p>
        </p:txBody>
      </p:sp>
      <p:sp>
        <p:nvSpPr>
          <p:cNvPr id="2" name="İçerik Yer Tutucusu 2">
            <a:extLst>
              <a:ext uri="{FF2B5EF4-FFF2-40B4-BE49-F238E27FC236}">
                <a16:creationId xmlns:a16="http://schemas.microsoft.com/office/drawing/2014/main" id="{E1E48890-8E41-0FD3-5954-C412A035E640}"/>
              </a:ext>
            </a:extLst>
          </p:cNvPr>
          <p:cNvSpPr txBox="1">
            <a:spLocks/>
          </p:cNvSpPr>
          <p:nvPr/>
        </p:nvSpPr>
        <p:spPr>
          <a:xfrm>
            <a:off x="828865" y="1733860"/>
            <a:ext cx="10524935" cy="471694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tr-TR" sz="2300" b="1" dirty="0">
                <a:solidFill>
                  <a:srgbClr val="FF0000"/>
                </a:solidFill>
              </a:rPr>
              <a:t>(3) Muafiyet işlemleri için başvurular muafiyet istenen tüm dersler için tek seferde yapılır.</a:t>
            </a:r>
            <a:r>
              <a:rPr lang="tr-TR" sz="2300" dirty="0"/>
              <a:t> Ancak Üniversitenin birimlerinden birine kayıtlı iken eş zamanlı okumakta olduğu Karabük Üniversitesi veya başka bir Yükseköğretim Kurumunun başka bir programından mezun olan ya da ayrılan öğrenciler tekrar muafiyet talebinde bulunabilirler. </a:t>
            </a:r>
          </a:p>
          <a:p>
            <a:pPr marL="0" indent="0" algn="just">
              <a:buNone/>
            </a:pPr>
            <a:r>
              <a:rPr lang="tr-TR" sz="2300" b="1" dirty="0">
                <a:solidFill>
                  <a:srgbClr val="FF0000"/>
                </a:solidFill>
              </a:rPr>
              <a:t>(4) </a:t>
            </a:r>
            <a:r>
              <a:rPr lang="tr-TR" sz="2300" dirty="0"/>
              <a:t>Öğrenciler kayıtlı olduğu programda daha önce alıp başarılı oldukları dersler için muafiyet talebinde bulunamazlar. </a:t>
            </a:r>
          </a:p>
          <a:p>
            <a:pPr marL="0" indent="0" algn="just">
              <a:buNone/>
            </a:pPr>
            <a:r>
              <a:rPr lang="tr-TR" sz="2300" b="1" dirty="0">
                <a:solidFill>
                  <a:srgbClr val="FF0000"/>
                </a:solidFill>
              </a:rPr>
              <a:t>(5) </a:t>
            </a:r>
            <a:r>
              <a:rPr lang="tr-TR" sz="2300" dirty="0"/>
              <a:t>Yapılan muafiyet ve/veya intibak işlemlerinin iptaline yönelik talepler kabul edilmez. Ancak öğrenciler yapılan muafiyet ve/veya intibak işlemlerinin maddi hata yönünden tekrar incelenmesi açısından itiraz edebilirler. </a:t>
            </a:r>
          </a:p>
          <a:p>
            <a:pPr marL="0" indent="0" algn="just">
              <a:buNone/>
            </a:pPr>
            <a:r>
              <a:rPr lang="tr-TR" sz="2300" b="1" dirty="0">
                <a:solidFill>
                  <a:srgbClr val="FF0000"/>
                </a:solidFill>
              </a:rPr>
              <a:t>(6) </a:t>
            </a:r>
            <a:r>
              <a:rPr lang="tr-TR" sz="2300" dirty="0"/>
              <a:t>Özel öğrenci veya değişim programına katılan öğrencilerin kurumlar arası yatay geçiş yapmaları halinde sadece kayıtlı oldukları diploma programında kabul edilmiş olan dersleri için muafiyet talebinde bulunabilirler.</a:t>
            </a:r>
            <a:endParaRPr lang="tr-TR" sz="2300" b="1" dirty="0"/>
          </a:p>
        </p:txBody>
      </p:sp>
      <p:sp>
        <p:nvSpPr>
          <p:cNvPr id="11" name="Metin kutusu 10">
            <a:extLst>
              <a:ext uri="{FF2B5EF4-FFF2-40B4-BE49-F238E27FC236}">
                <a16:creationId xmlns:a16="http://schemas.microsoft.com/office/drawing/2014/main" id="{914F981C-FE41-1FC7-A6D1-7F693AB19CF8}"/>
              </a:ext>
            </a:extLst>
          </p:cNvPr>
          <p:cNvSpPr txBox="1"/>
          <p:nvPr/>
        </p:nvSpPr>
        <p:spPr>
          <a:xfrm>
            <a:off x="1197524" y="6419022"/>
            <a:ext cx="10555111" cy="400110"/>
          </a:xfrm>
          <a:prstGeom prst="rect">
            <a:avLst/>
          </a:prstGeom>
          <a:noFill/>
        </p:spPr>
        <p:txBody>
          <a:bodyPr wrap="square">
            <a:spAutoFit/>
          </a:bodyPr>
          <a:lstStyle/>
          <a:p>
            <a:pPr marL="0" indent="0">
              <a:buNone/>
            </a:pPr>
            <a:r>
              <a:rPr lang="tr-TR" sz="2000" b="1" dirty="0">
                <a:solidFill>
                  <a:srgbClr val="FF0000"/>
                </a:solidFill>
              </a:rPr>
              <a:t>Bakınız; </a:t>
            </a:r>
            <a:r>
              <a:rPr lang="tr-TR" sz="2000" dirty="0"/>
              <a:t>KARABÜK ÜNİVERSİTESİ MUAFİYET VE İNTİBAK İŞLEMLERİ </a:t>
            </a:r>
            <a:r>
              <a:rPr lang="tr-TR" sz="2000" dirty="0">
                <a:hlinkClick r:id="rId2"/>
              </a:rPr>
              <a:t>YÖNERGESİ</a:t>
            </a:r>
            <a:endParaRPr lang="tr-TR" sz="2000" dirty="0"/>
          </a:p>
        </p:txBody>
      </p:sp>
      <p:pic>
        <p:nvPicPr>
          <p:cNvPr id="3" name="Resim 2">
            <a:extLst>
              <a:ext uri="{FF2B5EF4-FFF2-40B4-BE49-F238E27FC236}">
                <a16:creationId xmlns:a16="http://schemas.microsoft.com/office/drawing/2014/main" id="{40AF1029-A276-0A45-EA4B-1701A0ABF5F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0346" y="283691"/>
            <a:ext cx="1125791" cy="835246"/>
          </a:xfrm>
          <a:prstGeom prst="rect">
            <a:avLst/>
          </a:prstGeom>
          <a:noFill/>
        </p:spPr>
      </p:pic>
      <p:sp>
        <p:nvSpPr>
          <p:cNvPr id="4" name="Slayt Numarası Yer Tutucusu 3">
            <a:extLst>
              <a:ext uri="{FF2B5EF4-FFF2-40B4-BE49-F238E27FC236}">
                <a16:creationId xmlns:a16="http://schemas.microsoft.com/office/drawing/2014/main" id="{CDA20523-A12F-17D3-C2AB-9B765BEBB2C2}"/>
              </a:ext>
            </a:extLst>
          </p:cNvPr>
          <p:cNvSpPr>
            <a:spLocks noGrp="1"/>
          </p:cNvSpPr>
          <p:nvPr>
            <p:ph type="sldNum" sz="quarter" idx="12"/>
          </p:nvPr>
        </p:nvSpPr>
        <p:spPr/>
        <p:txBody>
          <a:bodyPr/>
          <a:lstStyle/>
          <a:p>
            <a:fld id="{E1144718-6C4D-4377-957E-473B28962CB2}" type="slidenum">
              <a:rPr lang="tr-TR" smtClean="0"/>
              <a:t>60</a:t>
            </a:fld>
            <a:endParaRPr lang="tr-TR"/>
          </a:p>
        </p:txBody>
      </p:sp>
    </p:spTree>
    <p:extLst>
      <p:ext uri="{BB962C8B-B14F-4D97-AF65-F5344CB8AC3E}">
        <p14:creationId xmlns:p14="http://schemas.microsoft.com/office/powerpoint/2010/main" val="280295090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Metin kutusu 6">
            <a:extLst>
              <a:ext uri="{FF2B5EF4-FFF2-40B4-BE49-F238E27FC236}">
                <a16:creationId xmlns:a16="http://schemas.microsoft.com/office/drawing/2014/main" id="{5BADC8EF-D191-0648-832E-79AB86630EB4}"/>
              </a:ext>
            </a:extLst>
          </p:cNvPr>
          <p:cNvSpPr txBox="1"/>
          <p:nvPr/>
        </p:nvSpPr>
        <p:spPr>
          <a:xfrm>
            <a:off x="2723158" y="389961"/>
            <a:ext cx="6745684"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marL="0" indent="0" algn="ctr">
              <a:buNone/>
            </a:pPr>
            <a:r>
              <a:rPr lang="tr-TR" sz="3600" dirty="0"/>
              <a:t>Ders Türleri</a:t>
            </a:r>
            <a:endParaRPr lang="tr-TR" sz="3600" b="1" dirty="0"/>
          </a:p>
        </p:txBody>
      </p:sp>
      <p:sp>
        <p:nvSpPr>
          <p:cNvPr id="3" name="İçerik Yer Tutucusu 2">
            <a:extLst>
              <a:ext uri="{FF2B5EF4-FFF2-40B4-BE49-F238E27FC236}">
                <a16:creationId xmlns:a16="http://schemas.microsoft.com/office/drawing/2014/main" id="{C8BA96D9-9C92-5A06-7496-15D06FCB8015}"/>
              </a:ext>
            </a:extLst>
          </p:cNvPr>
          <p:cNvSpPr>
            <a:spLocks noGrp="1"/>
          </p:cNvSpPr>
          <p:nvPr>
            <p:ph idx="1"/>
          </p:nvPr>
        </p:nvSpPr>
        <p:spPr>
          <a:xfrm>
            <a:off x="1198280" y="1782375"/>
            <a:ext cx="9720688" cy="4351338"/>
          </a:xfrm>
        </p:spPr>
        <p:txBody>
          <a:bodyPr>
            <a:noAutofit/>
          </a:bodyPr>
          <a:lstStyle/>
          <a:p>
            <a:pPr marL="0" indent="0">
              <a:buNone/>
            </a:pPr>
            <a:r>
              <a:rPr lang="tr-TR" dirty="0"/>
              <a:t>        Öğrencilerin her dönemde izleyecekleri ders programları,</a:t>
            </a:r>
          </a:p>
          <a:p>
            <a:pPr marL="0" indent="0">
              <a:buNone/>
            </a:pPr>
            <a:r>
              <a:rPr lang="tr-TR" dirty="0"/>
              <a:t>  kayıtlı oldukları bölüm tarafından belirlenir.</a:t>
            </a:r>
          </a:p>
          <a:p>
            <a:pPr marL="0" indent="0">
              <a:buNone/>
            </a:pPr>
            <a:endParaRPr lang="tr-TR" sz="1200" b="1" dirty="0">
              <a:solidFill>
                <a:srgbClr val="FF0000"/>
              </a:solidFill>
            </a:endParaRPr>
          </a:p>
          <a:p>
            <a:pPr marL="0" indent="0">
              <a:buNone/>
            </a:pPr>
            <a:r>
              <a:rPr lang="tr-TR" b="1" dirty="0">
                <a:solidFill>
                  <a:srgbClr val="FF0000"/>
                </a:solidFill>
              </a:rPr>
              <a:t>      Dersler; </a:t>
            </a:r>
          </a:p>
          <a:p>
            <a:pPr marL="0" indent="0">
              <a:buNone/>
            </a:pPr>
            <a:r>
              <a:rPr lang="tr-TR" dirty="0"/>
              <a:t> </a:t>
            </a:r>
            <a:r>
              <a:rPr lang="tr-TR" b="1" dirty="0"/>
              <a:t>zorunlu </a:t>
            </a:r>
            <a:r>
              <a:rPr lang="tr-TR" dirty="0"/>
              <a:t>dersler,</a:t>
            </a:r>
          </a:p>
          <a:p>
            <a:pPr marL="457200" lvl="1" indent="0">
              <a:buNone/>
            </a:pPr>
            <a:r>
              <a:rPr lang="tr-TR" sz="2800" dirty="0"/>
              <a:t> </a:t>
            </a:r>
            <a:r>
              <a:rPr lang="tr-TR" sz="2800" b="1" dirty="0"/>
              <a:t>seçmeli</a:t>
            </a:r>
            <a:r>
              <a:rPr lang="tr-TR" sz="2800" dirty="0"/>
              <a:t> dersler,</a:t>
            </a:r>
          </a:p>
          <a:p>
            <a:pPr marL="914400" lvl="2" indent="0">
              <a:buNone/>
            </a:pPr>
            <a:r>
              <a:rPr lang="tr-TR" sz="2800" dirty="0"/>
              <a:t> </a:t>
            </a:r>
            <a:r>
              <a:rPr lang="tr-TR" sz="2800" b="1" dirty="0"/>
              <a:t>ön koşullu </a:t>
            </a:r>
            <a:r>
              <a:rPr lang="tr-TR" sz="2800" dirty="0"/>
              <a:t>dersler,</a:t>
            </a:r>
          </a:p>
          <a:p>
            <a:pPr marL="1371600" lvl="3" indent="0">
              <a:buNone/>
            </a:pPr>
            <a:r>
              <a:rPr lang="tr-TR" sz="2800" dirty="0"/>
              <a:t> </a:t>
            </a:r>
            <a:r>
              <a:rPr lang="tr-TR" sz="2800" b="1" dirty="0"/>
              <a:t>ön koşul dersleri </a:t>
            </a:r>
            <a:r>
              <a:rPr lang="tr-TR" sz="2800" dirty="0"/>
              <a:t>ve</a:t>
            </a:r>
          </a:p>
          <a:p>
            <a:pPr marL="1828800" lvl="4" indent="0">
              <a:buNone/>
            </a:pPr>
            <a:r>
              <a:rPr lang="tr-TR" sz="2800" dirty="0"/>
              <a:t> </a:t>
            </a:r>
            <a:r>
              <a:rPr lang="tr-TR" sz="2800" b="1" dirty="0"/>
              <a:t>ortak zorunlu </a:t>
            </a:r>
            <a:r>
              <a:rPr lang="tr-TR" sz="2800" dirty="0"/>
              <a:t>dersler</a:t>
            </a:r>
            <a:r>
              <a:rPr lang="tr-TR" dirty="0"/>
              <a:t> </a:t>
            </a:r>
            <a:r>
              <a:rPr lang="tr-TR" sz="2800" dirty="0"/>
              <a:t>olarak gruplandırılır.</a:t>
            </a:r>
            <a:endParaRPr lang="tr-TR" dirty="0"/>
          </a:p>
        </p:txBody>
      </p:sp>
      <p:pic>
        <p:nvPicPr>
          <p:cNvPr id="2" name="Resim 1">
            <a:extLst>
              <a:ext uri="{FF2B5EF4-FFF2-40B4-BE49-F238E27FC236}">
                <a16:creationId xmlns:a16="http://schemas.microsoft.com/office/drawing/2014/main" id="{3382810C-4C86-6B73-9E76-62B2194DB6E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0346" y="283691"/>
            <a:ext cx="1125791" cy="835246"/>
          </a:xfrm>
          <a:prstGeom prst="rect">
            <a:avLst/>
          </a:prstGeom>
          <a:noFill/>
        </p:spPr>
      </p:pic>
      <p:sp>
        <p:nvSpPr>
          <p:cNvPr id="4" name="Slayt Numarası Yer Tutucusu 3">
            <a:extLst>
              <a:ext uri="{FF2B5EF4-FFF2-40B4-BE49-F238E27FC236}">
                <a16:creationId xmlns:a16="http://schemas.microsoft.com/office/drawing/2014/main" id="{65BA7C04-94BC-3162-DCB0-0B011673A79D}"/>
              </a:ext>
            </a:extLst>
          </p:cNvPr>
          <p:cNvSpPr>
            <a:spLocks noGrp="1"/>
          </p:cNvSpPr>
          <p:nvPr>
            <p:ph type="sldNum" sz="quarter" idx="12"/>
          </p:nvPr>
        </p:nvSpPr>
        <p:spPr/>
        <p:txBody>
          <a:bodyPr/>
          <a:lstStyle/>
          <a:p>
            <a:fld id="{E1144718-6C4D-4377-957E-473B28962CB2}" type="slidenum">
              <a:rPr lang="tr-TR" smtClean="0"/>
              <a:t>61</a:t>
            </a:fld>
            <a:endParaRPr lang="tr-TR"/>
          </a:p>
        </p:txBody>
      </p:sp>
      <p:pic>
        <p:nvPicPr>
          <p:cNvPr id="5" name="Resim 4">
            <a:extLst>
              <a:ext uri="{FF2B5EF4-FFF2-40B4-BE49-F238E27FC236}">
                <a16:creationId xmlns:a16="http://schemas.microsoft.com/office/drawing/2014/main" id="{5D1F35D5-1358-DD4F-93B5-C948CD659E87}"/>
              </a:ext>
            </a:extLst>
          </p:cNvPr>
          <p:cNvPicPr>
            <a:picLocks noChangeAspect="1"/>
          </p:cNvPicPr>
          <p:nvPr/>
        </p:nvPicPr>
        <p:blipFill>
          <a:blip r:embed="rId3"/>
          <a:stretch>
            <a:fillRect/>
          </a:stretch>
        </p:blipFill>
        <p:spPr>
          <a:xfrm>
            <a:off x="7627717" y="2985273"/>
            <a:ext cx="2461642" cy="1945542"/>
          </a:xfrm>
          <a:prstGeom prst="rect">
            <a:avLst/>
          </a:prstGeom>
          <a:ln>
            <a:solidFill>
              <a:schemeClr val="tx1"/>
            </a:solidFill>
          </a:ln>
        </p:spPr>
        <p:style>
          <a:lnRef idx="2">
            <a:schemeClr val="accent4"/>
          </a:lnRef>
          <a:fillRef idx="1">
            <a:schemeClr val="lt1"/>
          </a:fillRef>
          <a:effectRef idx="0">
            <a:schemeClr val="accent4"/>
          </a:effectRef>
          <a:fontRef idx="minor">
            <a:schemeClr val="dk1"/>
          </a:fontRef>
        </p:style>
      </p:pic>
      <p:sp>
        <p:nvSpPr>
          <p:cNvPr id="6" name="İçerik Yer Tutucusu 5">
            <a:extLst>
              <a:ext uri="{FF2B5EF4-FFF2-40B4-BE49-F238E27FC236}">
                <a16:creationId xmlns:a16="http://schemas.microsoft.com/office/drawing/2014/main" id="{E59395DA-2675-54DD-5A5B-E7D701A10D5C}"/>
              </a:ext>
            </a:extLst>
          </p:cNvPr>
          <p:cNvSpPr txBox="1">
            <a:spLocks/>
          </p:cNvSpPr>
          <p:nvPr/>
        </p:nvSpPr>
        <p:spPr>
          <a:xfrm>
            <a:off x="838200" y="6301018"/>
            <a:ext cx="9991733" cy="412961"/>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Font typeface="Arial" panose="020B0604020202020204" pitchFamily="34" charset="0"/>
              <a:buNone/>
            </a:pPr>
            <a:r>
              <a:rPr lang="tr-TR" sz="2000" b="1" dirty="0">
                <a:solidFill>
                  <a:srgbClr val="FF0000"/>
                </a:solidFill>
              </a:rPr>
              <a:t>Bakınız; </a:t>
            </a:r>
            <a:r>
              <a:rPr lang="tr-TR" sz="2000" dirty="0"/>
              <a:t>Karabük Üniversitesi Ön Lisans, Lisans Eğitim-Öğretim ve Sınav Yönetmeliği </a:t>
            </a:r>
            <a:r>
              <a:rPr lang="tr-TR" sz="2000" u="sng" dirty="0">
                <a:solidFill>
                  <a:srgbClr val="FF0000"/>
                </a:solidFill>
                <a:effectLst>
                  <a:outerShdw blurRad="38100" dist="38100" dir="2700000" algn="tl">
                    <a:srgbClr val="000000">
                      <a:alpha val="43137"/>
                    </a:srgbClr>
                  </a:outerShdw>
                </a:effectLst>
                <a:hlinkClick r:id="rId4">
                  <a:extLst>
                    <a:ext uri="{A12FA001-AC4F-418D-AE19-62706E023703}">
                      <ahyp:hlinkClr xmlns:ahyp="http://schemas.microsoft.com/office/drawing/2018/hyperlinkcolor" val="tx"/>
                    </a:ext>
                  </a:extLst>
                </a:hlinkClick>
              </a:rPr>
              <a:t>Madde </a:t>
            </a:r>
            <a:r>
              <a:rPr lang="tr-TR" sz="2000" u="sng" dirty="0">
                <a:solidFill>
                  <a:srgbClr val="FF0000"/>
                </a:solidFill>
                <a:effectLst>
                  <a:outerShdw blurRad="38100" dist="38100" dir="2700000" algn="tl">
                    <a:srgbClr val="000000">
                      <a:alpha val="43137"/>
                    </a:srgbClr>
                  </a:outerShdw>
                </a:effectLst>
              </a:rPr>
              <a:t>20</a:t>
            </a:r>
            <a:endParaRPr lang="tr-TR" sz="2000" b="1" dirty="0">
              <a:solidFill>
                <a:srgbClr val="FF0000"/>
              </a:solidFill>
            </a:endParaRPr>
          </a:p>
        </p:txBody>
      </p:sp>
    </p:spTree>
    <p:extLst>
      <p:ext uri="{BB962C8B-B14F-4D97-AF65-F5344CB8AC3E}">
        <p14:creationId xmlns:p14="http://schemas.microsoft.com/office/powerpoint/2010/main" val="198279976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Metin kutusu 6">
            <a:extLst>
              <a:ext uri="{FF2B5EF4-FFF2-40B4-BE49-F238E27FC236}">
                <a16:creationId xmlns:a16="http://schemas.microsoft.com/office/drawing/2014/main" id="{5BADC8EF-D191-0648-832E-79AB86630EB4}"/>
              </a:ext>
            </a:extLst>
          </p:cNvPr>
          <p:cNvSpPr txBox="1"/>
          <p:nvPr/>
        </p:nvSpPr>
        <p:spPr>
          <a:xfrm>
            <a:off x="2279211" y="309268"/>
            <a:ext cx="8840345"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0" indent="0" algn="ctr">
              <a:buNone/>
            </a:pPr>
            <a:r>
              <a:rPr lang="tr-TR" sz="3600" b="1" dirty="0"/>
              <a:t>Ders Alma - Ders Silme - Ders Tekrarı</a:t>
            </a:r>
          </a:p>
        </p:txBody>
      </p:sp>
      <p:sp>
        <p:nvSpPr>
          <p:cNvPr id="4" name="İçerik Yer Tutucusu 2">
            <a:extLst>
              <a:ext uri="{FF2B5EF4-FFF2-40B4-BE49-F238E27FC236}">
                <a16:creationId xmlns:a16="http://schemas.microsoft.com/office/drawing/2014/main" id="{188A07A4-A2C4-3EF5-7415-D8F4396D53A4}"/>
              </a:ext>
            </a:extLst>
          </p:cNvPr>
          <p:cNvSpPr>
            <a:spLocks noGrp="1"/>
          </p:cNvSpPr>
          <p:nvPr>
            <p:ph idx="1"/>
          </p:nvPr>
        </p:nvSpPr>
        <p:spPr>
          <a:xfrm>
            <a:off x="840247" y="1897490"/>
            <a:ext cx="10511505" cy="4180289"/>
          </a:xfrm>
        </p:spPr>
        <p:txBody>
          <a:bodyPr>
            <a:noAutofit/>
          </a:bodyPr>
          <a:lstStyle/>
          <a:p>
            <a:pPr marL="0" indent="0" algn="just">
              <a:buNone/>
            </a:pPr>
            <a:r>
              <a:rPr lang="tr-TR" sz="2200" b="1" dirty="0">
                <a:solidFill>
                  <a:srgbClr val="FF0000"/>
                </a:solidFill>
              </a:rPr>
              <a:t>(1) </a:t>
            </a:r>
            <a:r>
              <a:rPr lang="tr-TR" sz="2200" dirty="0"/>
              <a:t>Öğrenciler her yarıyılın başında, akademik takvimde belirtilen süreler içerisinde danışmanının denetiminde ders alma işlemlerini öğrenci otomasyon sistemi üzerinden gerçekleştirirler.</a:t>
            </a:r>
          </a:p>
          <a:p>
            <a:pPr marL="0" indent="0" algn="just">
              <a:buNone/>
            </a:pPr>
            <a:r>
              <a:rPr lang="tr-TR" sz="2200" b="1" dirty="0">
                <a:solidFill>
                  <a:srgbClr val="FF0000"/>
                </a:solidFill>
              </a:rPr>
              <a:t>(2) </a:t>
            </a:r>
            <a:r>
              <a:rPr lang="tr-TR" sz="2200" b="1" dirty="0"/>
              <a:t>Birinci sınıfta öğrenime başlayan öğrenci, kayıtlı olduğu ilk iki yarıyıla ait tüm dersleri almakla yükümlüdür.</a:t>
            </a:r>
            <a:r>
              <a:rPr lang="tr-TR" sz="2200" dirty="0"/>
              <a:t> Bu öğrencilerden, ders muafiyeti bulunanlar muaf tutuldukları dersin AKTS toplamı kadar 30 AKTS sınırını aşmamak şartıyla üst yarıyıldan ders alabilirler.</a:t>
            </a:r>
          </a:p>
          <a:p>
            <a:pPr marL="0" indent="0" algn="just">
              <a:buNone/>
            </a:pPr>
            <a:r>
              <a:rPr lang="tr-TR" sz="2200" b="1" dirty="0">
                <a:solidFill>
                  <a:srgbClr val="FF0000"/>
                </a:solidFill>
              </a:rPr>
              <a:t>(3) </a:t>
            </a:r>
            <a:r>
              <a:rPr lang="tr-TR" sz="2200" dirty="0"/>
              <a:t>Öğrenciler üçüncü yarıyıldan itibaren öncelikle en alt yarıyıl derslerini almak şartıyla en az 30 AKTS, en fazla 40 </a:t>
            </a:r>
            <a:r>
              <a:rPr lang="tr-TR" sz="2200" dirty="0" err="1"/>
              <a:t>AKTS’ye</a:t>
            </a:r>
            <a:r>
              <a:rPr lang="tr-TR" sz="2200" dirty="0"/>
              <a:t> kadar ders alabilirler.</a:t>
            </a:r>
          </a:p>
          <a:p>
            <a:pPr marL="0" indent="0" algn="just">
              <a:buNone/>
            </a:pPr>
            <a:r>
              <a:rPr lang="tr-TR" sz="2200" b="1" dirty="0">
                <a:solidFill>
                  <a:srgbClr val="FF0000"/>
                </a:solidFill>
              </a:rPr>
              <a:t>(4)</a:t>
            </a:r>
            <a:r>
              <a:rPr lang="tr-TR" sz="2200" dirty="0"/>
              <a:t> Ayrıca ağırlıklı genel not ortalaması en az 3,00 olan ve alt yarıyıllardan başarısız dersi bulunmayan öğrenciler, kredi sınırı dâhilinde 40 AKTS kredisini aşmamak şartıyla üçüncü yarıyılın başından itibaren üst yarıyıldan ders alabilirler.</a:t>
            </a:r>
          </a:p>
        </p:txBody>
      </p:sp>
      <p:pic>
        <p:nvPicPr>
          <p:cNvPr id="2" name="Resim 1">
            <a:extLst>
              <a:ext uri="{FF2B5EF4-FFF2-40B4-BE49-F238E27FC236}">
                <a16:creationId xmlns:a16="http://schemas.microsoft.com/office/drawing/2014/main" id="{B5220571-444E-2BA9-FD53-B1A1F8D5490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0705" y="295504"/>
            <a:ext cx="1125791" cy="835246"/>
          </a:xfrm>
          <a:prstGeom prst="rect">
            <a:avLst/>
          </a:prstGeom>
          <a:noFill/>
        </p:spPr>
      </p:pic>
      <p:sp>
        <p:nvSpPr>
          <p:cNvPr id="3" name="Slayt Numarası Yer Tutucusu 2">
            <a:extLst>
              <a:ext uri="{FF2B5EF4-FFF2-40B4-BE49-F238E27FC236}">
                <a16:creationId xmlns:a16="http://schemas.microsoft.com/office/drawing/2014/main" id="{0B66B51B-B11F-793B-0A30-78040E66A5A8}"/>
              </a:ext>
            </a:extLst>
          </p:cNvPr>
          <p:cNvSpPr>
            <a:spLocks noGrp="1"/>
          </p:cNvSpPr>
          <p:nvPr>
            <p:ph type="sldNum" sz="quarter" idx="12"/>
          </p:nvPr>
        </p:nvSpPr>
        <p:spPr/>
        <p:txBody>
          <a:bodyPr/>
          <a:lstStyle/>
          <a:p>
            <a:fld id="{E1144718-6C4D-4377-957E-473B28962CB2}" type="slidenum">
              <a:rPr lang="tr-TR" smtClean="0"/>
              <a:t>62</a:t>
            </a:fld>
            <a:endParaRPr lang="tr-TR"/>
          </a:p>
        </p:txBody>
      </p:sp>
      <p:sp>
        <p:nvSpPr>
          <p:cNvPr id="5" name="İçerik Yer Tutucusu 5">
            <a:extLst>
              <a:ext uri="{FF2B5EF4-FFF2-40B4-BE49-F238E27FC236}">
                <a16:creationId xmlns:a16="http://schemas.microsoft.com/office/drawing/2014/main" id="{82E4B124-577B-1EBA-7610-42519DD58C80}"/>
              </a:ext>
            </a:extLst>
          </p:cNvPr>
          <p:cNvSpPr txBox="1">
            <a:spLocks/>
          </p:cNvSpPr>
          <p:nvPr/>
        </p:nvSpPr>
        <p:spPr>
          <a:xfrm>
            <a:off x="1002671" y="6316702"/>
            <a:ext cx="9991733" cy="412961"/>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Font typeface="Arial" panose="020B0604020202020204" pitchFamily="34" charset="0"/>
              <a:buNone/>
            </a:pPr>
            <a:r>
              <a:rPr lang="tr-TR" sz="2000" b="1" dirty="0">
                <a:solidFill>
                  <a:srgbClr val="FF0000"/>
                </a:solidFill>
              </a:rPr>
              <a:t>Bakınız; </a:t>
            </a:r>
            <a:r>
              <a:rPr lang="tr-TR" sz="2000" dirty="0"/>
              <a:t>Karabük Üniversitesi Ön Lisans, Lisans Eğitim-Öğretim ve Sınav Yönetmeliği </a:t>
            </a:r>
            <a:r>
              <a:rPr lang="tr-TR" sz="2000" u="sng" dirty="0">
                <a:solidFill>
                  <a:srgbClr val="FF0000"/>
                </a:solidFill>
                <a:effectLst>
                  <a:outerShdw blurRad="38100" dist="38100" dir="2700000" algn="tl">
                    <a:srgbClr val="000000">
                      <a:alpha val="43137"/>
                    </a:srgbClr>
                  </a:outerShdw>
                </a:effectLst>
                <a:hlinkClick r:id="rId3">
                  <a:extLst>
                    <a:ext uri="{A12FA001-AC4F-418D-AE19-62706E023703}">
                      <ahyp:hlinkClr xmlns:ahyp="http://schemas.microsoft.com/office/drawing/2018/hyperlinkcolor" val="tx"/>
                    </a:ext>
                  </a:extLst>
                </a:hlinkClick>
              </a:rPr>
              <a:t>Madde </a:t>
            </a:r>
            <a:r>
              <a:rPr lang="tr-TR" sz="2000" u="sng" dirty="0">
                <a:solidFill>
                  <a:srgbClr val="FF0000"/>
                </a:solidFill>
                <a:effectLst>
                  <a:outerShdw blurRad="38100" dist="38100" dir="2700000" algn="tl">
                    <a:srgbClr val="000000">
                      <a:alpha val="43137"/>
                    </a:srgbClr>
                  </a:outerShdw>
                </a:effectLst>
              </a:rPr>
              <a:t>21</a:t>
            </a:r>
            <a:endParaRPr lang="tr-TR" sz="2000" b="1" dirty="0">
              <a:solidFill>
                <a:srgbClr val="FF0000"/>
              </a:solidFill>
            </a:endParaRPr>
          </a:p>
        </p:txBody>
      </p:sp>
    </p:spTree>
    <p:extLst>
      <p:ext uri="{BB962C8B-B14F-4D97-AF65-F5344CB8AC3E}">
        <p14:creationId xmlns:p14="http://schemas.microsoft.com/office/powerpoint/2010/main" val="155874488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Metin kutusu 6">
            <a:extLst>
              <a:ext uri="{FF2B5EF4-FFF2-40B4-BE49-F238E27FC236}">
                <a16:creationId xmlns:a16="http://schemas.microsoft.com/office/drawing/2014/main" id="{5BADC8EF-D191-0648-832E-79AB86630EB4}"/>
              </a:ext>
            </a:extLst>
          </p:cNvPr>
          <p:cNvSpPr txBox="1"/>
          <p:nvPr/>
        </p:nvSpPr>
        <p:spPr>
          <a:xfrm>
            <a:off x="2026483" y="347371"/>
            <a:ext cx="8840345"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defPPr>
              <a:defRPr lang="tr-TR"/>
            </a:defPPr>
            <a:lvl1pPr indent="0" algn="ctr">
              <a:buNone/>
              <a:defRPr sz="4000" b="1"/>
            </a:lvl1pPr>
          </a:lstStyle>
          <a:p>
            <a:r>
              <a:rPr lang="tr-TR" sz="3600" dirty="0"/>
              <a:t>Ders Alma - Ders Silme - Ders Tekrarı</a:t>
            </a:r>
          </a:p>
        </p:txBody>
      </p:sp>
      <p:sp>
        <p:nvSpPr>
          <p:cNvPr id="4" name="İçerik Yer Tutucusu 2">
            <a:extLst>
              <a:ext uri="{FF2B5EF4-FFF2-40B4-BE49-F238E27FC236}">
                <a16:creationId xmlns:a16="http://schemas.microsoft.com/office/drawing/2014/main" id="{188A07A4-A2C4-3EF5-7415-D8F4396D53A4}"/>
              </a:ext>
            </a:extLst>
          </p:cNvPr>
          <p:cNvSpPr>
            <a:spLocks noGrp="1"/>
          </p:cNvSpPr>
          <p:nvPr>
            <p:ph idx="1"/>
          </p:nvPr>
        </p:nvSpPr>
        <p:spPr>
          <a:xfrm>
            <a:off x="973871" y="1636897"/>
            <a:ext cx="9945097" cy="4326727"/>
          </a:xfrm>
        </p:spPr>
        <p:txBody>
          <a:bodyPr>
            <a:noAutofit/>
          </a:bodyPr>
          <a:lstStyle/>
          <a:p>
            <a:pPr marL="0" indent="0" algn="just">
              <a:buNone/>
            </a:pPr>
            <a:r>
              <a:rPr lang="tr-TR" sz="2400" b="1" dirty="0">
                <a:solidFill>
                  <a:srgbClr val="FF0000"/>
                </a:solidFill>
              </a:rPr>
              <a:t>(5)</a:t>
            </a:r>
            <a:r>
              <a:rPr lang="tr-TR" sz="2400" dirty="0"/>
              <a:t> Yatay geçiş, dikey geçiş, sağlık lisans tamamlama, ilahiyat lisans tamamlama yoluyla kayıt yaptıran öğrenciler öncelikle alt yarıyıl derslerini almak şartıyla kayıt yaptırdığı yarıyıldan itibaren 40 </a:t>
            </a:r>
            <a:r>
              <a:rPr lang="tr-TR" sz="2400" dirty="0" err="1"/>
              <a:t>AKTS’ye</a:t>
            </a:r>
            <a:r>
              <a:rPr lang="tr-TR" sz="2400" dirty="0"/>
              <a:t> kadar ders alabilirler.</a:t>
            </a:r>
          </a:p>
          <a:p>
            <a:pPr marL="0" indent="0" algn="just">
              <a:buNone/>
            </a:pPr>
            <a:r>
              <a:rPr lang="tr-TR" sz="2400" b="1" dirty="0">
                <a:solidFill>
                  <a:srgbClr val="FF0000"/>
                </a:solidFill>
              </a:rPr>
              <a:t>(6) </a:t>
            </a:r>
            <a:r>
              <a:rPr lang="tr-TR" sz="2400" dirty="0"/>
              <a:t>Mühendislik tamamlama yoluyla kayıt yaptıran öğrenciler Yükseköğretim Kurulu Başkanlığı tarafından belirlenen kriterler çerçevesinde ders alma işlemlerini yaparlar.</a:t>
            </a:r>
          </a:p>
          <a:p>
            <a:pPr marL="0" indent="0" algn="just">
              <a:buNone/>
            </a:pPr>
            <a:r>
              <a:rPr lang="tr-TR" sz="2400" b="1" dirty="0">
                <a:solidFill>
                  <a:srgbClr val="FF0000"/>
                </a:solidFill>
              </a:rPr>
              <a:t>(7) </a:t>
            </a:r>
            <a:r>
              <a:rPr lang="tr-TR" sz="2400" dirty="0"/>
              <a:t>Öğrenci birbirini izleyen iki yarıyıl sonunda mezun olabilecek durumda ise bu yarıyıllarda en fazla 50 AKTS ders almasına izin verilir. Bu durumda olan öğrenciler akademik takvimde belirtilen süre içerisinde danışmanlarının onayını alarak ilgili Dekanlık/Müdürlüğe müracaat ederler. İlgili yönetim kurulu kararı ile ders almalarına karar verilen bu öğrencilerin ders kayıtları Öğrenci İşleri Daire Başkanlığı tarafından yapılır.</a:t>
            </a:r>
          </a:p>
        </p:txBody>
      </p:sp>
      <p:pic>
        <p:nvPicPr>
          <p:cNvPr id="2" name="Resim 1">
            <a:extLst>
              <a:ext uri="{FF2B5EF4-FFF2-40B4-BE49-F238E27FC236}">
                <a16:creationId xmlns:a16="http://schemas.microsoft.com/office/drawing/2014/main" id="{4C9D8090-8CF2-6261-0A7D-6BCB66EDA23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0346" y="283691"/>
            <a:ext cx="1125791" cy="835246"/>
          </a:xfrm>
          <a:prstGeom prst="rect">
            <a:avLst/>
          </a:prstGeom>
          <a:noFill/>
        </p:spPr>
      </p:pic>
      <p:sp>
        <p:nvSpPr>
          <p:cNvPr id="3" name="Slayt Numarası Yer Tutucusu 2">
            <a:extLst>
              <a:ext uri="{FF2B5EF4-FFF2-40B4-BE49-F238E27FC236}">
                <a16:creationId xmlns:a16="http://schemas.microsoft.com/office/drawing/2014/main" id="{373AEC5B-B143-8A9A-BC02-E486273895A9}"/>
              </a:ext>
            </a:extLst>
          </p:cNvPr>
          <p:cNvSpPr>
            <a:spLocks noGrp="1"/>
          </p:cNvSpPr>
          <p:nvPr>
            <p:ph type="sldNum" sz="quarter" idx="12"/>
          </p:nvPr>
        </p:nvSpPr>
        <p:spPr/>
        <p:txBody>
          <a:bodyPr/>
          <a:lstStyle/>
          <a:p>
            <a:fld id="{E1144718-6C4D-4377-957E-473B28962CB2}" type="slidenum">
              <a:rPr lang="tr-TR" smtClean="0"/>
              <a:t>63</a:t>
            </a:fld>
            <a:endParaRPr lang="tr-TR"/>
          </a:p>
        </p:txBody>
      </p:sp>
      <p:sp>
        <p:nvSpPr>
          <p:cNvPr id="5" name="İçerik Yer Tutucusu 5">
            <a:extLst>
              <a:ext uri="{FF2B5EF4-FFF2-40B4-BE49-F238E27FC236}">
                <a16:creationId xmlns:a16="http://schemas.microsoft.com/office/drawing/2014/main" id="{09158D0B-C750-EB4A-B4EB-C289B5980389}"/>
              </a:ext>
            </a:extLst>
          </p:cNvPr>
          <p:cNvSpPr txBox="1">
            <a:spLocks/>
          </p:cNvSpPr>
          <p:nvPr/>
        </p:nvSpPr>
        <p:spPr>
          <a:xfrm>
            <a:off x="1002671" y="6316702"/>
            <a:ext cx="9991733" cy="412961"/>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Font typeface="Arial" panose="020B0604020202020204" pitchFamily="34" charset="0"/>
              <a:buNone/>
            </a:pPr>
            <a:r>
              <a:rPr lang="tr-TR" sz="2000" b="1" dirty="0">
                <a:solidFill>
                  <a:srgbClr val="FF0000"/>
                </a:solidFill>
              </a:rPr>
              <a:t>Bakınız; </a:t>
            </a:r>
            <a:r>
              <a:rPr lang="tr-TR" sz="2000" dirty="0"/>
              <a:t>Karabük Üniversitesi Ön Lisans, Lisans Eğitim-Öğretim ve Sınav Yönetmeliği </a:t>
            </a:r>
            <a:r>
              <a:rPr lang="tr-TR" sz="2000" u="sng" dirty="0">
                <a:solidFill>
                  <a:srgbClr val="FF0000"/>
                </a:solidFill>
                <a:effectLst>
                  <a:outerShdw blurRad="38100" dist="38100" dir="2700000" algn="tl">
                    <a:srgbClr val="000000">
                      <a:alpha val="43137"/>
                    </a:srgbClr>
                  </a:outerShdw>
                </a:effectLst>
                <a:hlinkClick r:id="rId3">
                  <a:extLst>
                    <a:ext uri="{A12FA001-AC4F-418D-AE19-62706E023703}">
                      <ahyp:hlinkClr xmlns:ahyp="http://schemas.microsoft.com/office/drawing/2018/hyperlinkcolor" val="tx"/>
                    </a:ext>
                  </a:extLst>
                </a:hlinkClick>
              </a:rPr>
              <a:t>Madde </a:t>
            </a:r>
            <a:r>
              <a:rPr lang="tr-TR" sz="2000" u="sng" dirty="0">
                <a:solidFill>
                  <a:srgbClr val="FF0000"/>
                </a:solidFill>
                <a:effectLst>
                  <a:outerShdw blurRad="38100" dist="38100" dir="2700000" algn="tl">
                    <a:srgbClr val="000000">
                      <a:alpha val="43137"/>
                    </a:srgbClr>
                  </a:outerShdw>
                </a:effectLst>
              </a:rPr>
              <a:t>21</a:t>
            </a:r>
            <a:endParaRPr lang="tr-TR" sz="2000" b="1" dirty="0">
              <a:solidFill>
                <a:srgbClr val="FF0000"/>
              </a:solidFill>
            </a:endParaRPr>
          </a:p>
        </p:txBody>
      </p:sp>
    </p:spTree>
    <p:extLst>
      <p:ext uri="{BB962C8B-B14F-4D97-AF65-F5344CB8AC3E}">
        <p14:creationId xmlns:p14="http://schemas.microsoft.com/office/powerpoint/2010/main" val="67881140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Metin kutusu 6">
            <a:extLst>
              <a:ext uri="{FF2B5EF4-FFF2-40B4-BE49-F238E27FC236}">
                <a16:creationId xmlns:a16="http://schemas.microsoft.com/office/drawing/2014/main" id="{5BADC8EF-D191-0648-832E-79AB86630EB4}"/>
              </a:ext>
            </a:extLst>
          </p:cNvPr>
          <p:cNvSpPr txBox="1"/>
          <p:nvPr/>
        </p:nvSpPr>
        <p:spPr>
          <a:xfrm>
            <a:off x="2026483" y="341002"/>
            <a:ext cx="8840345"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defPPr>
              <a:defRPr lang="tr-TR"/>
            </a:defPPr>
            <a:lvl1pPr indent="0" algn="ctr">
              <a:buNone/>
              <a:defRPr sz="4000" b="1"/>
            </a:lvl1pPr>
          </a:lstStyle>
          <a:p>
            <a:r>
              <a:rPr lang="tr-TR" sz="3600" dirty="0"/>
              <a:t>Ders Alma - Ders Silme - Ders Tekrarı</a:t>
            </a:r>
          </a:p>
        </p:txBody>
      </p:sp>
      <p:sp>
        <p:nvSpPr>
          <p:cNvPr id="4" name="İçerik Yer Tutucusu 2">
            <a:extLst>
              <a:ext uri="{FF2B5EF4-FFF2-40B4-BE49-F238E27FC236}">
                <a16:creationId xmlns:a16="http://schemas.microsoft.com/office/drawing/2014/main" id="{188A07A4-A2C4-3EF5-7415-D8F4396D53A4}"/>
              </a:ext>
            </a:extLst>
          </p:cNvPr>
          <p:cNvSpPr>
            <a:spLocks noGrp="1"/>
          </p:cNvSpPr>
          <p:nvPr>
            <p:ph idx="1"/>
          </p:nvPr>
        </p:nvSpPr>
        <p:spPr>
          <a:xfrm>
            <a:off x="786061" y="1832064"/>
            <a:ext cx="10567739" cy="4496905"/>
          </a:xfrm>
        </p:spPr>
        <p:txBody>
          <a:bodyPr>
            <a:noAutofit/>
          </a:bodyPr>
          <a:lstStyle/>
          <a:p>
            <a:pPr marL="0" indent="0" algn="just">
              <a:buNone/>
            </a:pPr>
            <a:r>
              <a:rPr lang="tr-TR" sz="2200" b="1" dirty="0">
                <a:solidFill>
                  <a:srgbClr val="FF0000"/>
                </a:solidFill>
              </a:rPr>
              <a:t>(8) </a:t>
            </a:r>
            <a:r>
              <a:rPr lang="tr-TR" sz="2200" dirty="0"/>
              <a:t>Ders muafiyetleri sonucunda birbirini izleyen iki yarıyıl sonunda mezun olabilecek durumda olan öğrencilere de kayıt tarihlerine bakılmaksızın yedinci fıkrada belirtilen hüküm uygulanır.</a:t>
            </a:r>
          </a:p>
          <a:p>
            <a:pPr marL="0" indent="0" algn="just">
              <a:buNone/>
            </a:pPr>
            <a:r>
              <a:rPr lang="tr-TR" sz="2200" b="1" dirty="0">
                <a:solidFill>
                  <a:srgbClr val="FF0000"/>
                </a:solidFill>
              </a:rPr>
              <a:t>(9) </a:t>
            </a:r>
            <a:r>
              <a:rPr lang="tr-TR" sz="2200" dirty="0"/>
              <a:t>Ön koşul dersler ve öğretim programında bulunması kaydı ile her iki yarıyılda da açılan aynı kodlu dersler hariç olmak üzere</a:t>
            </a:r>
            <a:r>
              <a:rPr lang="tr-TR" sz="2200" b="1" dirty="0"/>
              <a:t>, güz yarıyılında </a:t>
            </a:r>
            <a:r>
              <a:rPr lang="tr-TR" sz="2200" b="1" dirty="0">
                <a:solidFill>
                  <a:srgbClr val="FF0000"/>
                </a:solidFill>
              </a:rPr>
              <a:t>başarısız olunan dersler </a:t>
            </a:r>
            <a:r>
              <a:rPr lang="tr-TR" sz="2200" b="1" dirty="0"/>
              <a:t>güz yarıyılında</a:t>
            </a:r>
            <a:r>
              <a:rPr lang="tr-TR" sz="2200" dirty="0"/>
              <a:t>, </a:t>
            </a:r>
            <a:r>
              <a:rPr lang="tr-TR" sz="2200" b="1" dirty="0"/>
              <a:t>bahar yarıyılında </a:t>
            </a:r>
            <a:r>
              <a:rPr lang="tr-TR" sz="2200" b="1" dirty="0">
                <a:solidFill>
                  <a:srgbClr val="FF0000"/>
                </a:solidFill>
              </a:rPr>
              <a:t>başarısız olunan dersler </a:t>
            </a:r>
            <a:r>
              <a:rPr lang="tr-TR" sz="2200" dirty="0"/>
              <a:t>ise </a:t>
            </a:r>
            <a:r>
              <a:rPr lang="tr-TR" sz="2200" b="1" dirty="0"/>
              <a:t>bahar yarıyılında </a:t>
            </a:r>
            <a:r>
              <a:rPr lang="tr-TR" sz="2200" dirty="0"/>
              <a:t>tekrarlanır.</a:t>
            </a:r>
          </a:p>
          <a:p>
            <a:pPr marL="0" indent="0" algn="just">
              <a:buNone/>
            </a:pPr>
            <a:r>
              <a:rPr lang="tr-TR" sz="2200" b="1" dirty="0">
                <a:solidFill>
                  <a:srgbClr val="FF0000"/>
                </a:solidFill>
              </a:rPr>
              <a:t>(10) </a:t>
            </a:r>
            <a:r>
              <a:rPr lang="tr-TR" sz="2200" dirty="0">
                <a:solidFill>
                  <a:srgbClr val="002060"/>
                </a:solidFill>
              </a:rPr>
              <a:t>Öğrenciler akademik takvimde belirtilen ders ekleme ve ders silme dönemlerinde, danışmanların onayı ile ders ekleyebilirler ve/veya sildirebilirler. Yeni ders ekleyen öğrenciler, akademik takvimde belirtilen derslerin başlama tarihinden itibaren ders ekledikleri tarihe kadar geçen sürede devamsız sayılırlar.</a:t>
            </a:r>
          </a:p>
          <a:p>
            <a:pPr marL="0" indent="0" algn="just">
              <a:buNone/>
            </a:pPr>
            <a:r>
              <a:rPr lang="tr-TR" sz="2200" b="1" dirty="0">
                <a:solidFill>
                  <a:srgbClr val="FF0000"/>
                </a:solidFill>
              </a:rPr>
              <a:t>(11) </a:t>
            </a:r>
            <a:r>
              <a:rPr lang="tr-TR" sz="2200" dirty="0"/>
              <a:t>Öğrenciler, akademik takvimde belirtilen süreler içinde </a:t>
            </a:r>
            <a:r>
              <a:rPr lang="tr-TR" sz="2200" b="1" dirty="0"/>
              <a:t>kaydolmadıkları derslere devam edemez ve bu derslerin sınavlarına giremez</a:t>
            </a:r>
            <a:r>
              <a:rPr lang="tr-TR" sz="2200" dirty="0"/>
              <a:t>. Kaydolmadığı dersin sınavına giren öğrencinin sınavı geçersiz sayılır. </a:t>
            </a:r>
          </a:p>
        </p:txBody>
      </p:sp>
      <p:pic>
        <p:nvPicPr>
          <p:cNvPr id="2" name="Resim 1">
            <a:extLst>
              <a:ext uri="{FF2B5EF4-FFF2-40B4-BE49-F238E27FC236}">
                <a16:creationId xmlns:a16="http://schemas.microsoft.com/office/drawing/2014/main" id="{382342CF-1D3D-55AA-57E6-E6E229B3378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0346" y="283691"/>
            <a:ext cx="1125791" cy="835246"/>
          </a:xfrm>
          <a:prstGeom prst="rect">
            <a:avLst/>
          </a:prstGeom>
          <a:noFill/>
        </p:spPr>
      </p:pic>
      <p:sp>
        <p:nvSpPr>
          <p:cNvPr id="3" name="Slayt Numarası Yer Tutucusu 2">
            <a:extLst>
              <a:ext uri="{FF2B5EF4-FFF2-40B4-BE49-F238E27FC236}">
                <a16:creationId xmlns:a16="http://schemas.microsoft.com/office/drawing/2014/main" id="{40873CFE-3FAC-3646-3757-26B4F703F096}"/>
              </a:ext>
            </a:extLst>
          </p:cNvPr>
          <p:cNvSpPr>
            <a:spLocks noGrp="1"/>
          </p:cNvSpPr>
          <p:nvPr>
            <p:ph type="sldNum" sz="quarter" idx="12"/>
          </p:nvPr>
        </p:nvSpPr>
        <p:spPr/>
        <p:txBody>
          <a:bodyPr/>
          <a:lstStyle/>
          <a:p>
            <a:fld id="{E1144718-6C4D-4377-957E-473B28962CB2}" type="slidenum">
              <a:rPr lang="tr-TR" smtClean="0"/>
              <a:t>64</a:t>
            </a:fld>
            <a:endParaRPr lang="tr-TR"/>
          </a:p>
        </p:txBody>
      </p:sp>
      <p:sp>
        <p:nvSpPr>
          <p:cNvPr id="5" name="İçerik Yer Tutucusu 5">
            <a:extLst>
              <a:ext uri="{FF2B5EF4-FFF2-40B4-BE49-F238E27FC236}">
                <a16:creationId xmlns:a16="http://schemas.microsoft.com/office/drawing/2014/main" id="{A96C6C6B-9DF5-2377-340C-DB3ECAF9AE51}"/>
              </a:ext>
            </a:extLst>
          </p:cNvPr>
          <p:cNvSpPr txBox="1">
            <a:spLocks/>
          </p:cNvSpPr>
          <p:nvPr/>
        </p:nvSpPr>
        <p:spPr>
          <a:xfrm>
            <a:off x="1002671" y="6316702"/>
            <a:ext cx="9991733" cy="412961"/>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Font typeface="Arial" panose="020B0604020202020204" pitchFamily="34" charset="0"/>
              <a:buNone/>
            </a:pPr>
            <a:r>
              <a:rPr lang="tr-TR" sz="2000" b="1" dirty="0">
                <a:solidFill>
                  <a:srgbClr val="FF0000"/>
                </a:solidFill>
              </a:rPr>
              <a:t>Bakınız; </a:t>
            </a:r>
            <a:r>
              <a:rPr lang="tr-TR" sz="2000" dirty="0"/>
              <a:t>Karabük Üniversitesi Ön Lisans, Lisans Eğitim-Öğretim ve Sınav Yönetmeliği </a:t>
            </a:r>
            <a:r>
              <a:rPr lang="tr-TR" sz="2000" u="sng" dirty="0">
                <a:solidFill>
                  <a:srgbClr val="FF0000"/>
                </a:solidFill>
                <a:effectLst>
                  <a:outerShdw blurRad="38100" dist="38100" dir="2700000" algn="tl">
                    <a:srgbClr val="000000">
                      <a:alpha val="43137"/>
                    </a:srgbClr>
                  </a:outerShdw>
                </a:effectLst>
                <a:hlinkClick r:id="rId3">
                  <a:extLst>
                    <a:ext uri="{A12FA001-AC4F-418D-AE19-62706E023703}">
                      <ahyp:hlinkClr xmlns:ahyp="http://schemas.microsoft.com/office/drawing/2018/hyperlinkcolor" val="tx"/>
                    </a:ext>
                  </a:extLst>
                </a:hlinkClick>
              </a:rPr>
              <a:t>Madde </a:t>
            </a:r>
            <a:r>
              <a:rPr lang="tr-TR" sz="2000" u="sng" dirty="0">
                <a:solidFill>
                  <a:srgbClr val="FF0000"/>
                </a:solidFill>
                <a:effectLst>
                  <a:outerShdw blurRad="38100" dist="38100" dir="2700000" algn="tl">
                    <a:srgbClr val="000000">
                      <a:alpha val="43137"/>
                    </a:srgbClr>
                  </a:outerShdw>
                </a:effectLst>
              </a:rPr>
              <a:t>21</a:t>
            </a:r>
            <a:endParaRPr lang="tr-TR" sz="2000" b="1" dirty="0">
              <a:solidFill>
                <a:srgbClr val="FF0000"/>
              </a:solidFill>
            </a:endParaRPr>
          </a:p>
        </p:txBody>
      </p:sp>
    </p:spTree>
    <p:extLst>
      <p:ext uri="{BB962C8B-B14F-4D97-AF65-F5344CB8AC3E}">
        <p14:creationId xmlns:p14="http://schemas.microsoft.com/office/powerpoint/2010/main" val="121026783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Metin kutusu 6">
            <a:extLst>
              <a:ext uri="{FF2B5EF4-FFF2-40B4-BE49-F238E27FC236}">
                <a16:creationId xmlns:a16="http://schemas.microsoft.com/office/drawing/2014/main" id="{5BADC8EF-D191-0648-832E-79AB86630EB4}"/>
              </a:ext>
            </a:extLst>
          </p:cNvPr>
          <p:cNvSpPr txBox="1"/>
          <p:nvPr/>
        </p:nvSpPr>
        <p:spPr>
          <a:xfrm>
            <a:off x="2026483" y="399176"/>
            <a:ext cx="8840345"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defPPr>
              <a:defRPr lang="tr-TR"/>
            </a:defPPr>
            <a:lvl1pPr indent="0" algn="ctr">
              <a:buNone/>
              <a:defRPr sz="4000" b="1"/>
            </a:lvl1pPr>
          </a:lstStyle>
          <a:p>
            <a:r>
              <a:rPr lang="tr-TR" sz="3600" dirty="0"/>
              <a:t>Ders Alma - Ders Silme - Ders Tekrarı</a:t>
            </a:r>
          </a:p>
        </p:txBody>
      </p:sp>
      <p:sp>
        <p:nvSpPr>
          <p:cNvPr id="4" name="İçerik Yer Tutucusu 2">
            <a:extLst>
              <a:ext uri="{FF2B5EF4-FFF2-40B4-BE49-F238E27FC236}">
                <a16:creationId xmlns:a16="http://schemas.microsoft.com/office/drawing/2014/main" id="{188A07A4-A2C4-3EF5-7415-D8F4396D53A4}"/>
              </a:ext>
            </a:extLst>
          </p:cNvPr>
          <p:cNvSpPr>
            <a:spLocks noGrp="1"/>
          </p:cNvSpPr>
          <p:nvPr>
            <p:ph idx="1"/>
          </p:nvPr>
        </p:nvSpPr>
        <p:spPr>
          <a:xfrm>
            <a:off x="897725" y="1948083"/>
            <a:ext cx="10201623" cy="3844961"/>
          </a:xfrm>
        </p:spPr>
        <p:txBody>
          <a:bodyPr>
            <a:noAutofit/>
          </a:bodyPr>
          <a:lstStyle/>
          <a:p>
            <a:pPr marL="0" indent="0" algn="just">
              <a:buNone/>
            </a:pPr>
            <a:r>
              <a:rPr lang="tr-TR" sz="2400" b="1" dirty="0">
                <a:solidFill>
                  <a:srgbClr val="FF0000"/>
                </a:solidFill>
              </a:rPr>
              <a:t>(12) </a:t>
            </a:r>
            <a:r>
              <a:rPr lang="tr-TR" sz="2400" dirty="0"/>
              <a:t>Öğrenci azlığı nedeniyle sınıf teşkil edilemediği için </a:t>
            </a:r>
            <a:r>
              <a:rPr lang="tr-TR" sz="2400" b="1" dirty="0"/>
              <a:t>birinci ve ikinci öğretim birleştirilerek ders yapılan programlar dışında </a:t>
            </a:r>
            <a:r>
              <a:rPr lang="tr-TR" sz="2400" dirty="0"/>
              <a:t>birinci öğretim öğrencileri ikinci öğretimden, ikinci öğretim öğrencileri birinci öğretimden </a:t>
            </a:r>
            <a:r>
              <a:rPr lang="tr-TR" sz="2400" b="1" dirty="0">
                <a:solidFill>
                  <a:srgbClr val="FF0000"/>
                </a:solidFill>
              </a:rPr>
              <a:t>ders alamaz.</a:t>
            </a:r>
          </a:p>
          <a:p>
            <a:pPr marL="0" indent="0" algn="just">
              <a:buNone/>
            </a:pPr>
            <a:endParaRPr lang="tr-TR" sz="1200" dirty="0"/>
          </a:p>
          <a:p>
            <a:pPr marL="0" indent="0" algn="just">
              <a:buNone/>
            </a:pPr>
            <a:r>
              <a:rPr lang="tr-TR" sz="2400" b="1" dirty="0">
                <a:solidFill>
                  <a:srgbClr val="FF0000"/>
                </a:solidFill>
              </a:rPr>
              <a:t> (13) </a:t>
            </a:r>
            <a:r>
              <a:rPr lang="tr-TR" sz="2400" dirty="0"/>
              <a:t>Ders kayıt işlemleri yapılırken öğrencilerin kaydoldukları öğretim programlarındaki </a:t>
            </a:r>
            <a:r>
              <a:rPr lang="tr-TR" sz="2400" b="1" dirty="0"/>
              <a:t>dönemsel yapı sıralı olarak izlenir.</a:t>
            </a:r>
          </a:p>
          <a:p>
            <a:pPr marL="0" indent="0" algn="just">
              <a:buNone/>
            </a:pPr>
            <a:endParaRPr lang="tr-TR" sz="1400" b="1" dirty="0"/>
          </a:p>
          <a:p>
            <a:pPr marL="0" indent="0" algn="just">
              <a:buNone/>
            </a:pPr>
            <a:r>
              <a:rPr lang="tr-TR" sz="2400" dirty="0"/>
              <a:t> </a:t>
            </a:r>
            <a:r>
              <a:rPr lang="tr-TR" sz="2400" b="1" dirty="0">
                <a:solidFill>
                  <a:srgbClr val="FF0000"/>
                </a:solidFill>
              </a:rPr>
              <a:t>(14) </a:t>
            </a:r>
            <a:r>
              <a:rPr lang="tr-TR" sz="2400" dirty="0"/>
              <a:t>Koşullu başarılı olunan dersler genel ağırlıklı not ortalamasını (GANO) yükseltmek amacıyla tekrar alınabilir. </a:t>
            </a:r>
            <a:r>
              <a:rPr lang="tr-TR" sz="2400" dirty="0">
                <a:solidFill>
                  <a:srgbClr val="FF0000"/>
                </a:solidFill>
              </a:rPr>
              <a:t>Tekrarlanan derslerde son alınan not geçerlidir. </a:t>
            </a:r>
          </a:p>
        </p:txBody>
      </p:sp>
      <p:pic>
        <p:nvPicPr>
          <p:cNvPr id="2" name="Resim 1">
            <a:extLst>
              <a:ext uri="{FF2B5EF4-FFF2-40B4-BE49-F238E27FC236}">
                <a16:creationId xmlns:a16="http://schemas.microsoft.com/office/drawing/2014/main" id="{64C448D7-90AB-B063-D3CA-5A4D1794A2B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0346" y="283691"/>
            <a:ext cx="1125791" cy="835246"/>
          </a:xfrm>
          <a:prstGeom prst="rect">
            <a:avLst/>
          </a:prstGeom>
          <a:noFill/>
        </p:spPr>
      </p:pic>
      <p:sp>
        <p:nvSpPr>
          <p:cNvPr id="3" name="Slayt Numarası Yer Tutucusu 2">
            <a:extLst>
              <a:ext uri="{FF2B5EF4-FFF2-40B4-BE49-F238E27FC236}">
                <a16:creationId xmlns:a16="http://schemas.microsoft.com/office/drawing/2014/main" id="{15421541-83A6-7E9A-A00A-6CFE1AAB1145}"/>
              </a:ext>
            </a:extLst>
          </p:cNvPr>
          <p:cNvSpPr>
            <a:spLocks noGrp="1"/>
          </p:cNvSpPr>
          <p:nvPr>
            <p:ph type="sldNum" sz="quarter" idx="12"/>
          </p:nvPr>
        </p:nvSpPr>
        <p:spPr/>
        <p:txBody>
          <a:bodyPr/>
          <a:lstStyle/>
          <a:p>
            <a:fld id="{E1144718-6C4D-4377-957E-473B28962CB2}" type="slidenum">
              <a:rPr lang="tr-TR" smtClean="0"/>
              <a:t>65</a:t>
            </a:fld>
            <a:endParaRPr lang="tr-TR"/>
          </a:p>
        </p:txBody>
      </p:sp>
      <p:sp>
        <p:nvSpPr>
          <p:cNvPr id="5" name="İçerik Yer Tutucusu 5">
            <a:extLst>
              <a:ext uri="{FF2B5EF4-FFF2-40B4-BE49-F238E27FC236}">
                <a16:creationId xmlns:a16="http://schemas.microsoft.com/office/drawing/2014/main" id="{6CC03E93-5DE8-B011-A50E-FC4EB9E59F3D}"/>
              </a:ext>
            </a:extLst>
          </p:cNvPr>
          <p:cNvSpPr txBox="1">
            <a:spLocks/>
          </p:cNvSpPr>
          <p:nvPr/>
        </p:nvSpPr>
        <p:spPr>
          <a:xfrm>
            <a:off x="1002671" y="6316702"/>
            <a:ext cx="9991733" cy="412961"/>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Font typeface="Arial" panose="020B0604020202020204" pitchFamily="34" charset="0"/>
              <a:buNone/>
            </a:pPr>
            <a:r>
              <a:rPr lang="tr-TR" sz="2000" b="1" dirty="0">
                <a:solidFill>
                  <a:srgbClr val="FF0000"/>
                </a:solidFill>
              </a:rPr>
              <a:t>Bakınız; </a:t>
            </a:r>
            <a:r>
              <a:rPr lang="tr-TR" sz="2000" dirty="0"/>
              <a:t>Karabük Üniversitesi Ön Lisans, Lisans Eğitim-Öğretim ve Sınav Yönetmeliği </a:t>
            </a:r>
            <a:r>
              <a:rPr lang="tr-TR" sz="2000" u="sng" dirty="0">
                <a:solidFill>
                  <a:srgbClr val="FF0000"/>
                </a:solidFill>
                <a:effectLst>
                  <a:outerShdw blurRad="38100" dist="38100" dir="2700000" algn="tl">
                    <a:srgbClr val="000000">
                      <a:alpha val="43137"/>
                    </a:srgbClr>
                  </a:outerShdw>
                </a:effectLst>
                <a:hlinkClick r:id="rId3">
                  <a:extLst>
                    <a:ext uri="{A12FA001-AC4F-418D-AE19-62706E023703}">
                      <ahyp:hlinkClr xmlns:ahyp="http://schemas.microsoft.com/office/drawing/2018/hyperlinkcolor" val="tx"/>
                    </a:ext>
                  </a:extLst>
                </a:hlinkClick>
              </a:rPr>
              <a:t>Madde </a:t>
            </a:r>
            <a:r>
              <a:rPr lang="tr-TR" sz="2000" u="sng" dirty="0">
                <a:solidFill>
                  <a:srgbClr val="FF0000"/>
                </a:solidFill>
                <a:effectLst>
                  <a:outerShdw blurRad="38100" dist="38100" dir="2700000" algn="tl">
                    <a:srgbClr val="000000">
                      <a:alpha val="43137"/>
                    </a:srgbClr>
                  </a:outerShdw>
                </a:effectLst>
              </a:rPr>
              <a:t>21</a:t>
            </a:r>
            <a:endParaRPr lang="tr-TR" sz="2000" b="1" dirty="0">
              <a:solidFill>
                <a:srgbClr val="FF0000"/>
              </a:solidFill>
            </a:endParaRPr>
          </a:p>
        </p:txBody>
      </p:sp>
    </p:spTree>
    <p:extLst>
      <p:ext uri="{BB962C8B-B14F-4D97-AF65-F5344CB8AC3E}">
        <p14:creationId xmlns:p14="http://schemas.microsoft.com/office/powerpoint/2010/main" val="355887009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Metin kutusu 6">
            <a:extLst>
              <a:ext uri="{FF2B5EF4-FFF2-40B4-BE49-F238E27FC236}">
                <a16:creationId xmlns:a16="http://schemas.microsoft.com/office/drawing/2014/main" id="{5BADC8EF-D191-0648-832E-79AB86630EB4}"/>
              </a:ext>
            </a:extLst>
          </p:cNvPr>
          <p:cNvSpPr txBox="1"/>
          <p:nvPr/>
        </p:nvSpPr>
        <p:spPr>
          <a:xfrm>
            <a:off x="2874710" y="378148"/>
            <a:ext cx="6745684"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marL="0" indent="0" algn="ctr">
              <a:buNone/>
            </a:pPr>
            <a:r>
              <a:rPr lang="tr-TR" sz="3600" dirty="0"/>
              <a:t>Devam Zorunluluğu</a:t>
            </a:r>
            <a:endParaRPr lang="tr-TR" sz="3600" b="1" dirty="0"/>
          </a:p>
        </p:txBody>
      </p:sp>
      <p:sp>
        <p:nvSpPr>
          <p:cNvPr id="4" name="İçerik Yer Tutucusu 2">
            <a:extLst>
              <a:ext uri="{FF2B5EF4-FFF2-40B4-BE49-F238E27FC236}">
                <a16:creationId xmlns:a16="http://schemas.microsoft.com/office/drawing/2014/main" id="{188A07A4-A2C4-3EF5-7415-D8F4396D53A4}"/>
              </a:ext>
            </a:extLst>
          </p:cNvPr>
          <p:cNvSpPr>
            <a:spLocks noGrp="1"/>
          </p:cNvSpPr>
          <p:nvPr>
            <p:ph idx="1"/>
          </p:nvPr>
        </p:nvSpPr>
        <p:spPr>
          <a:xfrm>
            <a:off x="450346" y="1792016"/>
            <a:ext cx="11020165" cy="4179481"/>
          </a:xfrm>
        </p:spPr>
        <p:txBody>
          <a:bodyPr>
            <a:noAutofit/>
          </a:bodyPr>
          <a:lstStyle/>
          <a:p>
            <a:pPr marL="0" indent="0" algn="just">
              <a:buNone/>
            </a:pPr>
            <a:r>
              <a:rPr lang="tr-TR" sz="2400" b="1" dirty="0">
                <a:solidFill>
                  <a:srgbClr val="FF0000"/>
                </a:solidFill>
              </a:rPr>
              <a:t>1) </a:t>
            </a:r>
            <a:r>
              <a:rPr lang="tr-TR" sz="2400" dirty="0"/>
              <a:t>Öğrenciler derslere, uygulamalara ve sınavlara katılmak zorundadır. Devam zorunluluğu </a:t>
            </a:r>
            <a:r>
              <a:rPr lang="tr-TR" sz="2400" b="1" dirty="0"/>
              <a:t>teorik derslerde en az %70</a:t>
            </a:r>
            <a:r>
              <a:rPr lang="tr-TR" sz="2400" dirty="0"/>
              <a:t>, </a:t>
            </a:r>
            <a:r>
              <a:rPr lang="tr-TR" sz="2400" b="1" dirty="0">
                <a:solidFill>
                  <a:srgbClr val="FF0000"/>
                </a:solidFill>
              </a:rPr>
              <a:t>uygulamalı derslerde ise en az %80’dir. </a:t>
            </a:r>
            <a:r>
              <a:rPr lang="tr-TR" sz="2400" dirty="0"/>
              <a:t>Bu şartları yerine getiremeyen öğrenciler o dersin sınavlarına giremezler. Belirtilen devamsızlık sınırı, üçüncü fıkrada belirtilen durumlar dışında hiçbir şekilde aşılamaz. Devamsızlıkları nedeniyle sınava girme hakkı bulunmayanların isimleri, dersi veren öğretim elemanı tarafından en geç derslerin son bulduğu tarihte öğrencilere duyurulur.</a:t>
            </a:r>
          </a:p>
          <a:p>
            <a:pPr marL="0" indent="0" algn="just">
              <a:buNone/>
            </a:pPr>
            <a:r>
              <a:rPr lang="tr-TR" sz="2400" b="1" dirty="0">
                <a:solidFill>
                  <a:srgbClr val="FF0000"/>
                </a:solidFill>
              </a:rPr>
              <a:t>2) </a:t>
            </a:r>
            <a:r>
              <a:rPr lang="tr-TR" sz="2400" dirty="0"/>
              <a:t>Bir dersin devam şartını yerine getirip başarısız olan öğrencilerin, dersi tekrarlamaları durumunda teorik derslerde yeniden devam şartı aranmaz, ancak uygulaması olan derslerden başarısız olan öğrencilerden yeniden devam şartı aranıp aranmayacağına ilgili yönetim kurulu tarafından karar verilir. Alınan yönetim kurulu kararları öğrencilere duyurulur. Bu durumdaki öğrencilerin başarı notunun belirlenmesinde, dersi tekrarladığı dönemdeki notları dikkate alınır.</a:t>
            </a:r>
          </a:p>
        </p:txBody>
      </p:sp>
      <p:pic>
        <p:nvPicPr>
          <p:cNvPr id="2" name="Resim 1">
            <a:extLst>
              <a:ext uri="{FF2B5EF4-FFF2-40B4-BE49-F238E27FC236}">
                <a16:creationId xmlns:a16="http://schemas.microsoft.com/office/drawing/2014/main" id="{80D21490-913F-FB5B-1738-B990B369DBB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0346" y="283691"/>
            <a:ext cx="1125791" cy="835246"/>
          </a:xfrm>
          <a:prstGeom prst="rect">
            <a:avLst/>
          </a:prstGeom>
          <a:noFill/>
        </p:spPr>
      </p:pic>
      <p:sp>
        <p:nvSpPr>
          <p:cNvPr id="3" name="Slayt Numarası Yer Tutucusu 2">
            <a:extLst>
              <a:ext uri="{FF2B5EF4-FFF2-40B4-BE49-F238E27FC236}">
                <a16:creationId xmlns:a16="http://schemas.microsoft.com/office/drawing/2014/main" id="{D84EA39C-D108-3929-352C-2922E1185F0F}"/>
              </a:ext>
            </a:extLst>
          </p:cNvPr>
          <p:cNvSpPr>
            <a:spLocks noGrp="1"/>
          </p:cNvSpPr>
          <p:nvPr>
            <p:ph type="sldNum" sz="quarter" idx="12"/>
          </p:nvPr>
        </p:nvSpPr>
        <p:spPr/>
        <p:txBody>
          <a:bodyPr/>
          <a:lstStyle/>
          <a:p>
            <a:fld id="{E1144718-6C4D-4377-957E-473B28962CB2}" type="slidenum">
              <a:rPr lang="tr-TR" smtClean="0"/>
              <a:t>66</a:t>
            </a:fld>
            <a:endParaRPr lang="tr-TR"/>
          </a:p>
        </p:txBody>
      </p:sp>
      <p:sp>
        <p:nvSpPr>
          <p:cNvPr id="5" name="İçerik Yer Tutucusu 5">
            <a:extLst>
              <a:ext uri="{FF2B5EF4-FFF2-40B4-BE49-F238E27FC236}">
                <a16:creationId xmlns:a16="http://schemas.microsoft.com/office/drawing/2014/main" id="{3FDC7848-4834-C158-2B79-5E2A0C8BF963}"/>
              </a:ext>
            </a:extLst>
          </p:cNvPr>
          <p:cNvSpPr txBox="1">
            <a:spLocks/>
          </p:cNvSpPr>
          <p:nvPr/>
        </p:nvSpPr>
        <p:spPr>
          <a:xfrm>
            <a:off x="670705" y="6314853"/>
            <a:ext cx="9991733" cy="412961"/>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Font typeface="Arial" panose="020B0604020202020204" pitchFamily="34" charset="0"/>
              <a:buNone/>
            </a:pPr>
            <a:r>
              <a:rPr lang="tr-TR" sz="2000" b="1" dirty="0">
                <a:solidFill>
                  <a:srgbClr val="FF0000"/>
                </a:solidFill>
              </a:rPr>
              <a:t>Bakınız; </a:t>
            </a:r>
            <a:r>
              <a:rPr lang="tr-TR" sz="2000" dirty="0"/>
              <a:t>Karabük Üniversitesi Ön Lisans, Lisans Eğitim-Öğretim ve Sınav Yönetmeliği </a:t>
            </a:r>
            <a:r>
              <a:rPr lang="tr-TR" sz="2000" u="sng" dirty="0">
                <a:solidFill>
                  <a:srgbClr val="FF0000"/>
                </a:solidFill>
                <a:effectLst>
                  <a:outerShdw blurRad="38100" dist="38100" dir="2700000" algn="tl">
                    <a:srgbClr val="000000">
                      <a:alpha val="43137"/>
                    </a:srgbClr>
                  </a:outerShdw>
                </a:effectLst>
                <a:hlinkClick r:id="rId3">
                  <a:extLst>
                    <a:ext uri="{A12FA001-AC4F-418D-AE19-62706E023703}">
                      <ahyp:hlinkClr xmlns:ahyp="http://schemas.microsoft.com/office/drawing/2018/hyperlinkcolor" val="tx"/>
                    </a:ext>
                  </a:extLst>
                </a:hlinkClick>
              </a:rPr>
              <a:t>Madde </a:t>
            </a:r>
            <a:r>
              <a:rPr lang="tr-TR" sz="2000" u="sng" dirty="0">
                <a:solidFill>
                  <a:srgbClr val="FF0000"/>
                </a:solidFill>
                <a:effectLst>
                  <a:outerShdw blurRad="38100" dist="38100" dir="2700000" algn="tl">
                    <a:srgbClr val="000000">
                      <a:alpha val="43137"/>
                    </a:srgbClr>
                  </a:outerShdw>
                </a:effectLst>
              </a:rPr>
              <a:t>22</a:t>
            </a:r>
            <a:endParaRPr lang="tr-TR" sz="2000" b="1" dirty="0">
              <a:solidFill>
                <a:srgbClr val="FF0000"/>
              </a:solidFill>
            </a:endParaRPr>
          </a:p>
        </p:txBody>
      </p:sp>
    </p:spTree>
    <p:extLst>
      <p:ext uri="{BB962C8B-B14F-4D97-AF65-F5344CB8AC3E}">
        <p14:creationId xmlns:p14="http://schemas.microsoft.com/office/powerpoint/2010/main" val="238523496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Metin kutusu 6">
            <a:extLst>
              <a:ext uri="{FF2B5EF4-FFF2-40B4-BE49-F238E27FC236}">
                <a16:creationId xmlns:a16="http://schemas.microsoft.com/office/drawing/2014/main" id="{5BADC8EF-D191-0648-832E-79AB86630EB4}"/>
              </a:ext>
            </a:extLst>
          </p:cNvPr>
          <p:cNvSpPr txBox="1"/>
          <p:nvPr/>
        </p:nvSpPr>
        <p:spPr>
          <a:xfrm>
            <a:off x="2874710" y="378148"/>
            <a:ext cx="6745684"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marL="0" indent="0" algn="ctr">
              <a:buNone/>
            </a:pPr>
            <a:r>
              <a:rPr lang="tr-TR" sz="3600" dirty="0"/>
              <a:t>Devam Zorunluluğu</a:t>
            </a:r>
            <a:endParaRPr lang="tr-TR" sz="3600" b="1" dirty="0"/>
          </a:p>
        </p:txBody>
      </p:sp>
      <p:sp>
        <p:nvSpPr>
          <p:cNvPr id="4" name="İçerik Yer Tutucusu 2">
            <a:extLst>
              <a:ext uri="{FF2B5EF4-FFF2-40B4-BE49-F238E27FC236}">
                <a16:creationId xmlns:a16="http://schemas.microsoft.com/office/drawing/2014/main" id="{188A07A4-A2C4-3EF5-7415-D8F4396D53A4}"/>
              </a:ext>
            </a:extLst>
          </p:cNvPr>
          <p:cNvSpPr>
            <a:spLocks noGrp="1"/>
          </p:cNvSpPr>
          <p:nvPr>
            <p:ph idx="1"/>
          </p:nvPr>
        </p:nvSpPr>
        <p:spPr>
          <a:xfrm>
            <a:off x="685442" y="1822568"/>
            <a:ext cx="10475089" cy="4086992"/>
          </a:xfrm>
        </p:spPr>
        <p:txBody>
          <a:bodyPr>
            <a:noAutofit/>
          </a:bodyPr>
          <a:lstStyle/>
          <a:p>
            <a:pPr marL="0" indent="0" algn="just">
              <a:buNone/>
            </a:pPr>
            <a:r>
              <a:rPr lang="tr-TR" sz="2400" b="1" dirty="0">
                <a:solidFill>
                  <a:srgbClr val="FF0000"/>
                </a:solidFill>
              </a:rPr>
              <a:t>(3) </a:t>
            </a:r>
            <a:r>
              <a:rPr lang="tr-TR" sz="2400" dirty="0"/>
              <a:t>Üniversite Yönetim Kurulu tarafından görevlendirilen öğrencilerin, milli takım ve üniversiteler arası spor karşılaşmalarında veya kültürel etkinliklerde bu etkinliklere katılmalarının zorunlu olması durumunda öğrenime devam edemedikleri süreler, devam süresinin hesabında dikkate alınmaz. Bu süreler içinde giremedikleri ara sınavlara ilgili yönetim kurulunca belirlenecek tarihlerde girerler. Öğrenciler bu faaliyetlere ilişkin programları; bu faaliyetleri yürüten yetkililerden alacakları belgelerle birlikte Dekanlığa/Müdürlüğe bildirmek zorundadır. Yukarıdaki faaliyetler kapsamında </a:t>
            </a:r>
            <a:r>
              <a:rPr lang="tr-TR" sz="2400" b="1" dirty="0">
                <a:solidFill>
                  <a:srgbClr val="FF0000"/>
                </a:solidFill>
              </a:rPr>
              <a:t>Üniversite Yönetim Kurulunun bir öğrenci için verebileceği toplam izin süresi en fazla 20 gündür. </a:t>
            </a:r>
            <a:r>
              <a:rPr lang="tr-TR" sz="2400" dirty="0"/>
              <a:t>İzinlerin faaliyetlerden önce alınması zorunludur. Spor yarışmaları ile kültürel etkinliklere katılacak öğrencilere söz konusu faaliyetlerden hemen önce yapılacak olan en son hazırlık çalışmaları için Üniversite Yönetim Kurulu tarafından izin verilebilir.</a:t>
            </a:r>
            <a:endParaRPr lang="tr-TR" sz="3600" dirty="0"/>
          </a:p>
        </p:txBody>
      </p:sp>
      <p:pic>
        <p:nvPicPr>
          <p:cNvPr id="2" name="Resim 1">
            <a:extLst>
              <a:ext uri="{FF2B5EF4-FFF2-40B4-BE49-F238E27FC236}">
                <a16:creationId xmlns:a16="http://schemas.microsoft.com/office/drawing/2014/main" id="{A9AF3ABA-5713-9E5E-9C2E-5A382E2A723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0346" y="283691"/>
            <a:ext cx="1125791" cy="835246"/>
          </a:xfrm>
          <a:prstGeom prst="rect">
            <a:avLst/>
          </a:prstGeom>
          <a:noFill/>
        </p:spPr>
      </p:pic>
      <p:sp>
        <p:nvSpPr>
          <p:cNvPr id="3" name="Slayt Numarası Yer Tutucusu 2">
            <a:extLst>
              <a:ext uri="{FF2B5EF4-FFF2-40B4-BE49-F238E27FC236}">
                <a16:creationId xmlns:a16="http://schemas.microsoft.com/office/drawing/2014/main" id="{B839EA6D-D8CF-9411-D6FB-919AD3BF972F}"/>
              </a:ext>
            </a:extLst>
          </p:cNvPr>
          <p:cNvSpPr>
            <a:spLocks noGrp="1"/>
          </p:cNvSpPr>
          <p:nvPr>
            <p:ph type="sldNum" sz="quarter" idx="12"/>
          </p:nvPr>
        </p:nvSpPr>
        <p:spPr/>
        <p:txBody>
          <a:bodyPr/>
          <a:lstStyle/>
          <a:p>
            <a:fld id="{E1144718-6C4D-4377-957E-473B28962CB2}" type="slidenum">
              <a:rPr lang="tr-TR" smtClean="0"/>
              <a:t>67</a:t>
            </a:fld>
            <a:endParaRPr lang="tr-TR"/>
          </a:p>
        </p:txBody>
      </p:sp>
      <p:sp>
        <p:nvSpPr>
          <p:cNvPr id="5" name="İçerik Yer Tutucusu 5">
            <a:extLst>
              <a:ext uri="{FF2B5EF4-FFF2-40B4-BE49-F238E27FC236}">
                <a16:creationId xmlns:a16="http://schemas.microsoft.com/office/drawing/2014/main" id="{11521BEE-C750-131D-E2C6-35C60810B1DA}"/>
              </a:ext>
            </a:extLst>
          </p:cNvPr>
          <p:cNvSpPr txBox="1">
            <a:spLocks/>
          </p:cNvSpPr>
          <p:nvPr/>
        </p:nvSpPr>
        <p:spPr>
          <a:xfrm>
            <a:off x="840180" y="6348082"/>
            <a:ext cx="9991733" cy="412961"/>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Font typeface="Arial" panose="020B0604020202020204" pitchFamily="34" charset="0"/>
              <a:buNone/>
            </a:pPr>
            <a:r>
              <a:rPr lang="tr-TR" sz="2000" b="1" dirty="0">
                <a:solidFill>
                  <a:srgbClr val="FF0000"/>
                </a:solidFill>
              </a:rPr>
              <a:t>Bakınız; </a:t>
            </a:r>
            <a:r>
              <a:rPr lang="tr-TR" sz="2000" dirty="0"/>
              <a:t>Karabük Üniversitesi Ön Lisans, Lisans Eğitim-Öğretim ve Sınav Yönetmeliği </a:t>
            </a:r>
            <a:r>
              <a:rPr lang="tr-TR" sz="2000" u="sng" dirty="0">
                <a:solidFill>
                  <a:srgbClr val="FF0000"/>
                </a:solidFill>
                <a:effectLst>
                  <a:outerShdw blurRad="38100" dist="38100" dir="2700000" algn="tl">
                    <a:srgbClr val="000000">
                      <a:alpha val="43137"/>
                    </a:srgbClr>
                  </a:outerShdw>
                </a:effectLst>
                <a:hlinkClick r:id="rId3">
                  <a:extLst>
                    <a:ext uri="{A12FA001-AC4F-418D-AE19-62706E023703}">
                      <ahyp:hlinkClr xmlns:ahyp="http://schemas.microsoft.com/office/drawing/2018/hyperlinkcolor" val="tx"/>
                    </a:ext>
                  </a:extLst>
                </a:hlinkClick>
              </a:rPr>
              <a:t>Madde </a:t>
            </a:r>
            <a:r>
              <a:rPr lang="tr-TR" sz="2000" u="sng" dirty="0">
                <a:solidFill>
                  <a:srgbClr val="FF0000"/>
                </a:solidFill>
                <a:effectLst>
                  <a:outerShdw blurRad="38100" dist="38100" dir="2700000" algn="tl">
                    <a:srgbClr val="000000">
                      <a:alpha val="43137"/>
                    </a:srgbClr>
                  </a:outerShdw>
                </a:effectLst>
              </a:rPr>
              <a:t>22</a:t>
            </a:r>
            <a:endParaRPr lang="tr-TR" sz="2000" b="1" dirty="0">
              <a:solidFill>
                <a:srgbClr val="FF0000"/>
              </a:solidFill>
            </a:endParaRPr>
          </a:p>
        </p:txBody>
      </p:sp>
    </p:spTree>
    <p:extLst>
      <p:ext uri="{BB962C8B-B14F-4D97-AF65-F5344CB8AC3E}">
        <p14:creationId xmlns:p14="http://schemas.microsoft.com/office/powerpoint/2010/main" val="63912421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Metin kutusu 6">
            <a:extLst>
              <a:ext uri="{FF2B5EF4-FFF2-40B4-BE49-F238E27FC236}">
                <a16:creationId xmlns:a16="http://schemas.microsoft.com/office/drawing/2014/main" id="{5BADC8EF-D191-0648-832E-79AB86630EB4}"/>
              </a:ext>
            </a:extLst>
          </p:cNvPr>
          <p:cNvSpPr txBox="1"/>
          <p:nvPr/>
        </p:nvSpPr>
        <p:spPr>
          <a:xfrm>
            <a:off x="3038676" y="375557"/>
            <a:ext cx="6745684"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marL="0" indent="0" algn="ctr">
              <a:buNone/>
            </a:pPr>
            <a:r>
              <a:rPr lang="tr-TR" sz="3600" dirty="0"/>
              <a:t>Devam Zorunluluğu</a:t>
            </a:r>
            <a:endParaRPr lang="tr-TR" sz="3600" b="1" dirty="0"/>
          </a:p>
        </p:txBody>
      </p:sp>
      <p:sp>
        <p:nvSpPr>
          <p:cNvPr id="4" name="İçerik Yer Tutucusu 2">
            <a:extLst>
              <a:ext uri="{FF2B5EF4-FFF2-40B4-BE49-F238E27FC236}">
                <a16:creationId xmlns:a16="http://schemas.microsoft.com/office/drawing/2014/main" id="{188A07A4-A2C4-3EF5-7415-D8F4396D53A4}"/>
              </a:ext>
            </a:extLst>
          </p:cNvPr>
          <p:cNvSpPr>
            <a:spLocks noGrp="1"/>
          </p:cNvSpPr>
          <p:nvPr>
            <p:ph idx="1"/>
          </p:nvPr>
        </p:nvSpPr>
        <p:spPr>
          <a:xfrm>
            <a:off x="754298" y="1986363"/>
            <a:ext cx="10510439" cy="3087368"/>
          </a:xfrm>
        </p:spPr>
        <p:txBody>
          <a:bodyPr>
            <a:noAutofit/>
          </a:bodyPr>
          <a:lstStyle/>
          <a:p>
            <a:pPr marL="0" indent="0" algn="just">
              <a:buNone/>
            </a:pPr>
            <a:r>
              <a:rPr lang="tr-TR" b="1" dirty="0">
                <a:solidFill>
                  <a:srgbClr val="FF0000"/>
                </a:solidFill>
              </a:rPr>
              <a:t>(4) </a:t>
            </a:r>
            <a:r>
              <a:rPr lang="tr-TR" dirty="0"/>
              <a:t>Derslere devam durumu öğretim elemanı tarafından izlenir. </a:t>
            </a:r>
          </a:p>
          <a:p>
            <a:pPr marL="0" indent="0" algn="just">
              <a:buNone/>
            </a:pPr>
            <a:endParaRPr lang="tr-TR" sz="1050" dirty="0"/>
          </a:p>
          <a:p>
            <a:pPr marL="0" indent="0" algn="just">
              <a:buNone/>
            </a:pPr>
            <a:r>
              <a:rPr lang="tr-TR" b="1" dirty="0">
                <a:solidFill>
                  <a:srgbClr val="FF0000"/>
                </a:solidFill>
              </a:rPr>
              <a:t>(5) </a:t>
            </a:r>
            <a:r>
              <a:rPr lang="tr-TR" dirty="0"/>
              <a:t>Seçmeli bir dersin devam şartını yerine getirip başarısız olan öğrencilerden, başarısız olunan dersi almayıp grup içerisinden farklı bir ders alması durumunda derse devam şartı aranır.</a:t>
            </a:r>
          </a:p>
          <a:p>
            <a:pPr marL="0" indent="0" algn="just">
              <a:buNone/>
            </a:pPr>
            <a:endParaRPr lang="tr-TR" sz="1050" dirty="0">
              <a:solidFill>
                <a:srgbClr val="FF0000"/>
              </a:solidFill>
            </a:endParaRPr>
          </a:p>
          <a:p>
            <a:pPr marL="0" indent="0" algn="just">
              <a:buNone/>
            </a:pPr>
            <a:r>
              <a:rPr lang="tr-TR" b="1" dirty="0">
                <a:solidFill>
                  <a:srgbClr val="FF0000"/>
                </a:solidFill>
              </a:rPr>
              <a:t>(6) </a:t>
            </a:r>
            <a:r>
              <a:rPr lang="tr-TR" dirty="0"/>
              <a:t>Üniversiteden süreli uzaklaştırma cezası alan öğrencilerin cezalı oldukları süre öğrenim süresinden sayılır. Öğrenciler, bu süreler içinde katkı payı/öğrenim ücretini ödemeye devam eder.</a:t>
            </a:r>
            <a:endParaRPr lang="tr-TR" sz="4000" dirty="0"/>
          </a:p>
        </p:txBody>
      </p:sp>
      <p:pic>
        <p:nvPicPr>
          <p:cNvPr id="2" name="Resim 1">
            <a:extLst>
              <a:ext uri="{FF2B5EF4-FFF2-40B4-BE49-F238E27FC236}">
                <a16:creationId xmlns:a16="http://schemas.microsoft.com/office/drawing/2014/main" id="{9559FC54-A6B3-2839-F864-C32EE007FAB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0346" y="283691"/>
            <a:ext cx="1125791" cy="835246"/>
          </a:xfrm>
          <a:prstGeom prst="rect">
            <a:avLst/>
          </a:prstGeom>
          <a:noFill/>
        </p:spPr>
      </p:pic>
      <p:sp>
        <p:nvSpPr>
          <p:cNvPr id="3" name="Slayt Numarası Yer Tutucusu 2">
            <a:extLst>
              <a:ext uri="{FF2B5EF4-FFF2-40B4-BE49-F238E27FC236}">
                <a16:creationId xmlns:a16="http://schemas.microsoft.com/office/drawing/2014/main" id="{09FDC928-BB56-EBF3-B06E-02D6B1F04B4A}"/>
              </a:ext>
            </a:extLst>
          </p:cNvPr>
          <p:cNvSpPr>
            <a:spLocks noGrp="1"/>
          </p:cNvSpPr>
          <p:nvPr>
            <p:ph type="sldNum" sz="quarter" idx="12"/>
          </p:nvPr>
        </p:nvSpPr>
        <p:spPr/>
        <p:txBody>
          <a:bodyPr/>
          <a:lstStyle/>
          <a:p>
            <a:fld id="{E1144718-6C4D-4377-957E-473B28962CB2}" type="slidenum">
              <a:rPr lang="tr-TR" smtClean="0"/>
              <a:t>68</a:t>
            </a:fld>
            <a:endParaRPr lang="tr-TR"/>
          </a:p>
        </p:txBody>
      </p:sp>
      <p:sp>
        <p:nvSpPr>
          <p:cNvPr id="5" name="İçerik Yer Tutucusu 5">
            <a:extLst>
              <a:ext uri="{FF2B5EF4-FFF2-40B4-BE49-F238E27FC236}">
                <a16:creationId xmlns:a16="http://schemas.microsoft.com/office/drawing/2014/main" id="{8DF61FB1-BCF7-893D-2DB1-FADFAADDDD2B}"/>
              </a:ext>
            </a:extLst>
          </p:cNvPr>
          <p:cNvSpPr txBox="1">
            <a:spLocks/>
          </p:cNvSpPr>
          <p:nvPr/>
        </p:nvSpPr>
        <p:spPr>
          <a:xfrm>
            <a:off x="1013241" y="6306166"/>
            <a:ext cx="9991733" cy="412961"/>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Font typeface="Arial" panose="020B0604020202020204" pitchFamily="34" charset="0"/>
              <a:buNone/>
            </a:pPr>
            <a:r>
              <a:rPr lang="tr-TR" sz="2000" b="1" dirty="0">
                <a:solidFill>
                  <a:srgbClr val="FF0000"/>
                </a:solidFill>
              </a:rPr>
              <a:t>Bakınız; </a:t>
            </a:r>
            <a:r>
              <a:rPr lang="tr-TR" sz="2000" dirty="0"/>
              <a:t>Karabük Üniversitesi Ön Lisans, Lisans Eğitim-Öğretim ve Sınav Yönetmeliği </a:t>
            </a:r>
            <a:r>
              <a:rPr lang="tr-TR" sz="2000" u="sng" dirty="0">
                <a:solidFill>
                  <a:srgbClr val="FF0000"/>
                </a:solidFill>
                <a:effectLst>
                  <a:outerShdw blurRad="38100" dist="38100" dir="2700000" algn="tl">
                    <a:srgbClr val="000000">
                      <a:alpha val="43137"/>
                    </a:srgbClr>
                  </a:outerShdw>
                </a:effectLst>
                <a:hlinkClick r:id="rId3">
                  <a:extLst>
                    <a:ext uri="{A12FA001-AC4F-418D-AE19-62706E023703}">
                      <ahyp:hlinkClr xmlns:ahyp="http://schemas.microsoft.com/office/drawing/2018/hyperlinkcolor" val="tx"/>
                    </a:ext>
                  </a:extLst>
                </a:hlinkClick>
              </a:rPr>
              <a:t>Madde </a:t>
            </a:r>
            <a:r>
              <a:rPr lang="tr-TR" sz="2000" u="sng" dirty="0">
                <a:solidFill>
                  <a:srgbClr val="FF0000"/>
                </a:solidFill>
                <a:effectLst>
                  <a:outerShdw blurRad="38100" dist="38100" dir="2700000" algn="tl">
                    <a:srgbClr val="000000">
                      <a:alpha val="43137"/>
                    </a:srgbClr>
                  </a:outerShdw>
                </a:effectLst>
              </a:rPr>
              <a:t>22</a:t>
            </a:r>
            <a:endParaRPr lang="tr-TR" sz="2000" b="1" dirty="0">
              <a:solidFill>
                <a:srgbClr val="FF0000"/>
              </a:solidFill>
            </a:endParaRPr>
          </a:p>
        </p:txBody>
      </p:sp>
    </p:spTree>
    <p:extLst>
      <p:ext uri="{BB962C8B-B14F-4D97-AF65-F5344CB8AC3E}">
        <p14:creationId xmlns:p14="http://schemas.microsoft.com/office/powerpoint/2010/main" val="381111899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Picture 17" descr="Bir sayfada bir kalem gölgelendirme numarasını hareket eden el ile tutma">
            <a:extLst>
              <a:ext uri="{FF2B5EF4-FFF2-40B4-BE49-F238E27FC236}">
                <a16:creationId xmlns:a16="http://schemas.microsoft.com/office/drawing/2014/main" id="{FAFF0F24-7EFE-4FFC-8261-C07145265012}"/>
              </a:ext>
            </a:extLst>
          </p:cNvPr>
          <p:cNvPicPr>
            <a:picLocks noChangeAspect="1"/>
          </p:cNvPicPr>
          <p:nvPr/>
        </p:nvPicPr>
        <p:blipFill rotWithShape="1">
          <a:blip r:embed="rId2"/>
          <a:srcRect t="2498" r="9091" b="20893"/>
          <a:stretch/>
        </p:blipFill>
        <p:spPr>
          <a:xfrm>
            <a:off x="0" y="10"/>
            <a:ext cx="12191980" cy="6857990"/>
          </a:xfrm>
          <a:prstGeom prst="rect">
            <a:avLst/>
          </a:prstGeom>
        </p:spPr>
      </p:pic>
      <p:sp>
        <p:nvSpPr>
          <p:cNvPr id="37" name="Rectangle 36">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719777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Metin kutusu 6">
            <a:extLst>
              <a:ext uri="{FF2B5EF4-FFF2-40B4-BE49-F238E27FC236}">
                <a16:creationId xmlns:a16="http://schemas.microsoft.com/office/drawing/2014/main" id="{5BADC8EF-D191-0648-832E-79AB86630EB4}"/>
              </a:ext>
            </a:extLst>
          </p:cNvPr>
          <p:cNvSpPr txBox="1"/>
          <p:nvPr/>
        </p:nvSpPr>
        <p:spPr>
          <a:xfrm>
            <a:off x="2149856" y="266657"/>
            <a:ext cx="5269516" cy="80377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marL="0" indent="0" algn="ctr">
              <a:lnSpc>
                <a:spcPct val="90000"/>
              </a:lnSpc>
              <a:spcBef>
                <a:spcPct val="0"/>
              </a:spcBef>
              <a:spcAft>
                <a:spcPts val="600"/>
              </a:spcAft>
            </a:pPr>
            <a:r>
              <a:rPr lang="en-US" sz="4000" b="1" dirty="0">
                <a:solidFill>
                  <a:srgbClr val="FF0000"/>
                </a:solidFill>
                <a:latin typeface="+mj-lt"/>
                <a:ea typeface="+mj-ea"/>
                <a:cs typeface="+mj-cs"/>
              </a:rPr>
              <a:t>Sınavlar</a:t>
            </a:r>
          </a:p>
        </p:txBody>
      </p:sp>
      <p:sp>
        <p:nvSpPr>
          <p:cNvPr id="3" name="İçerik Yer Tutucusu 2">
            <a:extLst>
              <a:ext uri="{FF2B5EF4-FFF2-40B4-BE49-F238E27FC236}">
                <a16:creationId xmlns:a16="http://schemas.microsoft.com/office/drawing/2014/main" id="{C8BA96D9-9C92-5A06-7496-15D06FCB8015}"/>
              </a:ext>
            </a:extLst>
          </p:cNvPr>
          <p:cNvSpPr>
            <a:spLocks noGrp="1"/>
          </p:cNvSpPr>
          <p:nvPr>
            <p:ph idx="1"/>
          </p:nvPr>
        </p:nvSpPr>
        <p:spPr>
          <a:xfrm>
            <a:off x="277278" y="1758714"/>
            <a:ext cx="7257378" cy="4459205"/>
          </a:xfrm>
          <a:solidFill>
            <a:schemeClr val="accent6">
              <a:lumMod val="60000"/>
              <a:lumOff val="40000"/>
            </a:schemeClr>
          </a:solidFill>
        </p:spPr>
        <p:txBody>
          <a:bodyPr vert="horz" lIns="91440" tIns="45720" rIns="91440" bIns="45720" rtlCol="0">
            <a:normAutofit lnSpcReduction="10000"/>
          </a:bodyPr>
          <a:lstStyle/>
          <a:p>
            <a:pPr algn="just"/>
            <a:r>
              <a:rPr lang="en-US" sz="2400" dirty="0">
                <a:latin typeface="Abadi" panose="020B0604020104020204" pitchFamily="34" charset="0"/>
              </a:rPr>
              <a:t>   Sınavlar; </a:t>
            </a:r>
            <a:r>
              <a:rPr lang="en-US" sz="2400" dirty="0">
                <a:solidFill>
                  <a:srgbClr val="FF0000"/>
                </a:solidFill>
                <a:latin typeface="Abadi" panose="020B0604020104020204" pitchFamily="34" charset="0"/>
              </a:rPr>
              <a:t>ara sınav, yarıyıl sonu sınavı, bütünleme sınavı, mazeret sınavı, tek ders sınavı, muafiyet sınavı ve ek ders sınavı </a:t>
            </a:r>
            <a:r>
              <a:rPr lang="en-US" sz="2400" dirty="0">
                <a:latin typeface="Abadi" panose="020B0604020104020204" pitchFamily="34" charset="0"/>
              </a:rPr>
              <a:t>olarak gruplandırılır. 
   Sınavlar yazılı, sözlü, hem yazılı hem sözlü, ödev veya uygulamalı olmak üzere yüz yüze veya çevrimiçi olarak yapılabilir. 
  Bölüm Başkanlıklarının önerisi üzerine Dekanlık/Müdürlükler tarafından belirlenen sınav programları, sınavlardan en az iki hafta önce ilgili birim web sayfalarında ve/veya öğrenci otomasyon sisteminde ilan edilir.
 Bütünleme sınav programlarında bu süre bir hafta olarak uygulanabilir.</a:t>
            </a:r>
          </a:p>
        </p:txBody>
      </p:sp>
      <p:pic>
        <p:nvPicPr>
          <p:cNvPr id="2" name="Resim 1">
            <a:extLst>
              <a:ext uri="{FF2B5EF4-FFF2-40B4-BE49-F238E27FC236}">
                <a16:creationId xmlns:a16="http://schemas.microsoft.com/office/drawing/2014/main" id="{194983EA-93CF-0F5A-BF30-FFD923FD8E6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7278" y="202794"/>
            <a:ext cx="1125791" cy="931498"/>
          </a:xfrm>
          <a:prstGeom prst="rect">
            <a:avLst/>
          </a:prstGeom>
          <a:noFill/>
        </p:spPr>
      </p:pic>
      <p:sp>
        <p:nvSpPr>
          <p:cNvPr id="4" name="Slayt Numarası Yer Tutucusu 3">
            <a:extLst>
              <a:ext uri="{FF2B5EF4-FFF2-40B4-BE49-F238E27FC236}">
                <a16:creationId xmlns:a16="http://schemas.microsoft.com/office/drawing/2014/main" id="{84CE4587-F3CF-1A9C-9A19-DB6655267E62}"/>
              </a:ext>
            </a:extLst>
          </p:cNvPr>
          <p:cNvSpPr>
            <a:spLocks noGrp="1"/>
          </p:cNvSpPr>
          <p:nvPr>
            <p:ph type="sldNum" sz="quarter" idx="12"/>
          </p:nvPr>
        </p:nvSpPr>
        <p:spPr/>
        <p:txBody>
          <a:bodyPr/>
          <a:lstStyle/>
          <a:p>
            <a:fld id="{E1144718-6C4D-4377-957E-473B28962CB2}" type="slidenum">
              <a:rPr lang="tr-TR" smtClean="0"/>
              <a:t>69</a:t>
            </a:fld>
            <a:endParaRPr lang="tr-TR"/>
          </a:p>
        </p:txBody>
      </p:sp>
      <p:sp>
        <p:nvSpPr>
          <p:cNvPr id="5" name="İçerik Yer Tutucusu 5">
            <a:extLst>
              <a:ext uri="{FF2B5EF4-FFF2-40B4-BE49-F238E27FC236}">
                <a16:creationId xmlns:a16="http://schemas.microsoft.com/office/drawing/2014/main" id="{B7C3A349-7ED0-27F2-AC12-DA1226B7F377}"/>
              </a:ext>
            </a:extLst>
          </p:cNvPr>
          <p:cNvSpPr txBox="1">
            <a:spLocks/>
          </p:cNvSpPr>
          <p:nvPr/>
        </p:nvSpPr>
        <p:spPr>
          <a:xfrm>
            <a:off x="277278" y="6376776"/>
            <a:ext cx="9991733" cy="412961"/>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Font typeface="Arial" panose="020B0604020202020204" pitchFamily="34" charset="0"/>
              <a:buNone/>
            </a:pPr>
            <a:r>
              <a:rPr lang="tr-TR" sz="2000" b="1" dirty="0">
                <a:solidFill>
                  <a:srgbClr val="FF0000"/>
                </a:solidFill>
              </a:rPr>
              <a:t>Bakınız; </a:t>
            </a:r>
            <a:r>
              <a:rPr lang="tr-TR" sz="2000" dirty="0"/>
              <a:t>Karabük Üniversitesi Ön Lisans, Lisans Eğitim-Öğretim ve Sınav Yönetmeliği </a:t>
            </a:r>
            <a:r>
              <a:rPr lang="tr-TR" sz="2000" u="sng" dirty="0">
                <a:solidFill>
                  <a:srgbClr val="FF0000"/>
                </a:solidFill>
                <a:effectLst>
                  <a:outerShdw blurRad="38100" dist="38100" dir="2700000" algn="tl">
                    <a:srgbClr val="000000">
                      <a:alpha val="43137"/>
                    </a:srgbClr>
                  </a:outerShdw>
                </a:effectLst>
                <a:hlinkClick r:id="rId4">
                  <a:extLst>
                    <a:ext uri="{A12FA001-AC4F-418D-AE19-62706E023703}">
                      <ahyp:hlinkClr xmlns:ahyp="http://schemas.microsoft.com/office/drawing/2018/hyperlinkcolor" val="tx"/>
                    </a:ext>
                  </a:extLst>
                </a:hlinkClick>
              </a:rPr>
              <a:t>Madde </a:t>
            </a:r>
            <a:r>
              <a:rPr lang="tr-TR" sz="2000" u="sng" dirty="0">
                <a:solidFill>
                  <a:srgbClr val="FF0000"/>
                </a:solidFill>
                <a:effectLst>
                  <a:outerShdw blurRad="38100" dist="38100" dir="2700000" algn="tl">
                    <a:srgbClr val="000000">
                      <a:alpha val="43137"/>
                    </a:srgbClr>
                  </a:outerShdw>
                </a:effectLst>
              </a:rPr>
              <a:t>23</a:t>
            </a:r>
            <a:endParaRPr lang="tr-TR" sz="2000" b="1" dirty="0">
              <a:solidFill>
                <a:srgbClr val="FF0000"/>
              </a:solidFill>
            </a:endParaRPr>
          </a:p>
        </p:txBody>
      </p:sp>
    </p:spTree>
    <p:extLst>
      <p:ext uri="{BB962C8B-B14F-4D97-AF65-F5344CB8AC3E}">
        <p14:creationId xmlns:p14="http://schemas.microsoft.com/office/powerpoint/2010/main" val="8516857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7BF1945-CE31-EA65-917C-4062BF5A4E8F}"/>
              </a:ext>
            </a:extLst>
          </p:cNvPr>
          <p:cNvSpPr txBox="1">
            <a:spLocks/>
          </p:cNvSpPr>
          <p:nvPr/>
        </p:nvSpPr>
        <p:spPr>
          <a:xfrm>
            <a:off x="2138454" y="296454"/>
            <a:ext cx="7915091" cy="705602"/>
          </a:xfrm>
          <a:prstGeom prst="rect">
            <a:avLst/>
          </a:prstGeom>
          <a:solidFill>
            <a:srgbClr val="00B050"/>
          </a:solidFill>
        </p:spPr>
        <p:style>
          <a:lnRef idx="2">
            <a:schemeClr val="accent3">
              <a:shade val="50000"/>
            </a:schemeClr>
          </a:lnRef>
          <a:fillRef idx="1">
            <a:schemeClr val="accent3"/>
          </a:fillRef>
          <a:effectRef idx="0">
            <a:schemeClr val="accent3"/>
          </a:effectRef>
          <a:fontRef idx="minor">
            <a:schemeClr val="lt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tr-TR" sz="3200" b="1" dirty="0">
                <a:solidFill>
                  <a:schemeClr val="tx1"/>
                </a:solidFill>
                <a:latin typeface="Calibri Light" panose="020F0302020204030204" pitchFamily="34" charset="0"/>
                <a:cs typeface="Calibri Light" panose="020F0302020204030204" pitchFamily="34" charset="0"/>
              </a:rPr>
              <a:t> ÖĞRENCİ İŞLERİ DAİRE BAŞKANLIĞI</a:t>
            </a:r>
          </a:p>
        </p:txBody>
      </p:sp>
      <p:pic>
        <p:nvPicPr>
          <p:cNvPr id="10" name="Resim 9">
            <a:extLst>
              <a:ext uri="{FF2B5EF4-FFF2-40B4-BE49-F238E27FC236}">
                <a16:creationId xmlns:a16="http://schemas.microsoft.com/office/drawing/2014/main" id="{B87AFCB1-2F51-07C6-9998-268301B6FC8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3822" y="215001"/>
            <a:ext cx="1046777" cy="828662"/>
          </a:xfrm>
          <a:prstGeom prst="rect">
            <a:avLst/>
          </a:prstGeom>
          <a:noFill/>
        </p:spPr>
      </p:pic>
      <p:sp>
        <p:nvSpPr>
          <p:cNvPr id="11" name="Slayt Numarası Yer Tutucusu 10">
            <a:extLst>
              <a:ext uri="{FF2B5EF4-FFF2-40B4-BE49-F238E27FC236}">
                <a16:creationId xmlns:a16="http://schemas.microsoft.com/office/drawing/2014/main" id="{949F7E8D-8107-99B4-5C7D-77A9A0B5115F}"/>
              </a:ext>
            </a:extLst>
          </p:cNvPr>
          <p:cNvSpPr>
            <a:spLocks noGrp="1"/>
          </p:cNvSpPr>
          <p:nvPr>
            <p:ph type="sldNum" sz="quarter" idx="12"/>
          </p:nvPr>
        </p:nvSpPr>
        <p:spPr/>
        <p:txBody>
          <a:bodyPr/>
          <a:lstStyle/>
          <a:p>
            <a:fld id="{8EBC6BAF-969E-4A62-8392-EC9FE5D1E995}" type="slidenum">
              <a:rPr lang="tr-TR" smtClean="0"/>
              <a:t>7</a:t>
            </a:fld>
            <a:endParaRPr lang="tr-TR"/>
          </a:p>
        </p:txBody>
      </p:sp>
      <p:pic>
        <p:nvPicPr>
          <p:cNvPr id="9" name="Resim 8">
            <a:extLst>
              <a:ext uri="{FF2B5EF4-FFF2-40B4-BE49-F238E27FC236}">
                <a16:creationId xmlns:a16="http://schemas.microsoft.com/office/drawing/2014/main" id="{4C690560-0BF3-AADB-52D1-77A35158406D}"/>
              </a:ext>
            </a:extLst>
          </p:cNvPr>
          <p:cNvPicPr>
            <a:picLocks noChangeAspect="1"/>
          </p:cNvPicPr>
          <p:nvPr/>
        </p:nvPicPr>
        <p:blipFill rotWithShape="1">
          <a:blip r:embed="rId3"/>
          <a:srcRect l="6482" t="4322" r="1944" b="20823"/>
          <a:stretch/>
        </p:blipFill>
        <p:spPr>
          <a:xfrm>
            <a:off x="287866" y="1431020"/>
            <a:ext cx="11616266" cy="5211979"/>
          </a:xfrm>
          <a:prstGeom prst="rect">
            <a:avLst/>
          </a:prstGeom>
        </p:spPr>
        <p:style>
          <a:lnRef idx="2">
            <a:schemeClr val="accent1"/>
          </a:lnRef>
          <a:fillRef idx="1">
            <a:schemeClr val="lt1"/>
          </a:fillRef>
          <a:effectRef idx="0">
            <a:schemeClr val="accent1"/>
          </a:effectRef>
          <a:fontRef idx="minor">
            <a:schemeClr val="dk1"/>
          </a:fontRef>
        </p:style>
      </p:pic>
      <p:sp>
        <p:nvSpPr>
          <p:cNvPr id="3" name="Oval 2">
            <a:extLst>
              <a:ext uri="{FF2B5EF4-FFF2-40B4-BE49-F238E27FC236}">
                <a16:creationId xmlns:a16="http://schemas.microsoft.com/office/drawing/2014/main" id="{4D0A950C-1633-7D97-25A4-A2BC27B33F9C}"/>
              </a:ext>
            </a:extLst>
          </p:cNvPr>
          <p:cNvSpPr/>
          <p:nvPr/>
        </p:nvSpPr>
        <p:spPr>
          <a:xfrm>
            <a:off x="7429343" y="3318934"/>
            <a:ext cx="4345991" cy="3219980"/>
          </a:xfrm>
          <a:prstGeom prst="ellipse">
            <a:avLst/>
          </a:prstGeom>
          <a:solidFill>
            <a:srgbClr val="00B05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dirty="0">
                <a:solidFill>
                  <a:schemeClr val="tx1"/>
                </a:solidFill>
              </a:rPr>
              <a:t>Öğrenci İşleri Daire Başkanlığı Personelinin  </a:t>
            </a:r>
            <a:r>
              <a:rPr lang="tr-TR" sz="2400" dirty="0">
                <a:solidFill>
                  <a:schemeClr val="bg1"/>
                </a:solidFill>
              </a:rPr>
              <a:t>Görev Alanları </a:t>
            </a:r>
            <a:r>
              <a:rPr lang="tr-TR" sz="2400" dirty="0">
                <a:solidFill>
                  <a:schemeClr val="tx1"/>
                </a:solidFill>
              </a:rPr>
              <a:t>listesine buradan ulaşabilir, işleminize göre ilgili personel bilgilerini bulabilirsiniz.</a:t>
            </a:r>
            <a:endParaRPr lang="tr-TR" sz="2400" dirty="0"/>
          </a:p>
        </p:txBody>
      </p:sp>
      <p:cxnSp>
        <p:nvCxnSpPr>
          <p:cNvPr id="4" name="Düz Ok Bağlayıcısı 3">
            <a:extLst>
              <a:ext uri="{FF2B5EF4-FFF2-40B4-BE49-F238E27FC236}">
                <a16:creationId xmlns:a16="http://schemas.microsoft.com/office/drawing/2014/main" id="{BCF31B5E-12FF-EF24-1DAA-BB1ECA4B0C4F}"/>
              </a:ext>
            </a:extLst>
          </p:cNvPr>
          <p:cNvCxnSpPr>
            <a:cxnSpLocks/>
          </p:cNvCxnSpPr>
          <p:nvPr/>
        </p:nvCxnSpPr>
        <p:spPr>
          <a:xfrm flipH="1" flipV="1">
            <a:off x="6807119" y="5256159"/>
            <a:ext cx="858037" cy="469957"/>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19273735-4DB7-82EB-B194-479F0A19D1F6}"/>
              </a:ext>
            </a:extLst>
          </p:cNvPr>
          <p:cNvSpPr/>
          <p:nvPr/>
        </p:nvSpPr>
        <p:spPr>
          <a:xfrm>
            <a:off x="1996372" y="2912533"/>
            <a:ext cx="903111" cy="61015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Oval 5">
            <a:extLst>
              <a:ext uri="{FF2B5EF4-FFF2-40B4-BE49-F238E27FC236}">
                <a16:creationId xmlns:a16="http://schemas.microsoft.com/office/drawing/2014/main" id="{7D470100-E432-41E1-BF5E-2FD09D8042A0}"/>
              </a:ext>
            </a:extLst>
          </p:cNvPr>
          <p:cNvSpPr/>
          <p:nvPr/>
        </p:nvSpPr>
        <p:spPr>
          <a:xfrm>
            <a:off x="4339645" y="4471960"/>
            <a:ext cx="2925217" cy="82519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9006183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Metin kutusu 6">
            <a:extLst>
              <a:ext uri="{FF2B5EF4-FFF2-40B4-BE49-F238E27FC236}">
                <a16:creationId xmlns:a16="http://schemas.microsoft.com/office/drawing/2014/main" id="{5BADC8EF-D191-0648-832E-79AB86630EB4}"/>
              </a:ext>
            </a:extLst>
          </p:cNvPr>
          <p:cNvSpPr txBox="1"/>
          <p:nvPr/>
        </p:nvSpPr>
        <p:spPr>
          <a:xfrm>
            <a:off x="2723158" y="389961"/>
            <a:ext cx="6745684"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0" indent="0" algn="ctr">
              <a:buNone/>
            </a:pPr>
            <a:r>
              <a:rPr lang="tr-TR" sz="3600" b="1" dirty="0"/>
              <a:t>Sınavlar</a:t>
            </a:r>
          </a:p>
        </p:txBody>
      </p:sp>
      <p:sp>
        <p:nvSpPr>
          <p:cNvPr id="3" name="İçerik Yer Tutucusu 2">
            <a:extLst>
              <a:ext uri="{FF2B5EF4-FFF2-40B4-BE49-F238E27FC236}">
                <a16:creationId xmlns:a16="http://schemas.microsoft.com/office/drawing/2014/main" id="{C8BA96D9-9C92-5A06-7496-15D06FCB8015}"/>
              </a:ext>
            </a:extLst>
          </p:cNvPr>
          <p:cNvSpPr>
            <a:spLocks noGrp="1"/>
          </p:cNvSpPr>
          <p:nvPr>
            <p:ph idx="1"/>
          </p:nvPr>
        </p:nvSpPr>
        <p:spPr>
          <a:xfrm>
            <a:off x="327349" y="1773656"/>
            <a:ext cx="11374656" cy="4159065"/>
          </a:xfrm>
        </p:spPr>
        <p:txBody>
          <a:bodyPr>
            <a:noAutofit/>
          </a:bodyPr>
          <a:lstStyle/>
          <a:p>
            <a:pPr algn="just">
              <a:buFont typeface="Wingdings" panose="05000000000000000000" pitchFamily="2" charset="2"/>
              <a:buChar char="Ø"/>
            </a:pPr>
            <a:r>
              <a:rPr lang="tr-TR" sz="2400" dirty="0"/>
              <a:t>   </a:t>
            </a:r>
            <a:r>
              <a:rPr lang="tr-TR" sz="2400" dirty="0">
                <a:solidFill>
                  <a:srgbClr val="FF0000"/>
                </a:solidFill>
              </a:rPr>
              <a:t>Zorunlu hallerde sınavlar, ilgili yönetim kurulu kararı ile cumartesi ve/veya pazar günleri de yapılabilir.</a:t>
            </a:r>
          </a:p>
          <a:p>
            <a:pPr algn="just">
              <a:buFont typeface="Wingdings" panose="05000000000000000000" pitchFamily="2" charset="2"/>
              <a:buChar char="Ø"/>
            </a:pPr>
            <a:r>
              <a:rPr lang="tr-TR" sz="2400" dirty="0"/>
              <a:t>   Öğrenciler sınava ilan edilen gün, saat ve yerde girmek ve öğrenci kimlik kartını veya kimliği teşhise yarayacak kimlik belgelerini yanlarında bulundurmak zorundadır. </a:t>
            </a:r>
          </a:p>
          <a:p>
            <a:pPr algn="just">
              <a:buFont typeface="Wingdings" panose="05000000000000000000" pitchFamily="2" charset="2"/>
              <a:buChar char="Ø"/>
            </a:pPr>
            <a:r>
              <a:rPr lang="tr-TR" sz="2400" dirty="0"/>
              <a:t>   Her ders için en az bir ara sınav yapılır.</a:t>
            </a:r>
          </a:p>
          <a:p>
            <a:pPr algn="just">
              <a:buFont typeface="Wingdings" panose="05000000000000000000" pitchFamily="2" charset="2"/>
              <a:buChar char="Ø"/>
            </a:pPr>
            <a:r>
              <a:rPr lang="tr-TR" sz="2400" dirty="0"/>
              <a:t>   Sınavlarda </a:t>
            </a:r>
            <a:r>
              <a:rPr lang="tr-TR" sz="2400" b="1" dirty="0"/>
              <a:t>kopya çekme girişiminde bulunan</a:t>
            </a:r>
            <a:r>
              <a:rPr lang="tr-TR" sz="2400" dirty="0"/>
              <a:t>, </a:t>
            </a:r>
            <a:r>
              <a:rPr lang="tr-TR" sz="2400" b="1" dirty="0">
                <a:solidFill>
                  <a:srgbClr val="FF0000"/>
                </a:solidFill>
              </a:rPr>
              <a:t>kopya çeken</a:t>
            </a:r>
            <a:r>
              <a:rPr lang="tr-TR" sz="2400" dirty="0"/>
              <a:t>, </a:t>
            </a:r>
            <a:r>
              <a:rPr lang="tr-TR" sz="2400" b="1" dirty="0"/>
              <a:t>kopya çekenlere yardım eden</a:t>
            </a:r>
            <a:r>
              <a:rPr lang="tr-TR" sz="2400" dirty="0"/>
              <a:t>, </a:t>
            </a:r>
            <a:r>
              <a:rPr lang="tr-TR" sz="2400" b="1" dirty="0">
                <a:solidFill>
                  <a:srgbClr val="FF0000"/>
                </a:solidFill>
              </a:rPr>
              <a:t>kendi yerine başkasını sınava sokan</a:t>
            </a:r>
            <a:r>
              <a:rPr lang="tr-TR" sz="2400" dirty="0"/>
              <a:t>, </a:t>
            </a:r>
            <a:r>
              <a:rPr lang="tr-TR" sz="2400" b="1" dirty="0"/>
              <a:t>başkasının yerine sınava giren veya sınav sırasında genel düzeni bozan</a:t>
            </a:r>
            <a:r>
              <a:rPr lang="tr-TR" sz="2400" dirty="0"/>
              <a:t>, </a:t>
            </a:r>
            <a:r>
              <a:rPr lang="tr-TR" sz="2400" b="1" dirty="0">
                <a:solidFill>
                  <a:srgbClr val="FF0000"/>
                </a:solidFill>
              </a:rPr>
              <a:t>sınav salonunda iletişim araçları bulunduran </a:t>
            </a:r>
            <a:r>
              <a:rPr lang="tr-TR" sz="2400" dirty="0"/>
              <a:t>öğrenciler hakkında tutanak tutulur ve </a:t>
            </a:r>
            <a:r>
              <a:rPr lang="tr-TR" sz="2400" b="1" dirty="0">
                <a:highlight>
                  <a:srgbClr val="00FF00"/>
                </a:highlight>
              </a:rPr>
              <a:t>bu öğrencilere o sınavdan 0 (sıfır) notu verilir. </a:t>
            </a:r>
            <a:r>
              <a:rPr lang="tr-TR" sz="2400" dirty="0"/>
              <a:t>Ayrıca bu durumdaki öğrenciler hakkında, 18/8/2012 tarihli ve 28388 sayılı Resmî </a:t>
            </a:r>
            <a:r>
              <a:rPr lang="tr-TR" sz="2400" dirty="0" err="1"/>
              <a:t>Gazete’de</a:t>
            </a:r>
            <a:r>
              <a:rPr lang="tr-TR" sz="2400" dirty="0"/>
              <a:t> yayımlanan Yükseköğretim Kurumları Öğrenci Disiplin Yönetmeliği hükümleri uygulanır.</a:t>
            </a:r>
          </a:p>
          <a:p>
            <a:pPr algn="just">
              <a:buFont typeface="Wingdings" panose="05000000000000000000" pitchFamily="2" charset="2"/>
              <a:buChar char="Ø"/>
            </a:pPr>
            <a:endParaRPr lang="tr-TR" sz="2400" dirty="0"/>
          </a:p>
        </p:txBody>
      </p:sp>
      <p:pic>
        <p:nvPicPr>
          <p:cNvPr id="2" name="Resim 1">
            <a:extLst>
              <a:ext uri="{FF2B5EF4-FFF2-40B4-BE49-F238E27FC236}">
                <a16:creationId xmlns:a16="http://schemas.microsoft.com/office/drawing/2014/main" id="{EA6B16E2-3D6F-D5DE-B3C7-1BAFF97DE64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8892" y="286575"/>
            <a:ext cx="1125791" cy="931498"/>
          </a:xfrm>
          <a:prstGeom prst="rect">
            <a:avLst/>
          </a:prstGeom>
          <a:noFill/>
        </p:spPr>
      </p:pic>
      <p:sp>
        <p:nvSpPr>
          <p:cNvPr id="4" name="Slayt Numarası Yer Tutucusu 3">
            <a:extLst>
              <a:ext uri="{FF2B5EF4-FFF2-40B4-BE49-F238E27FC236}">
                <a16:creationId xmlns:a16="http://schemas.microsoft.com/office/drawing/2014/main" id="{8518C5A4-EC6D-9714-E975-8AD69A21DFF5}"/>
              </a:ext>
            </a:extLst>
          </p:cNvPr>
          <p:cNvSpPr>
            <a:spLocks noGrp="1"/>
          </p:cNvSpPr>
          <p:nvPr>
            <p:ph type="sldNum" sz="quarter" idx="12"/>
          </p:nvPr>
        </p:nvSpPr>
        <p:spPr/>
        <p:txBody>
          <a:bodyPr/>
          <a:lstStyle/>
          <a:p>
            <a:fld id="{E1144718-6C4D-4377-957E-473B28962CB2}" type="slidenum">
              <a:rPr lang="tr-TR" smtClean="0"/>
              <a:t>70</a:t>
            </a:fld>
            <a:endParaRPr lang="tr-TR"/>
          </a:p>
        </p:txBody>
      </p:sp>
      <p:sp>
        <p:nvSpPr>
          <p:cNvPr id="5" name="İçerik Yer Tutucusu 5">
            <a:extLst>
              <a:ext uri="{FF2B5EF4-FFF2-40B4-BE49-F238E27FC236}">
                <a16:creationId xmlns:a16="http://schemas.microsoft.com/office/drawing/2014/main" id="{23A49E2C-BFCB-3308-9310-D20518C792BC}"/>
              </a:ext>
            </a:extLst>
          </p:cNvPr>
          <p:cNvSpPr txBox="1">
            <a:spLocks/>
          </p:cNvSpPr>
          <p:nvPr/>
        </p:nvSpPr>
        <p:spPr>
          <a:xfrm>
            <a:off x="668892" y="6332431"/>
            <a:ext cx="9991733" cy="412961"/>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Font typeface="Arial" panose="020B0604020202020204" pitchFamily="34" charset="0"/>
              <a:buNone/>
            </a:pPr>
            <a:r>
              <a:rPr lang="tr-TR" sz="2000" b="1" dirty="0">
                <a:solidFill>
                  <a:srgbClr val="FF0000"/>
                </a:solidFill>
              </a:rPr>
              <a:t>Bakınız; </a:t>
            </a:r>
            <a:r>
              <a:rPr lang="tr-TR" sz="2000" dirty="0"/>
              <a:t>Karabük Üniversitesi Ön Lisans, Lisans Eğitim-Öğretim ve Sınav Yönetmeliği </a:t>
            </a:r>
            <a:r>
              <a:rPr lang="tr-TR" sz="2000" u="sng" dirty="0">
                <a:solidFill>
                  <a:srgbClr val="FF0000"/>
                </a:solidFill>
                <a:effectLst>
                  <a:outerShdw blurRad="38100" dist="38100" dir="2700000" algn="tl">
                    <a:srgbClr val="000000">
                      <a:alpha val="43137"/>
                    </a:srgbClr>
                  </a:outerShdw>
                </a:effectLst>
                <a:hlinkClick r:id="rId3">
                  <a:extLst>
                    <a:ext uri="{A12FA001-AC4F-418D-AE19-62706E023703}">
                      <ahyp:hlinkClr xmlns:ahyp="http://schemas.microsoft.com/office/drawing/2018/hyperlinkcolor" val="tx"/>
                    </a:ext>
                  </a:extLst>
                </a:hlinkClick>
              </a:rPr>
              <a:t>Madde </a:t>
            </a:r>
            <a:r>
              <a:rPr lang="tr-TR" sz="2000" u="sng" dirty="0">
                <a:solidFill>
                  <a:srgbClr val="FF0000"/>
                </a:solidFill>
                <a:effectLst>
                  <a:outerShdw blurRad="38100" dist="38100" dir="2700000" algn="tl">
                    <a:srgbClr val="000000">
                      <a:alpha val="43137"/>
                    </a:srgbClr>
                  </a:outerShdw>
                </a:effectLst>
              </a:rPr>
              <a:t>23</a:t>
            </a:r>
            <a:endParaRPr lang="tr-TR" sz="2000" b="1" dirty="0">
              <a:solidFill>
                <a:srgbClr val="FF0000"/>
              </a:solidFill>
            </a:endParaRPr>
          </a:p>
        </p:txBody>
      </p:sp>
    </p:spTree>
    <p:extLst>
      <p:ext uri="{BB962C8B-B14F-4D97-AF65-F5344CB8AC3E}">
        <p14:creationId xmlns:p14="http://schemas.microsoft.com/office/powerpoint/2010/main" val="226788225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Metin kutusu 6">
            <a:extLst>
              <a:ext uri="{FF2B5EF4-FFF2-40B4-BE49-F238E27FC236}">
                <a16:creationId xmlns:a16="http://schemas.microsoft.com/office/drawing/2014/main" id="{5BADC8EF-D191-0648-832E-79AB86630EB4}"/>
              </a:ext>
            </a:extLst>
          </p:cNvPr>
          <p:cNvSpPr txBox="1"/>
          <p:nvPr/>
        </p:nvSpPr>
        <p:spPr>
          <a:xfrm>
            <a:off x="2695220" y="187045"/>
            <a:ext cx="5528528" cy="12003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tr-TR" sz="3600" b="1" dirty="0"/>
              <a:t>Sınavlar ve </a:t>
            </a:r>
          </a:p>
          <a:p>
            <a:pPr algn="ctr"/>
            <a:r>
              <a:rPr lang="tr-TR" sz="3600" b="1" dirty="0"/>
              <a:t>Katkı Oranları</a:t>
            </a:r>
          </a:p>
        </p:txBody>
      </p:sp>
      <p:sp>
        <p:nvSpPr>
          <p:cNvPr id="4" name="İçerik Yer Tutucusu 3">
            <a:extLst>
              <a:ext uri="{FF2B5EF4-FFF2-40B4-BE49-F238E27FC236}">
                <a16:creationId xmlns:a16="http://schemas.microsoft.com/office/drawing/2014/main" id="{D526D3FF-A93F-DF87-2023-3BAB7389EE52}"/>
              </a:ext>
            </a:extLst>
          </p:cNvPr>
          <p:cNvSpPr>
            <a:spLocks noGrp="1"/>
          </p:cNvSpPr>
          <p:nvPr>
            <p:ph idx="1"/>
          </p:nvPr>
        </p:nvSpPr>
        <p:spPr>
          <a:xfrm>
            <a:off x="607680" y="1795711"/>
            <a:ext cx="11013302" cy="4978759"/>
          </a:xfrm>
        </p:spPr>
        <p:txBody>
          <a:bodyPr>
            <a:normAutofit/>
          </a:bodyPr>
          <a:lstStyle/>
          <a:p>
            <a:pPr algn="just">
              <a:buFont typeface="Wingdings" panose="05000000000000000000" pitchFamily="2" charset="2"/>
              <a:buChar char="Ø"/>
            </a:pPr>
            <a:r>
              <a:rPr lang="tr-TR" sz="2400" dirty="0"/>
              <a:t>   Bir dersteki harf başarı notu, öğrencinin yıl içerisindeki faaliyetlerinin ve sınavlarının birlikte değerlendirilmesiyle belirlenir. Yıl içindeki çalışmalardan ara sınav dışında kalan ödev, proje gibi tüm faaliyetlerin değerlendirme sonucu otomasyon sisteminde ayrı bir not olarak girilebilir. Bu faaliyetlerin başarı notuna katkı oranı ilgili öğretim elemanı tarafından belirlenir. </a:t>
            </a:r>
          </a:p>
          <a:p>
            <a:pPr algn="just">
              <a:buFont typeface="Wingdings" panose="05000000000000000000" pitchFamily="2" charset="2"/>
              <a:buChar char="Ø"/>
            </a:pPr>
            <a:r>
              <a:rPr lang="tr-TR" sz="2400" dirty="0"/>
              <a:t>     Bir derste ara sınav dışında herhangi bir ödev, proje gibi çalışmaların </a:t>
            </a:r>
            <a:r>
              <a:rPr lang="tr-TR" sz="2400" dirty="0">
                <a:solidFill>
                  <a:srgbClr val="FF0000"/>
                </a:solidFill>
              </a:rPr>
              <a:t>yapılmaması durumunda</a:t>
            </a:r>
            <a:r>
              <a:rPr lang="tr-TR" sz="2400" dirty="0"/>
              <a:t>; ara sınav notunun başarı notuna katkı oranı %40, yarıyıl sonu sınavı ve bütünleme sınavı notunun katkı oranı %60 olarak hesaplanır.</a:t>
            </a:r>
          </a:p>
          <a:p>
            <a:pPr algn="just">
              <a:buFont typeface="Wingdings" panose="05000000000000000000" pitchFamily="2" charset="2"/>
              <a:buChar char="Ø"/>
            </a:pPr>
            <a:r>
              <a:rPr lang="tr-TR" sz="2400" dirty="0"/>
              <a:t>     Bir derste ara sınav ile beraber herhangi bir ödev, proje gibi çalışmaların </a:t>
            </a:r>
            <a:r>
              <a:rPr lang="tr-TR" sz="2400" dirty="0">
                <a:solidFill>
                  <a:srgbClr val="FF0000"/>
                </a:solidFill>
              </a:rPr>
              <a:t>yapılması durumunda</a:t>
            </a:r>
            <a:r>
              <a:rPr lang="tr-TR" sz="2400" dirty="0"/>
              <a:t>; yapılan çalışma ile ara sınav notunun toplamının başarı notuna katkı oranı en az %40, en fazla %60; yarıyıl sonu sınavı ve bütünleme sınavı notunun katkı oranı en az %40, en fazla %60 olarak hesaplanır. Yarıyıl sonu sınavı ile bütünleme sınavının başarı notuna katkı oranlarının aynı olması gerekmektedir.</a:t>
            </a:r>
          </a:p>
        </p:txBody>
      </p:sp>
      <p:pic>
        <p:nvPicPr>
          <p:cNvPr id="2" name="Resim 1">
            <a:extLst>
              <a:ext uri="{FF2B5EF4-FFF2-40B4-BE49-F238E27FC236}">
                <a16:creationId xmlns:a16="http://schemas.microsoft.com/office/drawing/2014/main" id="{7C8FB749-ADB8-6E5E-E4BF-5AB34EFC34F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7030" y="320928"/>
            <a:ext cx="1288885" cy="1066445"/>
          </a:xfrm>
          <a:prstGeom prst="rect">
            <a:avLst/>
          </a:prstGeom>
          <a:noFill/>
        </p:spPr>
      </p:pic>
      <p:sp>
        <p:nvSpPr>
          <p:cNvPr id="3" name="Slayt Numarası Yer Tutucusu 2">
            <a:extLst>
              <a:ext uri="{FF2B5EF4-FFF2-40B4-BE49-F238E27FC236}">
                <a16:creationId xmlns:a16="http://schemas.microsoft.com/office/drawing/2014/main" id="{BD327E0A-5BA8-CA3C-5106-54FE26BD7CEB}"/>
              </a:ext>
            </a:extLst>
          </p:cNvPr>
          <p:cNvSpPr>
            <a:spLocks noGrp="1"/>
          </p:cNvSpPr>
          <p:nvPr>
            <p:ph type="sldNum" sz="quarter" idx="12"/>
          </p:nvPr>
        </p:nvSpPr>
        <p:spPr>
          <a:xfrm>
            <a:off x="8723489" y="6341495"/>
            <a:ext cx="2743200" cy="365125"/>
          </a:xfrm>
        </p:spPr>
        <p:txBody>
          <a:bodyPr/>
          <a:lstStyle/>
          <a:p>
            <a:fld id="{E1144718-6C4D-4377-957E-473B28962CB2}" type="slidenum">
              <a:rPr lang="tr-TR" smtClean="0"/>
              <a:t>71</a:t>
            </a:fld>
            <a:endParaRPr lang="tr-TR" dirty="0"/>
          </a:p>
        </p:txBody>
      </p:sp>
      <p:sp>
        <p:nvSpPr>
          <p:cNvPr id="5" name="İçerik Yer Tutucusu 5">
            <a:extLst>
              <a:ext uri="{FF2B5EF4-FFF2-40B4-BE49-F238E27FC236}">
                <a16:creationId xmlns:a16="http://schemas.microsoft.com/office/drawing/2014/main" id="{4641FBD8-6D7D-191A-8DED-16491A89A935}"/>
              </a:ext>
            </a:extLst>
          </p:cNvPr>
          <p:cNvSpPr txBox="1">
            <a:spLocks/>
          </p:cNvSpPr>
          <p:nvPr/>
        </p:nvSpPr>
        <p:spPr>
          <a:xfrm>
            <a:off x="1014060" y="6446522"/>
            <a:ext cx="8347786" cy="361873"/>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Font typeface="Arial" panose="020B0604020202020204" pitchFamily="34" charset="0"/>
              <a:buNone/>
            </a:pPr>
            <a:r>
              <a:rPr lang="tr-TR" sz="1600" b="1" dirty="0">
                <a:solidFill>
                  <a:srgbClr val="FF0000"/>
                </a:solidFill>
              </a:rPr>
              <a:t>Bakınız; </a:t>
            </a:r>
            <a:r>
              <a:rPr lang="tr-TR" sz="1600" b="1" dirty="0"/>
              <a:t>Karabük Üniversitesi Ölçme ve Değerlendirme Esasları Yönergesi </a:t>
            </a:r>
            <a:r>
              <a:rPr lang="tr-TR" sz="1600" b="1" u="sng" dirty="0">
                <a:solidFill>
                  <a:srgbClr val="FF0000"/>
                </a:solidFill>
                <a:effectLst>
                  <a:outerShdw blurRad="38100" dist="38100" dir="2700000" algn="tl">
                    <a:srgbClr val="000000">
                      <a:alpha val="43137"/>
                    </a:srgbClr>
                  </a:outerShdw>
                </a:effectLst>
                <a:hlinkClick r:id="rId3">
                  <a:extLst>
                    <a:ext uri="{A12FA001-AC4F-418D-AE19-62706E023703}">
                      <ahyp:hlinkClr xmlns:ahyp="http://schemas.microsoft.com/office/drawing/2018/hyperlinkcolor" val="tx"/>
                    </a:ext>
                  </a:extLst>
                </a:hlinkClick>
              </a:rPr>
              <a:t>Madde </a:t>
            </a:r>
            <a:r>
              <a:rPr lang="tr-TR" sz="1600" b="1" u="sng" dirty="0">
                <a:solidFill>
                  <a:srgbClr val="FF0000"/>
                </a:solidFill>
                <a:effectLst>
                  <a:outerShdw blurRad="38100" dist="38100" dir="2700000" algn="tl">
                    <a:srgbClr val="000000">
                      <a:alpha val="43137"/>
                    </a:srgbClr>
                  </a:outerShdw>
                </a:effectLst>
              </a:rPr>
              <a:t>7</a:t>
            </a:r>
            <a:endParaRPr lang="tr-TR" sz="1600" b="1" dirty="0">
              <a:solidFill>
                <a:srgbClr val="FF0000"/>
              </a:solidFill>
            </a:endParaRPr>
          </a:p>
        </p:txBody>
      </p:sp>
      <p:sp>
        <p:nvSpPr>
          <p:cNvPr id="11" name="Yıldız: 8 Nokta 10">
            <a:extLst>
              <a:ext uri="{FF2B5EF4-FFF2-40B4-BE49-F238E27FC236}">
                <a16:creationId xmlns:a16="http://schemas.microsoft.com/office/drawing/2014/main" id="{2F9DA1D9-31DE-CD13-15DA-DC4185549F42}"/>
              </a:ext>
            </a:extLst>
          </p:cNvPr>
          <p:cNvSpPr/>
          <p:nvPr/>
        </p:nvSpPr>
        <p:spPr>
          <a:xfrm>
            <a:off x="8555059" y="87019"/>
            <a:ext cx="1624563" cy="1463254"/>
          </a:xfrm>
          <a:prstGeom prst="star8">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b="1" dirty="0">
                <a:solidFill>
                  <a:srgbClr val="FF0000"/>
                </a:solidFill>
              </a:rPr>
              <a:t>% 40</a:t>
            </a:r>
            <a:endParaRPr lang="tr-TR" sz="2800" dirty="0">
              <a:solidFill>
                <a:srgbClr val="FF0000"/>
              </a:solidFill>
            </a:endParaRPr>
          </a:p>
        </p:txBody>
      </p:sp>
      <p:sp>
        <p:nvSpPr>
          <p:cNvPr id="13" name="Yıldız: 8 Nokta 12">
            <a:extLst>
              <a:ext uri="{FF2B5EF4-FFF2-40B4-BE49-F238E27FC236}">
                <a16:creationId xmlns:a16="http://schemas.microsoft.com/office/drawing/2014/main" id="{5AC0DBCD-8054-6F75-1B3F-42176EC03FDD}"/>
              </a:ext>
            </a:extLst>
          </p:cNvPr>
          <p:cNvSpPr/>
          <p:nvPr/>
        </p:nvSpPr>
        <p:spPr>
          <a:xfrm>
            <a:off x="10307894" y="78101"/>
            <a:ext cx="1624563" cy="1463253"/>
          </a:xfrm>
          <a:prstGeom prst="star8">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b="1" dirty="0">
                <a:solidFill>
                  <a:srgbClr val="FF0000"/>
                </a:solidFill>
              </a:rPr>
              <a:t>% 60</a:t>
            </a:r>
            <a:endParaRPr lang="tr-TR" sz="2800" dirty="0">
              <a:solidFill>
                <a:srgbClr val="FF0000"/>
              </a:solidFill>
            </a:endParaRPr>
          </a:p>
        </p:txBody>
      </p:sp>
    </p:spTree>
    <p:extLst>
      <p:ext uri="{BB962C8B-B14F-4D97-AF65-F5344CB8AC3E}">
        <p14:creationId xmlns:p14="http://schemas.microsoft.com/office/powerpoint/2010/main" val="204561541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Metin kutusu 6">
            <a:extLst>
              <a:ext uri="{FF2B5EF4-FFF2-40B4-BE49-F238E27FC236}">
                <a16:creationId xmlns:a16="http://schemas.microsoft.com/office/drawing/2014/main" id="{5BADC8EF-D191-0648-832E-79AB86630EB4}"/>
              </a:ext>
            </a:extLst>
          </p:cNvPr>
          <p:cNvSpPr txBox="1"/>
          <p:nvPr/>
        </p:nvSpPr>
        <p:spPr>
          <a:xfrm>
            <a:off x="2777067" y="271178"/>
            <a:ext cx="8252175" cy="10772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tr-TR" sz="3200" b="1" dirty="0">
                <a:solidFill>
                  <a:schemeClr val="bg1"/>
                </a:solidFill>
                <a:effectLst/>
                <a:ea typeface="Times New Roman" panose="02020603050405020304" pitchFamily="18" charset="0"/>
              </a:rPr>
              <a:t>Mutlak Değerlendirme Sistemindeki </a:t>
            </a:r>
          </a:p>
          <a:p>
            <a:pPr algn="ctr"/>
            <a:r>
              <a:rPr lang="tr-TR" sz="3200" b="1" dirty="0">
                <a:solidFill>
                  <a:srgbClr val="C00000"/>
                </a:solidFill>
                <a:effectLst/>
                <a:ea typeface="Times New Roman" panose="02020603050405020304" pitchFamily="18" charset="0"/>
              </a:rPr>
              <a:t>Not Aralıkları  ve Dereceleri</a:t>
            </a:r>
            <a:endParaRPr lang="tr-TR" sz="3200" b="1" dirty="0">
              <a:solidFill>
                <a:srgbClr val="C00000"/>
              </a:solidFill>
            </a:endParaRPr>
          </a:p>
        </p:txBody>
      </p:sp>
      <p:graphicFrame>
        <p:nvGraphicFramePr>
          <p:cNvPr id="5" name="Tablo 4">
            <a:extLst>
              <a:ext uri="{FF2B5EF4-FFF2-40B4-BE49-F238E27FC236}">
                <a16:creationId xmlns:a16="http://schemas.microsoft.com/office/drawing/2014/main" id="{5274313F-5305-6BEC-1064-3BA22C687D68}"/>
              </a:ext>
            </a:extLst>
          </p:cNvPr>
          <p:cNvGraphicFramePr>
            <a:graphicFrameLocks noGrp="1"/>
          </p:cNvGraphicFramePr>
          <p:nvPr>
            <p:extLst>
              <p:ext uri="{D42A27DB-BD31-4B8C-83A1-F6EECF244321}">
                <p14:modId xmlns:p14="http://schemas.microsoft.com/office/powerpoint/2010/main" val="127445671"/>
              </p:ext>
            </p:extLst>
          </p:nvPr>
        </p:nvGraphicFramePr>
        <p:xfrm>
          <a:off x="838200" y="1715911"/>
          <a:ext cx="10213620" cy="5006766"/>
        </p:xfrm>
        <a:graphic>
          <a:graphicData uri="http://schemas.openxmlformats.org/drawingml/2006/table">
            <a:tbl>
              <a:tblPr firstRow="1" firstCol="1" bandRow="1">
                <a:tableStyleId>{5C22544A-7EE6-4342-B048-85BDC9FD1C3A}</a:tableStyleId>
              </a:tblPr>
              <a:tblGrid>
                <a:gridCol w="2852424">
                  <a:extLst>
                    <a:ext uri="{9D8B030D-6E8A-4147-A177-3AD203B41FA5}">
                      <a16:colId xmlns:a16="http://schemas.microsoft.com/office/drawing/2014/main" val="214844134"/>
                    </a:ext>
                  </a:extLst>
                </a:gridCol>
                <a:gridCol w="1189814">
                  <a:extLst>
                    <a:ext uri="{9D8B030D-6E8A-4147-A177-3AD203B41FA5}">
                      <a16:colId xmlns:a16="http://schemas.microsoft.com/office/drawing/2014/main" val="962051078"/>
                    </a:ext>
                  </a:extLst>
                </a:gridCol>
                <a:gridCol w="1627124">
                  <a:extLst>
                    <a:ext uri="{9D8B030D-6E8A-4147-A177-3AD203B41FA5}">
                      <a16:colId xmlns:a16="http://schemas.microsoft.com/office/drawing/2014/main" val="2798546524"/>
                    </a:ext>
                  </a:extLst>
                </a:gridCol>
                <a:gridCol w="2396329">
                  <a:extLst>
                    <a:ext uri="{9D8B030D-6E8A-4147-A177-3AD203B41FA5}">
                      <a16:colId xmlns:a16="http://schemas.microsoft.com/office/drawing/2014/main" val="1986139780"/>
                    </a:ext>
                  </a:extLst>
                </a:gridCol>
                <a:gridCol w="2147929">
                  <a:extLst>
                    <a:ext uri="{9D8B030D-6E8A-4147-A177-3AD203B41FA5}">
                      <a16:colId xmlns:a16="http://schemas.microsoft.com/office/drawing/2014/main" val="1035638362"/>
                    </a:ext>
                  </a:extLst>
                </a:gridCol>
              </a:tblGrid>
              <a:tr h="733778">
                <a:tc>
                  <a:txBody>
                    <a:bodyPr/>
                    <a:lstStyle/>
                    <a:p>
                      <a:pPr marL="113030" algn="ctr">
                        <a:lnSpc>
                          <a:spcPct val="115000"/>
                        </a:lnSpc>
                      </a:pPr>
                      <a:r>
                        <a:rPr lang="tr-TR" sz="2000">
                          <a:effectLst/>
                        </a:rPr>
                        <a:t>Değerlendirme</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113030" algn="ctr">
                        <a:lnSpc>
                          <a:spcPct val="115000"/>
                        </a:lnSpc>
                      </a:pPr>
                      <a:r>
                        <a:rPr lang="tr-TR" sz="2000" b="1" dirty="0">
                          <a:solidFill>
                            <a:srgbClr val="C00000"/>
                          </a:solidFill>
                          <a:effectLst/>
                        </a:rPr>
                        <a:t>Harf Notu</a:t>
                      </a:r>
                      <a:endParaRPr lang="tr-TR" sz="12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113030" algn="ctr">
                        <a:lnSpc>
                          <a:spcPct val="115000"/>
                        </a:lnSpc>
                      </a:pPr>
                      <a:r>
                        <a:rPr lang="tr-TR" sz="2000" dirty="0">
                          <a:effectLst/>
                        </a:rPr>
                        <a:t>Başarı Notu</a:t>
                      </a:r>
                      <a:endParaRPr lang="tr-TR" sz="1200" dirty="0">
                        <a:effectLst/>
                      </a:endParaRPr>
                    </a:p>
                    <a:p>
                      <a:pPr marL="113030" algn="ctr">
                        <a:lnSpc>
                          <a:spcPct val="115000"/>
                        </a:lnSpc>
                      </a:pPr>
                      <a:r>
                        <a:rPr lang="tr-TR" sz="2000" dirty="0">
                          <a:effectLst/>
                        </a:rPr>
                        <a:t>(4’lü Not)</a:t>
                      </a:r>
                      <a:endParaRPr lang="tr-T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113030" algn="ctr">
                        <a:lnSpc>
                          <a:spcPct val="115000"/>
                        </a:lnSpc>
                      </a:pPr>
                      <a:r>
                        <a:rPr lang="tr-TR" sz="2000">
                          <a:effectLst/>
                        </a:rPr>
                        <a:t>Ham Başarı Notu (100’lü not)</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113030" algn="ctr">
                        <a:lnSpc>
                          <a:spcPct val="115000"/>
                        </a:lnSpc>
                      </a:pPr>
                      <a:r>
                        <a:rPr lang="tr-TR" sz="2000">
                          <a:effectLst/>
                        </a:rPr>
                        <a:t>Açıklama</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6969738"/>
                  </a:ext>
                </a:extLst>
              </a:tr>
              <a:tr h="312803">
                <a:tc>
                  <a:txBody>
                    <a:bodyPr/>
                    <a:lstStyle/>
                    <a:p>
                      <a:pPr marL="113030" algn="ctr">
                        <a:lnSpc>
                          <a:spcPct val="115000"/>
                        </a:lnSpc>
                      </a:pPr>
                      <a:r>
                        <a:rPr lang="tr-TR" sz="2000">
                          <a:effectLst/>
                        </a:rPr>
                        <a:t>Mükemmel</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113030" algn="ctr">
                        <a:lnSpc>
                          <a:spcPct val="115000"/>
                        </a:lnSpc>
                      </a:pPr>
                      <a:r>
                        <a:rPr lang="tr-TR" sz="2000">
                          <a:effectLst/>
                        </a:rPr>
                        <a:t>AA</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113030" algn="ctr">
                        <a:lnSpc>
                          <a:spcPct val="115000"/>
                        </a:lnSpc>
                      </a:pPr>
                      <a:r>
                        <a:rPr lang="tr-TR" sz="2000">
                          <a:effectLst/>
                        </a:rPr>
                        <a:t>4,00</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113030" algn="ctr">
                        <a:lnSpc>
                          <a:spcPct val="115000"/>
                        </a:lnSpc>
                      </a:pPr>
                      <a:r>
                        <a:rPr lang="tr-TR" sz="2000">
                          <a:effectLst/>
                        </a:rPr>
                        <a:t>90 ≤ HBN ≤ 100</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rowSpan="5">
                  <a:txBody>
                    <a:bodyPr/>
                    <a:lstStyle/>
                    <a:p>
                      <a:pPr marL="113030" algn="ctr">
                        <a:lnSpc>
                          <a:spcPct val="115000"/>
                        </a:lnSpc>
                      </a:pPr>
                      <a:r>
                        <a:rPr lang="tr-TR" sz="2000" dirty="0">
                          <a:effectLst/>
                        </a:rPr>
                        <a:t>Başarılı</a:t>
                      </a:r>
                      <a:endParaRPr lang="tr-T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561008661"/>
                  </a:ext>
                </a:extLst>
              </a:tr>
              <a:tr h="312803">
                <a:tc>
                  <a:txBody>
                    <a:bodyPr/>
                    <a:lstStyle/>
                    <a:p>
                      <a:pPr marL="113030" algn="ctr">
                        <a:lnSpc>
                          <a:spcPct val="115000"/>
                        </a:lnSpc>
                      </a:pPr>
                      <a:r>
                        <a:rPr lang="tr-TR" sz="2000">
                          <a:effectLst/>
                        </a:rPr>
                        <a:t>Çok iyi</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113030" algn="ctr">
                        <a:lnSpc>
                          <a:spcPct val="115000"/>
                        </a:lnSpc>
                      </a:pPr>
                      <a:r>
                        <a:rPr lang="tr-TR" sz="2000">
                          <a:effectLst/>
                        </a:rPr>
                        <a:t>BA</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113030" algn="ctr">
                        <a:lnSpc>
                          <a:spcPct val="115000"/>
                        </a:lnSpc>
                      </a:pPr>
                      <a:r>
                        <a:rPr lang="tr-TR" sz="2000">
                          <a:effectLst/>
                        </a:rPr>
                        <a:t>3,50</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113030" algn="ctr">
                        <a:lnSpc>
                          <a:spcPct val="115000"/>
                        </a:lnSpc>
                      </a:pPr>
                      <a:r>
                        <a:rPr lang="tr-TR" sz="2000">
                          <a:effectLst/>
                        </a:rPr>
                        <a:t>80 ≤ HBN ≤ 89</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vMerge="1">
                  <a:txBody>
                    <a:bodyPr/>
                    <a:lstStyle/>
                    <a:p>
                      <a:endParaRPr lang="tr-TR"/>
                    </a:p>
                  </a:txBody>
                  <a:tcPr/>
                </a:tc>
                <a:extLst>
                  <a:ext uri="{0D108BD9-81ED-4DB2-BD59-A6C34878D82A}">
                    <a16:rowId xmlns:a16="http://schemas.microsoft.com/office/drawing/2014/main" val="3082657462"/>
                  </a:ext>
                </a:extLst>
              </a:tr>
              <a:tr h="333448">
                <a:tc>
                  <a:txBody>
                    <a:bodyPr/>
                    <a:lstStyle/>
                    <a:p>
                      <a:pPr marL="113030" algn="ctr">
                        <a:lnSpc>
                          <a:spcPct val="115000"/>
                        </a:lnSpc>
                      </a:pPr>
                      <a:r>
                        <a:rPr lang="tr-TR" sz="2000">
                          <a:effectLst/>
                        </a:rPr>
                        <a:t>İyi</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113030" algn="ctr">
                        <a:lnSpc>
                          <a:spcPct val="115000"/>
                        </a:lnSpc>
                      </a:pPr>
                      <a:r>
                        <a:rPr lang="tr-TR" sz="2000" dirty="0">
                          <a:effectLst/>
                        </a:rPr>
                        <a:t>BB</a:t>
                      </a:r>
                      <a:endParaRPr lang="tr-T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113030" algn="ctr">
                        <a:lnSpc>
                          <a:spcPct val="115000"/>
                        </a:lnSpc>
                      </a:pPr>
                      <a:r>
                        <a:rPr lang="tr-TR" sz="2000">
                          <a:effectLst/>
                        </a:rPr>
                        <a:t>3,00</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113030" algn="ctr">
                        <a:lnSpc>
                          <a:spcPct val="115000"/>
                        </a:lnSpc>
                      </a:pPr>
                      <a:r>
                        <a:rPr lang="tr-TR" sz="2000">
                          <a:effectLst/>
                        </a:rPr>
                        <a:t>75 ≤ HBN ≤ 79</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vMerge="1">
                  <a:txBody>
                    <a:bodyPr/>
                    <a:lstStyle/>
                    <a:p>
                      <a:endParaRPr lang="tr-TR"/>
                    </a:p>
                  </a:txBody>
                  <a:tcPr/>
                </a:tc>
                <a:extLst>
                  <a:ext uri="{0D108BD9-81ED-4DB2-BD59-A6C34878D82A}">
                    <a16:rowId xmlns:a16="http://schemas.microsoft.com/office/drawing/2014/main" val="3763674725"/>
                  </a:ext>
                </a:extLst>
              </a:tr>
              <a:tr h="312803">
                <a:tc>
                  <a:txBody>
                    <a:bodyPr/>
                    <a:lstStyle/>
                    <a:p>
                      <a:pPr marL="113030" algn="ctr">
                        <a:lnSpc>
                          <a:spcPct val="115000"/>
                        </a:lnSpc>
                      </a:pPr>
                      <a:r>
                        <a:rPr lang="tr-TR" sz="2000" dirty="0">
                          <a:effectLst/>
                        </a:rPr>
                        <a:t>Orta</a:t>
                      </a:r>
                      <a:endParaRPr lang="tr-T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113030" algn="ctr">
                        <a:lnSpc>
                          <a:spcPct val="115000"/>
                        </a:lnSpc>
                      </a:pPr>
                      <a:r>
                        <a:rPr lang="tr-TR" sz="2000">
                          <a:effectLst/>
                        </a:rPr>
                        <a:t>CB</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113030" algn="ctr">
                        <a:lnSpc>
                          <a:spcPct val="115000"/>
                        </a:lnSpc>
                      </a:pPr>
                      <a:r>
                        <a:rPr lang="tr-TR" sz="2000">
                          <a:effectLst/>
                        </a:rPr>
                        <a:t>2,50</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113030" algn="ctr">
                        <a:lnSpc>
                          <a:spcPct val="115000"/>
                        </a:lnSpc>
                      </a:pPr>
                      <a:r>
                        <a:rPr lang="tr-TR" sz="2000">
                          <a:effectLst/>
                        </a:rPr>
                        <a:t>70 ≤ HBN ≤ 74</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vMerge="1">
                  <a:txBody>
                    <a:bodyPr/>
                    <a:lstStyle/>
                    <a:p>
                      <a:endParaRPr lang="tr-TR"/>
                    </a:p>
                  </a:txBody>
                  <a:tcPr/>
                </a:tc>
                <a:extLst>
                  <a:ext uri="{0D108BD9-81ED-4DB2-BD59-A6C34878D82A}">
                    <a16:rowId xmlns:a16="http://schemas.microsoft.com/office/drawing/2014/main" val="3385542162"/>
                  </a:ext>
                </a:extLst>
              </a:tr>
              <a:tr h="312803">
                <a:tc>
                  <a:txBody>
                    <a:bodyPr/>
                    <a:lstStyle/>
                    <a:p>
                      <a:pPr marL="113030" algn="ctr">
                        <a:lnSpc>
                          <a:spcPct val="115000"/>
                        </a:lnSpc>
                      </a:pPr>
                      <a:r>
                        <a:rPr lang="tr-TR" sz="2000">
                          <a:effectLst/>
                        </a:rPr>
                        <a:t>Geçer</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113030" algn="ctr">
                        <a:lnSpc>
                          <a:spcPct val="115000"/>
                        </a:lnSpc>
                      </a:pPr>
                      <a:r>
                        <a:rPr lang="tr-TR" sz="2000">
                          <a:effectLst/>
                        </a:rPr>
                        <a:t>CC</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113030" algn="ctr">
                        <a:lnSpc>
                          <a:spcPct val="115000"/>
                        </a:lnSpc>
                      </a:pPr>
                      <a:r>
                        <a:rPr lang="tr-TR" sz="2000">
                          <a:effectLst/>
                        </a:rPr>
                        <a:t>2,00</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113030" algn="ctr">
                        <a:lnSpc>
                          <a:spcPct val="115000"/>
                        </a:lnSpc>
                      </a:pPr>
                      <a:r>
                        <a:rPr lang="tr-TR" sz="2000">
                          <a:effectLst/>
                        </a:rPr>
                        <a:t>60 ≤ HBN ≤ 69</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vMerge="1">
                  <a:txBody>
                    <a:bodyPr/>
                    <a:lstStyle/>
                    <a:p>
                      <a:endParaRPr lang="tr-TR"/>
                    </a:p>
                  </a:txBody>
                  <a:tcPr/>
                </a:tc>
                <a:extLst>
                  <a:ext uri="{0D108BD9-81ED-4DB2-BD59-A6C34878D82A}">
                    <a16:rowId xmlns:a16="http://schemas.microsoft.com/office/drawing/2014/main" val="675223704"/>
                  </a:ext>
                </a:extLst>
              </a:tr>
              <a:tr h="312803">
                <a:tc>
                  <a:txBody>
                    <a:bodyPr/>
                    <a:lstStyle/>
                    <a:p>
                      <a:pPr marL="113030" algn="ctr">
                        <a:lnSpc>
                          <a:spcPct val="115000"/>
                        </a:lnSpc>
                      </a:pPr>
                      <a:r>
                        <a:rPr lang="tr-TR" sz="2000">
                          <a:effectLst/>
                        </a:rPr>
                        <a:t>Koşullu Geçer</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113030" algn="ctr">
                        <a:lnSpc>
                          <a:spcPct val="115000"/>
                        </a:lnSpc>
                      </a:pPr>
                      <a:r>
                        <a:rPr lang="tr-TR" sz="2000">
                          <a:effectLst/>
                        </a:rPr>
                        <a:t>DC</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113030" algn="ctr">
                        <a:lnSpc>
                          <a:spcPct val="115000"/>
                        </a:lnSpc>
                      </a:pPr>
                      <a:r>
                        <a:rPr lang="tr-TR" sz="2000">
                          <a:effectLst/>
                        </a:rPr>
                        <a:t>1,50</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113030" algn="ctr">
                        <a:lnSpc>
                          <a:spcPct val="115000"/>
                        </a:lnSpc>
                      </a:pPr>
                      <a:r>
                        <a:rPr lang="tr-TR" sz="2000">
                          <a:effectLst/>
                        </a:rPr>
                        <a:t>50 ≤ HBN ≤ 59</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113030" algn="ctr">
                        <a:lnSpc>
                          <a:spcPct val="115000"/>
                        </a:lnSpc>
                      </a:pPr>
                      <a:r>
                        <a:rPr lang="tr-TR" sz="2000">
                          <a:effectLst/>
                        </a:rPr>
                        <a:t>Koşullu Başarılı</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916155959"/>
                  </a:ext>
                </a:extLst>
              </a:tr>
              <a:tr h="312803">
                <a:tc>
                  <a:txBody>
                    <a:bodyPr/>
                    <a:lstStyle/>
                    <a:p>
                      <a:pPr marL="113030" algn="ctr">
                        <a:lnSpc>
                          <a:spcPct val="115000"/>
                        </a:lnSpc>
                      </a:pPr>
                      <a:r>
                        <a:rPr lang="tr-TR" sz="2000">
                          <a:effectLst/>
                        </a:rPr>
                        <a:t>Başarısız</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113030" algn="ctr">
                        <a:lnSpc>
                          <a:spcPct val="115000"/>
                        </a:lnSpc>
                      </a:pPr>
                      <a:r>
                        <a:rPr lang="tr-TR" sz="2000">
                          <a:effectLst/>
                        </a:rPr>
                        <a:t>DD</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113030" algn="ctr">
                        <a:lnSpc>
                          <a:spcPct val="115000"/>
                        </a:lnSpc>
                      </a:pPr>
                      <a:r>
                        <a:rPr lang="tr-TR" sz="2000">
                          <a:effectLst/>
                        </a:rPr>
                        <a:t>1,00</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113030" algn="ctr">
                        <a:lnSpc>
                          <a:spcPct val="115000"/>
                        </a:lnSpc>
                      </a:pPr>
                      <a:r>
                        <a:rPr lang="tr-TR" sz="2000">
                          <a:effectLst/>
                        </a:rPr>
                        <a:t>40 ≤ HBN ≤ 49</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113030" algn="ctr">
                        <a:lnSpc>
                          <a:spcPct val="115000"/>
                        </a:lnSpc>
                      </a:pPr>
                      <a:r>
                        <a:rPr lang="tr-TR" sz="2000">
                          <a:effectLst/>
                        </a:rPr>
                        <a:t>Başarısız</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62378572"/>
                  </a:ext>
                </a:extLst>
              </a:tr>
              <a:tr h="312803">
                <a:tc>
                  <a:txBody>
                    <a:bodyPr/>
                    <a:lstStyle/>
                    <a:p>
                      <a:pPr marL="113030" algn="ctr">
                        <a:lnSpc>
                          <a:spcPct val="115000"/>
                        </a:lnSpc>
                      </a:pPr>
                      <a:r>
                        <a:rPr lang="tr-TR" sz="2000">
                          <a:effectLst/>
                        </a:rPr>
                        <a:t>Başarısız</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113030" algn="ctr">
                        <a:lnSpc>
                          <a:spcPct val="115000"/>
                        </a:lnSpc>
                      </a:pPr>
                      <a:r>
                        <a:rPr lang="tr-TR" sz="2000">
                          <a:effectLst/>
                        </a:rPr>
                        <a:t>FD</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113030" algn="ctr">
                        <a:lnSpc>
                          <a:spcPct val="115000"/>
                        </a:lnSpc>
                      </a:pPr>
                      <a:r>
                        <a:rPr lang="tr-TR" sz="2000">
                          <a:effectLst/>
                        </a:rPr>
                        <a:t>0,50</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113030" algn="ctr">
                        <a:lnSpc>
                          <a:spcPct val="115000"/>
                        </a:lnSpc>
                      </a:pPr>
                      <a:r>
                        <a:rPr lang="tr-TR" sz="2000">
                          <a:effectLst/>
                        </a:rPr>
                        <a:t>30 ≤ HBN ≤ 39</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113030" algn="ctr">
                        <a:lnSpc>
                          <a:spcPct val="115000"/>
                        </a:lnSpc>
                      </a:pPr>
                      <a:r>
                        <a:rPr lang="tr-TR" sz="2000">
                          <a:effectLst/>
                        </a:rPr>
                        <a:t>Başarısız</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760629967"/>
                  </a:ext>
                </a:extLst>
              </a:tr>
              <a:tr h="312803">
                <a:tc>
                  <a:txBody>
                    <a:bodyPr/>
                    <a:lstStyle/>
                    <a:p>
                      <a:pPr marL="113030" algn="ctr">
                        <a:lnSpc>
                          <a:spcPct val="115000"/>
                        </a:lnSpc>
                      </a:pPr>
                      <a:r>
                        <a:rPr lang="tr-TR" sz="2000">
                          <a:effectLst/>
                        </a:rPr>
                        <a:t>Başarısız</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113030" algn="ctr">
                        <a:lnSpc>
                          <a:spcPct val="115000"/>
                        </a:lnSpc>
                      </a:pPr>
                      <a:r>
                        <a:rPr lang="tr-TR" sz="2000">
                          <a:effectLst/>
                        </a:rPr>
                        <a:t>FF</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113030" algn="ctr">
                        <a:lnSpc>
                          <a:spcPct val="115000"/>
                        </a:lnSpc>
                      </a:pPr>
                      <a:r>
                        <a:rPr lang="tr-TR" sz="2000">
                          <a:effectLst/>
                        </a:rPr>
                        <a:t>0,00</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113030" algn="ctr">
                        <a:lnSpc>
                          <a:spcPct val="115000"/>
                        </a:lnSpc>
                      </a:pPr>
                      <a:r>
                        <a:rPr lang="tr-TR" sz="2000">
                          <a:effectLst/>
                        </a:rPr>
                        <a:t>0 ≤ HBN ≤ 29</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113030" algn="ctr">
                        <a:lnSpc>
                          <a:spcPct val="115000"/>
                        </a:lnSpc>
                      </a:pPr>
                      <a:r>
                        <a:rPr lang="tr-TR" sz="2000">
                          <a:effectLst/>
                        </a:rPr>
                        <a:t>Başarısız</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983499923"/>
                  </a:ext>
                </a:extLst>
              </a:tr>
              <a:tr h="312803">
                <a:tc>
                  <a:txBody>
                    <a:bodyPr/>
                    <a:lstStyle/>
                    <a:p>
                      <a:pPr marL="113030" algn="ctr">
                        <a:lnSpc>
                          <a:spcPct val="115000"/>
                        </a:lnSpc>
                      </a:pPr>
                      <a:r>
                        <a:rPr lang="tr-TR" sz="2000">
                          <a:effectLst/>
                        </a:rPr>
                        <a:t>Devamsız</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113030" algn="ctr">
                        <a:lnSpc>
                          <a:spcPct val="115000"/>
                        </a:lnSpc>
                      </a:pPr>
                      <a:r>
                        <a:rPr lang="tr-TR" sz="2000">
                          <a:effectLst/>
                        </a:rPr>
                        <a:t>F1</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113030" algn="ctr">
                        <a:lnSpc>
                          <a:spcPct val="115000"/>
                        </a:lnSpc>
                      </a:pPr>
                      <a:r>
                        <a:rPr lang="tr-TR" sz="2000">
                          <a:effectLst/>
                        </a:rPr>
                        <a:t>0,00</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113030" algn="ctr">
                        <a:lnSpc>
                          <a:spcPct val="115000"/>
                        </a:lnSpc>
                      </a:pPr>
                      <a:r>
                        <a:rPr lang="tr-TR" sz="2000">
                          <a:effectLst/>
                        </a:rPr>
                        <a:t> </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113030" algn="ctr">
                        <a:lnSpc>
                          <a:spcPct val="115000"/>
                        </a:lnSpc>
                      </a:pPr>
                      <a:r>
                        <a:rPr lang="tr-TR" sz="2000">
                          <a:effectLst/>
                        </a:rPr>
                        <a:t>Başarısız</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454635450"/>
                  </a:ext>
                </a:extLst>
              </a:tr>
              <a:tr h="312803">
                <a:tc>
                  <a:txBody>
                    <a:bodyPr/>
                    <a:lstStyle/>
                    <a:p>
                      <a:pPr marL="113030" algn="ctr">
                        <a:lnSpc>
                          <a:spcPct val="115000"/>
                        </a:lnSpc>
                      </a:pPr>
                      <a:r>
                        <a:rPr lang="tr-TR" sz="2000">
                          <a:effectLst/>
                        </a:rPr>
                        <a:t>Sınava Girmedi</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113030" algn="ctr">
                        <a:lnSpc>
                          <a:spcPct val="115000"/>
                        </a:lnSpc>
                      </a:pPr>
                      <a:r>
                        <a:rPr lang="tr-TR" sz="2000">
                          <a:effectLst/>
                        </a:rPr>
                        <a:t>F2</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113030" algn="ctr">
                        <a:lnSpc>
                          <a:spcPct val="115000"/>
                        </a:lnSpc>
                      </a:pPr>
                      <a:r>
                        <a:rPr lang="tr-TR" sz="2000">
                          <a:effectLst/>
                        </a:rPr>
                        <a:t>0,00</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113030" algn="ctr">
                        <a:lnSpc>
                          <a:spcPct val="115000"/>
                        </a:lnSpc>
                      </a:pPr>
                      <a:r>
                        <a:rPr lang="tr-TR" sz="2000">
                          <a:effectLst/>
                        </a:rPr>
                        <a:t> </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113030" algn="ctr">
                        <a:lnSpc>
                          <a:spcPct val="115000"/>
                        </a:lnSpc>
                      </a:pPr>
                      <a:r>
                        <a:rPr lang="tr-TR" sz="2000">
                          <a:effectLst/>
                        </a:rPr>
                        <a:t>Başarısız</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376681074"/>
                  </a:ext>
                </a:extLst>
              </a:tr>
              <a:tr h="312803">
                <a:tc>
                  <a:txBody>
                    <a:bodyPr/>
                    <a:lstStyle/>
                    <a:p>
                      <a:pPr marL="113030" algn="ctr">
                        <a:lnSpc>
                          <a:spcPct val="115000"/>
                        </a:lnSpc>
                      </a:pPr>
                      <a:r>
                        <a:rPr lang="tr-TR" sz="2000">
                          <a:effectLst/>
                        </a:rPr>
                        <a:t>Kaldı (Kredisiz Dersler)</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113030" algn="ctr">
                        <a:lnSpc>
                          <a:spcPct val="115000"/>
                        </a:lnSpc>
                      </a:pPr>
                      <a:r>
                        <a:rPr lang="tr-TR" sz="2000">
                          <a:effectLst/>
                        </a:rPr>
                        <a:t>K</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113030" algn="ctr">
                        <a:lnSpc>
                          <a:spcPct val="115000"/>
                        </a:lnSpc>
                      </a:pPr>
                      <a:r>
                        <a:rPr lang="tr-TR" sz="2000">
                          <a:effectLst/>
                        </a:rPr>
                        <a:t>0,00</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113030" algn="ctr">
                        <a:lnSpc>
                          <a:spcPct val="115000"/>
                        </a:lnSpc>
                      </a:pPr>
                      <a:r>
                        <a:rPr lang="tr-TR" sz="2000">
                          <a:effectLst/>
                        </a:rPr>
                        <a:t> </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113030" algn="ctr">
                        <a:lnSpc>
                          <a:spcPct val="115000"/>
                        </a:lnSpc>
                      </a:pPr>
                      <a:r>
                        <a:rPr lang="tr-TR" sz="2000">
                          <a:effectLst/>
                        </a:rPr>
                        <a:t>Başarısız</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153661954"/>
                  </a:ext>
                </a:extLst>
              </a:tr>
              <a:tr h="312803">
                <a:tc>
                  <a:txBody>
                    <a:bodyPr/>
                    <a:lstStyle/>
                    <a:p>
                      <a:pPr marL="113030" algn="ctr">
                        <a:lnSpc>
                          <a:spcPct val="115000"/>
                        </a:lnSpc>
                      </a:pPr>
                      <a:r>
                        <a:rPr lang="tr-TR" sz="2000">
                          <a:effectLst/>
                        </a:rPr>
                        <a:t>Geçti (Kredisiz Dersler)</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113030" algn="ctr">
                        <a:lnSpc>
                          <a:spcPct val="115000"/>
                        </a:lnSpc>
                      </a:pPr>
                      <a:r>
                        <a:rPr lang="tr-TR" sz="2000">
                          <a:effectLst/>
                        </a:rPr>
                        <a:t>G </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113030" algn="ctr">
                        <a:lnSpc>
                          <a:spcPct val="115000"/>
                        </a:lnSpc>
                      </a:pPr>
                      <a:r>
                        <a:rPr lang="tr-TR" sz="2000">
                          <a:effectLst/>
                        </a:rPr>
                        <a:t>0,00</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113030" algn="ctr">
                        <a:lnSpc>
                          <a:spcPct val="115000"/>
                        </a:lnSpc>
                      </a:pPr>
                      <a:r>
                        <a:rPr lang="tr-TR" sz="2000">
                          <a:effectLst/>
                        </a:rPr>
                        <a:t> </a:t>
                      </a:r>
                      <a:endParaRPr lang="tr-TR"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113030" algn="ctr">
                        <a:lnSpc>
                          <a:spcPct val="115000"/>
                        </a:lnSpc>
                      </a:pPr>
                      <a:r>
                        <a:rPr lang="tr-TR" sz="2000" dirty="0">
                          <a:effectLst/>
                        </a:rPr>
                        <a:t>Başarılı</a:t>
                      </a:r>
                      <a:endParaRPr lang="tr-T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431873605"/>
                  </a:ext>
                </a:extLst>
              </a:tr>
            </a:tbl>
          </a:graphicData>
        </a:graphic>
      </p:graphicFrame>
      <p:pic>
        <p:nvPicPr>
          <p:cNvPr id="2" name="Resim 1">
            <a:extLst>
              <a:ext uri="{FF2B5EF4-FFF2-40B4-BE49-F238E27FC236}">
                <a16:creationId xmlns:a16="http://schemas.microsoft.com/office/drawing/2014/main" id="{1C96A4EC-8AE0-8267-DCBD-CF3FF5FB0E0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4330" y="306972"/>
            <a:ext cx="1391848" cy="1109473"/>
          </a:xfrm>
          <a:prstGeom prst="rect">
            <a:avLst/>
          </a:prstGeom>
          <a:noFill/>
        </p:spPr>
      </p:pic>
      <p:sp>
        <p:nvSpPr>
          <p:cNvPr id="3" name="Slayt Numarası Yer Tutucusu 2">
            <a:extLst>
              <a:ext uri="{FF2B5EF4-FFF2-40B4-BE49-F238E27FC236}">
                <a16:creationId xmlns:a16="http://schemas.microsoft.com/office/drawing/2014/main" id="{29E6F9A7-C7DF-42B1-35AB-D6F28F82A624}"/>
              </a:ext>
            </a:extLst>
          </p:cNvPr>
          <p:cNvSpPr>
            <a:spLocks noGrp="1"/>
          </p:cNvSpPr>
          <p:nvPr>
            <p:ph type="sldNum" sz="quarter" idx="12"/>
          </p:nvPr>
        </p:nvSpPr>
        <p:spPr/>
        <p:txBody>
          <a:bodyPr/>
          <a:lstStyle/>
          <a:p>
            <a:fld id="{E1144718-6C4D-4377-957E-473B28962CB2}" type="slidenum">
              <a:rPr lang="tr-TR" smtClean="0"/>
              <a:t>72</a:t>
            </a:fld>
            <a:endParaRPr lang="tr-TR"/>
          </a:p>
        </p:txBody>
      </p:sp>
    </p:spTree>
    <p:extLst>
      <p:ext uri="{BB962C8B-B14F-4D97-AF65-F5344CB8AC3E}">
        <p14:creationId xmlns:p14="http://schemas.microsoft.com/office/powerpoint/2010/main" val="401903063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Metin kutusu 6">
            <a:extLst>
              <a:ext uri="{FF2B5EF4-FFF2-40B4-BE49-F238E27FC236}">
                <a16:creationId xmlns:a16="http://schemas.microsoft.com/office/drawing/2014/main" id="{5BADC8EF-D191-0648-832E-79AB86630EB4}"/>
              </a:ext>
            </a:extLst>
          </p:cNvPr>
          <p:cNvSpPr txBox="1"/>
          <p:nvPr/>
        </p:nvSpPr>
        <p:spPr>
          <a:xfrm>
            <a:off x="2190598" y="341803"/>
            <a:ext cx="8450306"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marL="0" indent="0" algn="ctr">
              <a:buNone/>
            </a:pPr>
            <a:r>
              <a:rPr lang="tr-TR" sz="3600" dirty="0"/>
              <a:t>Sınav Sonuçlarının İlanı ve Sonuçlara İtiraz</a:t>
            </a:r>
            <a:endParaRPr lang="tr-TR" sz="3600" b="1" dirty="0"/>
          </a:p>
        </p:txBody>
      </p:sp>
      <p:sp>
        <p:nvSpPr>
          <p:cNvPr id="4" name="İçerik Yer Tutucusu 3">
            <a:extLst>
              <a:ext uri="{FF2B5EF4-FFF2-40B4-BE49-F238E27FC236}">
                <a16:creationId xmlns:a16="http://schemas.microsoft.com/office/drawing/2014/main" id="{23F338F1-6BCA-68CA-9A5B-391F93326019}"/>
              </a:ext>
            </a:extLst>
          </p:cNvPr>
          <p:cNvSpPr>
            <a:spLocks noGrp="1"/>
          </p:cNvSpPr>
          <p:nvPr>
            <p:ph idx="1"/>
          </p:nvPr>
        </p:nvSpPr>
        <p:spPr>
          <a:xfrm>
            <a:off x="863729" y="1885832"/>
            <a:ext cx="10375289" cy="4421012"/>
          </a:xfrm>
        </p:spPr>
        <p:txBody>
          <a:bodyPr>
            <a:normAutofit lnSpcReduction="10000"/>
          </a:bodyPr>
          <a:lstStyle/>
          <a:p>
            <a:pPr marL="0" indent="0" algn="just">
              <a:buNone/>
            </a:pPr>
            <a:r>
              <a:rPr lang="tr-TR" dirty="0"/>
              <a:t>     Sınavı yapan öğretim elemanları;</a:t>
            </a:r>
          </a:p>
          <a:p>
            <a:pPr marL="0" indent="0" algn="just">
              <a:buNone/>
            </a:pPr>
            <a:endParaRPr lang="tr-TR" sz="1200" dirty="0"/>
          </a:p>
          <a:p>
            <a:pPr algn="just">
              <a:buFont typeface="Wingdings" panose="05000000000000000000" pitchFamily="2" charset="2"/>
              <a:buChar char="Ø"/>
            </a:pPr>
            <a:r>
              <a:rPr lang="tr-TR" dirty="0"/>
              <a:t> Ara sınav, proje, ödev ve benzeri değerlendirmelerin sonuçlarını ilgili yarıyıl dersleri bitmeden </a:t>
            </a:r>
            <a:r>
              <a:rPr lang="tr-TR" b="1" dirty="0"/>
              <a:t>bir hafta önce,</a:t>
            </a:r>
          </a:p>
          <a:p>
            <a:pPr marL="0" indent="0" algn="just">
              <a:buNone/>
            </a:pPr>
            <a:endParaRPr lang="tr-TR" sz="1800" dirty="0"/>
          </a:p>
          <a:p>
            <a:pPr algn="just">
              <a:buFont typeface="Wingdings" panose="05000000000000000000" pitchFamily="2" charset="2"/>
              <a:buChar char="Ø"/>
            </a:pPr>
            <a:r>
              <a:rPr lang="tr-TR" dirty="0"/>
              <a:t> Yarıyıl sonu ve bütünleme sınavlarının sonuçlarını ise akademik takvimde belirtilen sürelerde öğrenci otomasyon sisteminde ilan eder.</a:t>
            </a:r>
          </a:p>
          <a:p>
            <a:pPr marL="0" indent="0" algn="just">
              <a:buNone/>
            </a:pPr>
            <a:endParaRPr lang="tr-TR" sz="1800" dirty="0"/>
          </a:p>
          <a:p>
            <a:pPr algn="just">
              <a:buFont typeface="Wingdings" panose="05000000000000000000" pitchFamily="2" charset="2"/>
              <a:buChar char="Ø"/>
            </a:pPr>
            <a:r>
              <a:rPr lang="tr-TR" dirty="0"/>
              <a:t> Sınav evraklarının yazılı kâğıtları, not listesi, yoklama tutanağı ve devam çizelgelerinin </a:t>
            </a:r>
            <a:r>
              <a:rPr lang="tr-TR" b="1" dirty="0">
                <a:solidFill>
                  <a:srgbClr val="C00000"/>
                </a:solidFill>
              </a:rPr>
              <a:t>saklanma süresi iki yıldır.</a:t>
            </a:r>
          </a:p>
        </p:txBody>
      </p:sp>
      <p:pic>
        <p:nvPicPr>
          <p:cNvPr id="2" name="Resim 1">
            <a:extLst>
              <a:ext uri="{FF2B5EF4-FFF2-40B4-BE49-F238E27FC236}">
                <a16:creationId xmlns:a16="http://schemas.microsoft.com/office/drawing/2014/main" id="{F6F58B3B-AAFD-1070-41F1-AF975AD5AF6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1164" y="199219"/>
            <a:ext cx="1125791" cy="931498"/>
          </a:xfrm>
          <a:prstGeom prst="rect">
            <a:avLst/>
          </a:prstGeom>
          <a:noFill/>
        </p:spPr>
      </p:pic>
      <p:sp>
        <p:nvSpPr>
          <p:cNvPr id="3" name="Slayt Numarası Yer Tutucusu 2">
            <a:extLst>
              <a:ext uri="{FF2B5EF4-FFF2-40B4-BE49-F238E27FC236}">
                <a16:creationId xmlns:a16="http://schemas.microsoft.com/office/drawing/2014/main" id="{8BFE47DF-41FC-6795-5C06-9267D0CEBBFF}"/>
              </a:ext>
            </a:extLst>
          </p:cNvPr>
          <p:cNvSpPr>
            <a:spLocks noGrp="1"/>
          </p:cNvSpPr>
          <p:nvPr>
            <p:ph type="sldNum" sz="quarter" idx="12"/>
          </p:nvPr>
        </p:nvSpPr>
        <p:spPr/>
        <p:txBody>
          <a:bodyPr/>
          <a:lstStyle/>
          <a:p>
            <a:fld id="{E1144718-6C4D-4377-957E-473B28962CB2}" type="slidenum">
              <a:rPr lang="tr-TR" smtClean="0"/>
              <a:t>73</a:t>
            </a:fld>
            <a:endParaRPr lang="tr-TR"/>
          </a:p>
        </p:txBody>
      </p:sp>
      <p:sp>
        <p:nvSpPr>
          <p:cNvPr id="5" name="İçerik Yer Tutucusu 5">
            <a:extLst>
              <a:ext uri="{FF2B5EF4-FFF2-40B4-BE49-F238E27FC236}">
                <a16:creationId xmlns:a16="http://schemas.microsoft.com/office/drawing/2014/main" id="{CE23FD72-9093-7CFB-92D3-A9EDAE9733F9}"/>
              </a:ext>
            </a:extLst>
          </p:cNvPr>
          <p:cNvSpPr txBox="1">
            <a:spLocks/>
          </p:cNvSpPr>
          <p:nvPr/>
        </p:nvSpPr>
        <p:spPr>
          <a:xfrm>
            <a:off x="927235" y="6358020"/>
            <a:ext cx="9991733" cy="412961"/>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Font typeface="Arial" panose="020B0604020202020204" pitchFamily="34" charset="0"/>
              <a:buNone/>
            </a:pPr>
            <a:r>
              <a:rPr lang="tr-TR" sz="2000" b="1" dirty="0">
                <a:solidFill>
                  <a:srgbClr val="FF0000"/>
                </a:solidFill>
              </a:rPr>
              <a:t>Bakınız; </a:t>
            </a:r>
            <a:r>
              <a:rPr lang="tr-TR" sz="2000" dirty="0"/>
              <a:t>Karabük Üniversitesi Ön Lisans, Lisans Eğitim-Öğretim ve Sınav Yönetmeliği </a:t>
            </a:r>
            <a:r>
              <a:rPr lang="tr-TR" sz="2000" u="sng" dirty="0">
                <a:solidFill>
                  <a:srgbClr val="FF0000"/>
                </a:solidFill>
                <a:effectLst>
                  <a:outerShdw blurRad="38100" dist="38100" dir="2700000" algn="tl">
                    <a:srgbClr val="000000">
                      <a:alpha val="43137"/>
                    </a:srgbClr>
                  </a:outerShdw>
                </a:effectLst>
                <a:hlinkClick r:id="rId3">
                  <a:extLst>
                    <a:ext uri="{A12FA001-AC4F-418D-AE19-62706E023703}">
                      <ahyp:hlinkClr xmlns:ahyp="http://schemas.microsoft.com/office/drawing/2018/hyperlinkcolor" val="tx"/>
                    </a:ext>
                  </a:extLst>
                </a:hlinkClick>
              </a:rPr>
              <a:t>Madde </a:t>
            </a:r>
            <a:r>
              <a:rPr lang="tr-TR" sz="2000" u="sng" dirty="0">
                <a:solidFill>
                  <a:srgbClr val="FF0000"/>
                </a:solidFill>
                <a:effectLst>
                  <a:outerShdw blurRad="38100" dist="38100" dir="2700000" algn="tl">
                    <a:srgbClr val="000000">
                      <a:alpha val="43137"/>
                    </a:srgbClr>
                  </a:outerShdw>
                </a:effectLst>
              </a:rPr>
              <a:t>25</a:t>
            </a:r>
            <a:endParaRPr lang="tr-TR" sz="2000" b="1" dirty="0">
              <a:solidFill>
                <a:srgbClr val="FF0000"/>
              </a:solidFill>
            </a:endParaRPr>
          </a:p>
        </p:txBody>
      </p:sp>
    </p:spTree>
    <p:extLst>
      <p:ext uri="{BB962C8B-B14F-4D97-AF65-F5344CB8AC3E}">
        <p14:creationId xmlns:p14="http://schemas.microsoft.com/office/powerpoint/2010/main" val="72516939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Metin kutusu 6">
            <a:extLst>
              <a:ext uri="{FF2B5EF4-FFF2-40B4-BE49-F238E27FC236}">
                <a16:creationId xmlns:a16="http://schemas.microsoft.com/office/drawing/2014/main" id="{5BADC8EF-D191-0648-832E-79AB86630EB4}"/>
              </a:ext>
            </a:extLst>
          </p:cNvPr>
          <p:cNvSpPr txBox="1"/>
          <p:nvPr/>
        </p:nvSpPr>
        <p:spPr>
          <a:xfrm>
            <a:off x="2115240" y="412284"/>
            <a:ext cx="7537759" cy="58477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marL="0" indent="0" algn="ctr">
              <a:buNone/>
            </a:pPr>
            <a:r>
              <a:rPr lang="tr-TR" sz="3200" dirty="0"/>
              <a:t>Sınav Sonuçlarının İlanı ve Sonuçlara İtiraz</a:t>
            </a:r>
            <a:endParaRPr lang="tr-TR" sz="3200" b="1" dirty="0"/>
          </a:p>
        </p:txBody>
      </p:sp>
      <p:sp>
        <p:nvSpPr>
          <p:cNvPr id="4" name="İçerik Yer Tutucusu 3">
            <a:extLst>
              <a:ext uri="{FF2B5EF4-FFF2-40B4-BE49-F238E27FC236}">
                <a16:creationId xmlns:a16="http://schemas.microsoft.com/office/drawing/2014/main" id="{23F338F1-6BCA-68CA-9A5B-391F93326019}"/>
              </a:ext>
            </a:extLst>
          </p:cNvPr>
          <p:cNvSpPr>
            <a:spLocks noGrp="1"/>
          </p:cNvSpPr>
          <p:nvPr>
            <p:ph idx="1"/>
          </p:nvPr>
        </p:nvSpPr>
        <p:spPr>
          <a:xfrm>
            <a:off x="360342" y="1891542"/>
            <a:ext cx="11047556" cy="3908593"/>
          </a:xfrm>
        </p:spPr>
        <p:txBody>
          <a:bodyPr>
            <a:normAutofit lnSpcReduction="10000"/>
          </a:bodyPr>
          <a:lstStyle/>
          <a:p>
            <a:pPr marL="0" indent="0" algn="just">
              <a:buNone/>
            </a:pPr>
            <a:r>
              <a:rPr lang="tr-TR" sz="2400" dirty="0"/>
              <a:t>    Öğrenciler sınav sonuçlarına, </a:t>
            </a:r>
            <a:r>
              <a:rPr lang="tr-TR" sz="2400" b="1" dirty="0">
                <a:solidFill>
                  <a:srgbClr val="FF0000"/>
                </a:solidFill>
              </a:rPr>
              <a:t>sınav notlarının ilanından itibaren en geç üç iş günü içerisinde</a:t>
            </a:r>
            <a:r>
              <a:rPr lang="tr-TR" sz="2400" dirty="0"/>
              <a:t> ilgili bölüme dilekçe vererek itiraz edebilirler. İtirazlarla ilgili olarak;</a:t>
            </a:r>
          </a:p>
          <a:p>
            <a:pPr marL="0" indent="0" algn="just">
              <a:buNone/>
            </a:pPr>
            <a:r>
              <a:rPr lang="tr-TR" sz="2400" dirty="0"/>
              <a:t> a) İtiraz üzerine, maddi hata yönünden sınav kâğıdı, dersin öğretim elemanı tarafından konunun kendisine intikal ettirilmesinden itibaren en geç iki iş günü içerisinde incelenir. İnceleme sonucu yazılı ve gerekçeli olarak ilgili birime bildirilir ve ilgili birimce </a:t>
            </a:r>
            <a:r>
              <a:rPr lang="tr-TR" sz="2400" b="1" dirty="0">
                <a:solidFill>
                  <a:srgbClr val="C00000"/>
                </a:solidFill>
              </a:rPr>
              <a:t>iki iş günü içerisinde </a:t>
            </a:r>
            <a:r>
              <a:rPr lang="tr-TR" sz="2400" dirty="0"/>
              <a:t>sonuç ilan edilir.</a:t>
            </a:r>
          </a:p>
          <a:p>
            <a:pPr marL="0" indent="0" algn="just">
              <a:buNone/>
            </a:pPr>
            <a:r>
              <a:rPr lang="tr-TR" sz="2400" dirty="0"/>
              <a:t> b)  Sonucun ilanı itibariyle iki iş günü içerisinde, ikinci defa itiraz edilmesi halinde, müracaat ilgili dekanlığa/müdürlüğe yapılır. Dekan veya müdür, ilgili kurulun kararı ile dersi okutan öğretim elemanı dışında ilgili bölümdeki öğretim elemanlarından en az üç kişilik komisyon kurarak, sınav evrakını yeniden incelettirir, </a:t>
            </a:r>
            <a:r>
              <a:rPr lang="tr-TR" sz="2400" b="1" dirty="0">
                <a:solidFill>
                  <a:srgbClr val="C00000"/>
                </a:solidFill>
              </a:rPr>
              <a:t>en geç iki iş günü </a:t>
            </a:r>
            <a:r>
              <a:rPr lang="tr-TR" sz="2400" dirty="0"/>
              <a:t>içerisinde inceleme tamamlanarak sonuç yazılı ve gerekçeli olarak ilgili birime bildirilir. İlgili birimce iki iş günü içerisinde sonuç ilan edilir. </a:t>
            </a:r>
          </a:p>
        </p:txBody>
      </p:sp>
      <p:pic>
        <p:nvPicPr>
          <p:cNvPr id="2" name="Resim 1">
            <a:extLst>
              <a:ext uri="{FF2B5EF4-FFF2-40B4-BE49-F238E27FC236}">
                <a16:creationId xmlns:a16="http://schemas.microsoft.com/office/drawing/2014/main" id="{AC1A59F1-F342-2785-E312-D5D5C8E9CE8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4339" y="238923"/>
            <a:ext cx="1125791" cy="931498"/>
          </a:xfrm>
          <a:prstGeom prst="rect">
            <a:avLst/>
          </a:prstGeom>
          <a:noFill/>
        </p:spPr>
      </p:pic>
      <p:sp>
        <p:nvSpPr>
          <p:cNvPr id="3" name="Slayt Numarası Yer Tutucusu 2">
            <a:extLst>
              <a:ext uri="{FF2B5EF4-FFF2-40B4-BE49-F238E27FC236}">
                <a16:creationId xmlns:a16="http://schemas.microsoft.com/office/drawing/2014/main" id="{5B877B68-E2BA-D266-675B-45D4AB0D076E}"/>
              </a:ext>
            </a:extLst>
          </p:cNvPr>
          <p:cNvSpPr>
            <a:spLocks noGrp="1"/>
          </p:cNvSpPr>
          <p:nvPr>
            <p:ph type="sldNum" sz="quarter" idx="12"/>
          </p:nvPr>
        </p:nvSpPr>
        <p:spPr/>
        <p:txBody>
          <a:bodyPr/>
          <a:lstStyle/>
          <a:p>
            <a:fld id="{E1144718-6C4D-4377-957E-473B28962CB2}" type="slidenum">
              <a:rPr lang="tr-TR" smtClean="0"/>
              <a:t>74</a:t>
            </a:fld>
            <a:endParaRPr lang="tr-TR"/>
          </a:p>
        </p:txBody>
      </p:sp>
      <p:sp>
        <p:nvSpPr>
          <p:cNvPr id="5" name="İçerik Yer Tutucusu 5">
            <a:extLst>
              <a:ext uri="{FF2B5EF4-FFF2-40B4-BE49-F238E27FC236}">
                <a16:creationId xmlns:a16="http://schemas.microsoft.com/office/drawing/2014/main" id="{E658F351-1A65-DE85-6BF8-69A16881C109}"/>
              </a:ext>
            </a:extLst>
          </p:cNvPr>
          <p:cNvSpPr txBox="1">
            <a:spLocks/>
          </p:cNvSpPr>
          <p:nvPr/>
        </p:nvSpPr>
        <p:spPr>
          <a:xfrm>
            <a:off x="927235" y="6441870"/>
            <a:ext cx="9991733" cy="412961"/>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Font typeface="Arial" panose="020B0604020202020204" pitchFamily="34" charset="0"/>
              <a:buNone/>
            </a:pPr>
            <a:r>
              <a:rPr lang="tr-TR" sz="2000" b="1" dirty="0">
                <a:solidFill>
                  <a:srgbClr val="FF0000"/>
                </a:solidFill>
              </a:rPr>
              <a:t>Bakınız; </a:t>
            </a:r>
            <a:r>
              <a:rPr lang="tr-TR" sz="2000" dirty="0"/>
              <a:t>Karabük Üniversitesi Ön Lisans, Lisans Eğitim-Öğretim ve Sınav Yönetmeliği </a:t>
            </a:r>
            <a:r>
              <a:rPr lang="tr-TR" sz="2000" u="sng" dirty="0">
                <a:solidFill>
                  <a:srgbClr val="FF0000"/>
                </a:solidFill>
                <a:effectLst>
                  <a:outerShdw blurRad="38100" dist="38100" dir="2700000" algn="tl">
                    <a:srgbClr val="000000">
                      <a:alpha val="43137"/>
                    </a:srgbClr>
                  </a:outerShdw>
                </a:effectLst>
                <a:hlinkClick r:id="rId3">
                  <a:extLst>
                    <a:ext uri="{A12FA001-AC4F-418D-AE19-62706E023703}">
                      <ahyp:hlinkClr xmlns:ahyp="http://schemas.microsoft.com/office/drawing/2018/hyperlinkcolor" val="tx"/>
                    </a:ext>
                  </a:extLst>
                </a:hlinkClick>
              </a:rPr>
              <a:t>Madde </a:t>
            </a:r>
            <a:r>
              <a:rPr lang="tr-TR" sz="2000" u="sng" dirty="0">
                <a:solidFill>
                  <a:srgbClr val="FF0000"/>
                </a:solidFill>
                <a:effectLst>
                  <a:outerShdw blurRad="38100" dist="38100" dir="2700000" algn="tl">
                    <a:srgbClr val="000000">
                      <a:alpha val="43137"/>
                    </a:srgbClr>
                  </a:outerShdw>
                </a:effectLst>
              </a:rPr>
              <a:t>25</a:t>
            </a:r>
            <a:endParaRPr lang="tr-TR" sz="2000" b="1" dirty="0">
              <a:solidFill>
                <a:srgbClr val="FF0000"/>
              </a:solidFill>
            </a:endParaRPr>
          </a:p>
        </p:txBody>
      </p:sp>
      <p:sp>
        <p:nvSpPr>
          <p:cNvPr id="6" name="Yıldız: 8 Nokta 5">
            <a:extLst>
              <a:ext uri="{FF2B5EF4-FFF2-40B4-BE49-F238E27FC236}">
                <a16:creationId xmlns:a16="http://schemas.microsoft.com/office/drawing/2014/main" id="{EA23398A-7408-0403-0CA5-F62FDC5DB7A7}"/>
              </a:ext>
            </a:extLst>
          </p:cNvPr>
          <p:cNvSpPr/>
          <p:nvPr/>
        </p:nvSpPr>
        <p:spPr>
          <a:xfrm rot="330530">
            <a:off x="10394640" y="327358"/>
            <a:ext cx="1777803" cy="1588431"/>
          </a:xfrm>
          <a:prstGeom prst="star8">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000" b="1" dirty="0">
                <a:solidFill>
                  <a:schemeClr val="tx1"/>
                </a:solidFill>
              </a:rPr>
              <a:t>En geç 3 iş günü</a:t>
            </a:r>
            <a:endParaRPr lang="tr-TR" sz="2000" dirty="0">
              <a:solidFill>
                <a:schemeClr val="tx1"/>
              </a:solidFill>
            </a:endParaRPr>
          </a:p>
        </p:txBody>
      </p:sp>
    </p:spTree>
    <p:extLst>
      <p:ext uri="{BB962C8B-B14F-4D97-AF65-F5344CB8AC3E}">
        <p14:creationId xmlns:p14="http://schemas.microsoft.com/office/powerpoint/2010/main" val="274338474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3A808E"/>
            </a:gs>
            <a:gs pos="100000">
              <a:srgbClr val="EAD2BC"/>
            </a:gs>
          </a:gsLst>
          <a:lin ang="0" scaled="1"/>
          <a:tileRect/>
        </a:gra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DABF1718-BE2D-F447-9D2E-364F3D1C43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oudy Old Style"/>
              <a:ea typeface="+mn-ea"/>
              <a:cs typeface="+mn-cs"/>
            </a:endParaRPr>
          </a:p>
        </p:txBody>
      </p:sp>
      <p:sp useBgFill="1">
        <p:nvSpPr>
          <p:cNvPr id="48" name="Freeform: Shape 47">
            <a:extLst>
              <a:ext uri="{FF2B5EF4-FFF2-40B4-BE49-F238E27FC236}">
                <a16:creationId xmlns:a16="http://schemas.microsoft.com/office/drawing/2014/main" id="{4AF0997A-7C0F-4AD2-BA90-5FE341A177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05595" y="805231"/>
            <a:ext cx="3876811" cy="5245563"/>
          </a:xfrm>
          <a:custGeom>
            <a:avLst/>
            <a:gdLst>
              <a:gd name="connsiteX0" fmla="*/ 1941583 w 3876811"/>
              <a:gd name="connsiteY0" fmla="*/ 0 h 5245563"/>
              <a:gd name="connsiteX1" fmla="*/ 2111641 w 3876811"/>
              <a:gd name="connsiteY1" fmla="*/ 149097 h 5245563"/>
              <a:gd name="connsiteX2" fmla="*/ 3370493 w 3876811"/>
              <a:gd name="connsiteY2" fmla="*/ 774451 h 5245563"/>
              <a:gd name="connsiteX3" fmla="*/ 3876811 w 3876811"/>
              <a:gd name="connsiteY3" fmla="*/ 1854684 h 5245563"/>
              <a:gd name="connsiteX4" fmla="*/ 3876811 w 3876811"/>
              <a:gd name="connsiteY4" fmla="*/ 2019920 h 5245563"/>
              <a:gd name="connsiteX5" fmla="*/ 3876811 w 3876811"/>
              <a:gd name="connsiteY5" fmla="*/ 2491569 h 5245563"/>
              <a:gd name="connsiteX6" fmla="*/ 3876811 w 3876811"/>
              <a:gd name="connsiteY6" fmla="*/ 2753995 h 5245563"/>
              <a:gd name="connsiteX7" fmla="*/ 3876811 w 3876811"/>
              <a:gd name="connsiteY7" fmla="*/ 3115353 h 5245563"/>
              <a:gd name="connsiteX8" fmla="*/ 3876811 w 3876811"/>
              <a:gd name="connsiteY8" fmla="*/ 3390879 h 5245563"/>
              <a:gd name="connsiteX9" fmla="*/ 3370493 w 3876811"/>
              <a:gd name="connsiteY9" fmla="*/ 4471114 h 5245563"/>
              <a:gd name="connsiteX10" fmla="*/ 2111639 w 3876811"/>
              <a:gd name="connsiteY10" fmla="*/ 5096465 h 5245563"/>
              <a:gd name="connsiteX11" fmla="*/ 1935228 w 3876811"/>
              <a:gd name="connsiteY11" fmla="*/ 5245563 h 5245563"/>
              <a:gd name="connsiteX12" fmla="*/ 1765171 w 3876811"/>
              <a:gd name="connsiteY12" fmla="*/ 5096465 h 5245563"/>
              <a:gd name="connsiteX13" fmla="*/ 506317 w 3876811"/>
              <a:gd name="connsiteY13" fmla="*/ 4471114 h 5245563"/>
              <a:gd name="connsiteX14" fmla="*/ 0 w 3876811"/>
              <a:gd name="connsiteY14" fmla="*/ 3390879 h 5245563"/>
              <a:gd name="connsiteX15" fmla="*/ 0 w 3876811"/>
              <a:gd name="connsiteY15" fmla="*/ 3115353 h 5245563"/>
              <a:gd name="connsiteX16" fmla="*/ 0 w 3876811"/>
              <a:gd name="connsiteY16" fmla="*/ 2753995 h 5245563"/>
              <a:gd name="connsiteX17" fmla="*/ 0 w 3876811"/>
              <a:gd name="connsiteY17" fmla="*/ 2491569 h 5245563"/>
              <a:gd name="connsiteX18" fmla="*/ 0 w 3876811"/>
              <a:gd name="connsiteY18" fmla="*/ 2019920 h 5245563"/>
              <a:gd name="connsiteX19" fmla="*/ 0 w 3876811"/>
              <a:gd name="connsiteY19" fmla="*/ 1854684 h 5245563"/>
              <a:gd name="connsiteX20" fmla="*/ 506318 w 3876811"/>
              <a:gd name="connsiteY20" fmla="*/ 774451 h 5245563"/>
              <a:gd name="connsiteX21" fmla="*/ 1765173 w 3876811"/>
              <a:gd name="connsiteY21" fmla="*/ 149097 h 5245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76811" h="5245563">
                <a:moveTo>
                  <a:pt x="1941583" y="0"/>
                </a:moveTo>
                <a:lnTo>
                  <a:pt x="2111641" y="149097"/>
                </a:lnTo>
                <a:cubicBezTo>
                  <a:pt x="2533315" y="474958"/>
                  <a:pt x="3008487" y="564716"/>
                  <a:pt x="3370493" y="774451"/>
                </a:cubicBezTo>
                <a:cubicBezTo>
                  <a:pt x="3718590" y="1017851"/>
                  <a:pt x="3876811" y="1296993"/>
                  <a:pt x="3876811" y="1854684"/>
                </a:cubicBezTo>
                <a:lnTo>
                  <a:pt x="3876811" y="2019920"/>
                </a:lnTo>
                <a:lnTo>
                  <a:pt x="3876811" y="2491569"/>
                </a:lnTo>
                <a:lnTo>
                  <a:pt x="3876811" y="2753995"/>
                </a:lnTo>
                <a:lnTo>
                  <a:pt x="3876811" y="3115353"/>
                </a:lnTo>
                <a:lnTo>
                  <a:pt x="3876811" y="3390879"/>
                </a:lnTo>
                <a:cubicBezTo>
                  <a:pt x="3876811" y="3948571"/>
                  <a:pt x="3718588" y="4227713"/>
                  <a:pt x="3370493" y="4471114"/>
                </a:cubicBezTo>
                <a:cubicBezTo>
                  <a:pt x="3008484" y="4680847"/>
                  <a:pt x="2533312" y="4770605"/>
                  <a:pt x="2111639" y="5096465"/>
                </a:cubicBezTo>
                <a:lnTo>
                  <a:pt x="1935228" y="5245563"/>
                </a:lnTo>
                <a:lnTo>
                  <a:pt x="1765171" y="5096465"/>
                </a:lnTo>
                <a:cubicBezTo>
                  <a:pt x="1343496" y="4770605"/>
                  <a:pt x="868325" y="4680847"/>
                  <a:pt x="506317" y="4471114"/>
                </a:cubicBezTo>
                <a:cubicBezTo>
                  <a:pt x="158223" y="4227713"/>
                  <a:pt x="0" y="3948571"/>
                  <a:pt x="0" y="3390879"/>
                </a:cubicBezTo>
                <a:lnTo>
                  <a:pt x="0" y="3115353"/>
                </a:lnTo>
                <a:lnTo>
                  <a:pt x="0" y="2753995"/>
                </a:lnTo>
                <a:lnTo>
                  <a:pt x="0" y="2491569"/>
                </a:lnTo>
                <a:lnTo>
                  <a:pt x="0" y="2019920"/>
                </a:lnTo>
                <a:lnTo>
                  <a:pt x="0" y="1854684"/>
                </a:lnTo>
                <a:cubicBezTo>
                  <a:pt x="0" y="1296993"/>
                  <a:pt x="158224" y="1017851"/>
                  <a:pt x="506318" y="774451"/>
                </a:cubicBezTo>
                <a:cubicBezTo>
                  <a:pt x="868327" y="564716"/>
                  <a:pt x="1343498" y="474958"/>
                  <a:pt x="1765173" y="14909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oudy Old Style"/>
              <a:ea typeface="+mn-ea"/>
              <a:cs typeface="+mn-cs"/>
            </a:endParaRPr>
          </a:p>
        </p:txBody>
      </p:sp>
      <p:sp>
        <p:nvSpPr>
          <p:cNvPr id="50" name="Freeform: Shape 49">
            <a:extLst>
              <a:ext uri="{FF2B5EF4-FFF2-40B4-BE49-F238E27FC236}">
                <a16:creationId xmlns:a16="http://schemas.microsoft.com/office/drawing/2014/main" id="{72E67446-732B-4F72-8560-6FABB6CB25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36826" y="720724"/>
            <a:ext cx="4014345" cy="5414576"/>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82900" h="5795027">
                <a:moveTo>
                  <a:pt x="2144960" y="0"/>
                </a:moveTo>
                <a:lnTo>
                  <a:pt x="2332832" y="164715"/>
                </a:lnTo>
                <a:cubicBezTo>
                  <a:pt x="2798675" y="524709"/>
                  <a:pt x="3323620" y="623869"/>
                  <a:pt x="3723546" y="855573"/>
                </a:cubicBezTo>
                <a:cubicBezTo>
                  <a:pt x="4108105" y="1124469"/>
                  <a:pt x="4282900" y="1432851"/>
                  <a:pt x="4282900" y="2048959"/>
                </a:cubicBezTo>
                <a:lnTo>
                  <a:pt x="4282900" y="2231503"/>
                </a:lnTo>
                <a:lnTo>
                  <a:pt x="4282900" y="2752557"/>
                </a:lnTo>
                <a:lnTo>
                  <a:pt x="4282900" y="3042471"/>
                </a:lnTo>
                <a:lnTo>
                  <a:pt x="4282900" y="3441681"/>
                </a:lnTo>
                <a:lnTo>
                  <a:pt x="4282900" y="3746068"/>
                </a:lnTo>
                <a:cubicBezTo>
                  <a:pt x="4282900" y="4362177"/>
                  <a:pt x="4108103" y="4670559"/>
                  <a:pt x="3723546" y="4939455"/>
                </a:cubicBezTo>
                <a:cubicBezTo>
                  <a:pt x="3323617" y="5171158"/>
                  <a:pt x="2798672" y="527031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close/>
              </a:path>
            </a:pathLst>
          </a:custGeom>
          <a:noFill/>
          <a:ln w="25400" cap="rnd">
            <a:solidFill>
              <a:schemeClr val="bg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oudy Old Style"/>
              <a:ea typeface="+mn-ea"/>
              <a:cs typeface="+mn-cs"/>
            </a:endParaRPr>
          </a:p>
        </p:txBody>
      </p:sp>
      <p:sp>
        <p:nvSpPr>
          <p:cNvPr id="42" name="Metin kutusu 41">
            <a:extLst>
              <a:ext uri="{FF2B5EF4-FFF2-40B4-BE49-F238E27FC236}">
                <a16:creationId xmlns:a16="http://schemas.microsoft.com/office/drawing/2014/main" id="{94ECBBAE-F3D0-4D7C-81F2-DCC3CD870355}"/>
              </a:ext>
            </a:extLst>
          </p:cNvPr>
          <p:cNvSpPr txBox="1"/>
          <p:nvPr/>
        </p:nvSpPr>
        <p:spPr>
          <a:xfrm>
            <a:off x="7370792" y="6362581"/>
            <a:ext cx="4452722" cy="40011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31652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srgbClr val="000000"/>
                </a:solidFill>
                <a:effectLst/>
                <a:uLnTx/>
                <a:uFillTx/>
                <a:latin typeface="Goudy Old Style"/>
                <a:ea typeface="+mn-ea"/>
                <a:cs typeface="+mn-cs"/>
              </a:rPr>
              <a:t> </a:t>
            </a:r>
            <a:r>
              <a:rPr kumimoji="0" lang="tr-TR" sz="1800" b="1" i="0" u="none" strike="noStrike" kern="1200" cap="none" spc="0" normalizeH="0" baseline="0" noProof="0" dirty="0">
                <a:ln>
                  <a:noFill/>
                </a:ln>
                <a:solidFill>
                  <a:srgbClr val="000000"/>
                </a:solidFill>
                <a:effectLst/>
                <a:uLnTx/>
                <a:uFillTx/>
                <a:latin typeface="Goudy Old Style"/>
                <a:ea typeface="+mn-ea"/>
                <a:cs typeface="+mn-cs"/>
              </a:rPr>
              <a:t> </a:t>
            </a:r>
            <a:r>
              <a:rPr kumimoji="0" lang="tr-TR" sz="1800" b="1" i="0" u="none" strike="noStrike" kern="1200" cap="none" spc="0" normalizeH="0" baseline="0" noProof="0" dirty="0">
                <a:ln>
                  <a:noFill/>
                </a:ln>
                <a:solidFill>
                  <a:srgbClr val="002060"/>
                </a:solidFill>
                <a:effectLst/>
                <a:uLnTx/>
                <a:uFillTx/>
                <a:latin typeface="Goudy Old Style"/>
                <a:ea typeface="+mn-ea"/>
                <a:cs typeface="+mn-cs"/>
              </a:rPr>
              <a:t>E-Mail</a:t>
            </a:r>
            <a:r>
              <a:rPr kumimoji="0" lang="tr-TR" sz="1800" b="1" i="0" u="none" strike="noStrike" kern="1200" cap="none" spc="0" normalizeH="0" baseline="0" noProof="0" dirty="0">
                <a:ln>
                  <a:noFill/>
                </a:ln>
                <a:solidFill>
                  <a:srgbClr val="000000"/>
                </a:solidFill>
                <a:effectLst/>
                <a:uLnTx/>
                <a:uFillTx/>
                <a:latin typeface="Goudy Old Style"/>
                <a:ea typeface="+mn-ea"/>
                <a:cs typeface="+mn-cs"/>
              </a:rPr>
              <a:t> </a:t>
            </a:r>
            <a:r>
              <a:rPr kumimoji="0" lang="tr-TR" sz="1800" b="1" i="0" u="none" strike="noStrike" kern="1200" cap="none" spc="0" normalizeH="0" baseline="0" noProof="0" dirty="0">
                <a:ln>
                  <a:noFill/>
                </a:ln>
                <a:solidFill>
                  <a:srgbClr val="253B80"/>
                </a:solidFill>
                <a:effectLst/>
                <a:uLnTx/>
                <a:uFillTx/>
                <a:latin typeface="Roboto" panose="020B0604020202020204" pitchFamily="2" charset="0"/>
                <a:ea typeface="+mn-ea"/>
                <a:cs typeface="+mn-cs"/>
              </a:rPr>
              <a:t>: </a:t>
            </a:r>
            <a:r>
              <a:rPr kumimoji="0" lang="tr-TR" sz="1800" b="1" i="0" u="none" strike="noStrike" kern="1200" cap="none" spc="0" normalizeH="0" baseline="0" noProof="0" dirty="0">
                <a:ln>
                  <a:noFill/>
                </a:ln>
                <a:solidFill>
                  <a:srgbClr val="000000"/>
                </a:solidFill>
                <a:effectLst/>
                <a:uLnTx/>
                <a:uFillTx/>
                <a:latin typeface="Goudy Old Style"/>
                <a:ea typeface="+mn-ea"/>
                <a:cs typeface="+mn-cs"/>
                <a:hlinkClick r:id="rId2">
                  <a:extLst>
                    <a:ext uri="{A12FA001-AC4F-418D-AE19-62706E023703}">
                      <ahyp:hlinkClr xmlns:ahyp="http://schemas.microsoft.com/office/drawing/2018/hyperlinkcolor" val="tx"/>
                    </a:ext>
                  </a:extLst>
                </a:hlinkClick>
              </a:rPr>
              <a:t>ogrenci.isleri@karabuk.edu.tr</a:t>
            </a:r>
            <a:endParaRPr kumimoji="0" lang="tr-TR" sz="1800" b="1" i="0" u="none" strike="noStrike" kern="1200" cap="none" spc="0" normalizeH="0" baseline="0" noProof="0" dirty="0">
              <a:ln>
                <a:noFill/>
              </a:ln>
              <a:solidFill>
                <a:srgbClr val="000000"/>
              </a:solidFill>
              <a:effectLst/>
              <a:uLnTx/>
              <a:uFillTx/>
              <a:latin typeface="Goudy Old Style"/>
              <a:ea typeface="+mn-ea"/>
              <a:cs typeface="+mn-cs"/>
            </a:endParaRPr>
          </a:p>
        </p:txBody>
      </p:sp>
      <p:sp>
        <p:nvSpPr>
          <p:cNvPr id="9" name="Dikdörtgen 8">
            <a:extLst>
              <a:ext uri="{FF2B5EF4-FFF2-40B4-BE49-F238E27FC236}">
                <a16:creationId xmlns:a16="http://schemas.microsoft.com/office/drawing/2014/main" id="{9ABF0F6B-ED2C-4C93-B662-B88782417614}"/>
              </a:ext>
            </a:extLst>
          </p:cNvPr>
          <p:cNvSpPr/>
          <p:nvPr/>
        </p:nvSpPr>
        <p:spPr>
          <a:xfrm>
            <a:off x="368485" y="1914034"/>
            <a:ext cx="11455029" cy="413676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31652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Üniversitemiz,  Eğitim-Öğretim Ön lisans, Lisans </a:t>
            </a:r>
            <a:r>
              <a:rPr kumimoji="0" lang="tr-TR"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Akademik Takviminde </a:t>
            </a:r>
            <a:r>
              <a:rPr kumimoji="0" lang="tr-TR"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yazılı</a:t>
            </a:r>
          </a:p>
          <a:p>
            <a:pPr marL="0" marR="0" lvl="0" indent="0" algn="just" defTabSz="31652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tr-TR"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Ders alma haftası</a:t>
            </a:r>
            <a:r>
              <a:rPr kumimoji="0" lang="tr-TR"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ve «</a:t>
            </a:r>
            <a:r>
              <a:rPr kumimoji="0" lang="tr-TR"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Ders ekleme-silme haftası</a:t>
            </a:r>
            <a:r>
              <a:rPr kumimoji="0" lang="tr-TR"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tr-TR"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tarihlerinde</a:t>
            </a:r>
            <a:r>
              <a:rPr kumimoji="0" lang="tr-TR"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aşağıdaki formu  doldurarak ve imzalayarak şahsen yada posta ile Öğrenci İşleri Daire Başkanlığına teslim ettiğinizde gerekli incelemeler yapılarak  </a:t>
            </a:r>
            <a:r>
              <a:rPr kumimoji="0" lang="tr-TR"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bir (1) veya iki (2)  yarıyıl/dönem </a:t>
            </a:r>
            <a:r>
              <a:rPr kumimoji="0" lang="tr-TR"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kayıt dondurma yapabilirsiniz.</a:t>
            </a:r>
          </a:p>
          <a:p>
            <a:pPr marL="0" marR="0" lvl="0" indent="0" algn="just" defTabSz="316520" rtl="0" eaLnBrk="1" fontAlgn="auto" latinLnBrk="0" hangingPunct="1">
              <a:lnSpc>
                <a:spcPct val="100000"/>
              </a:lnSpc>
              <a:spcBef>
                <a:spcPts val="0"/>
              </a:spcBef>
              <a:spcAft>
                <a:spcPts val="0"/>
              </a:spcAft>
              <a:buClrTx/>
              <a:buSzTx/>
              <a:buFontTx/>
              <a:buNone/>
              <a:tabLst/>
              <a:defRPr/>
            </a:pPr>
            <a:endParaRPr kumimoji="0" lang="tr-TR"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31652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tr-TR" sz="2800" b="1" i="0" u="none" strike="noStrike" kern="1200" cap="none" spc="0" normalizeH="0" baseline="0" noProof="0" dirty="0">
                <a:ln>
                  <a:noFill/>
                </a:ln>
                <a:solidFill>
                  <a:srgbClr val="002060"/>
                </a:solidFill>
                <a:effectLst/>
                <a:uLnTx/>
                <a:uFillTx/>
                <a:latin typeface="Goudy Old Style"/>
                <a:ea typeface="+mn-ea"/>
                <a:cs typeface="+mn-cs"/>
              </a:rPr>
              <a:t>Kayıt dondurma süresi eğitim-öğretim süresinden sayılmaz.</a:t>
            </a:r>
          </a:p>
          <a:p>
            <a:pPr marL="0" marR="0" lvl="0" indent="0" algn="l" defTabSz="316520" rtl="0" eaLnBrk="1" fontAlgn="auto" latinLnBrk="0" hangingPunct="1">
              <a:lnSpc>
                <a:spcPct val="100000"/>
              </a:lnSpc>
              <a:spcBef>
                <a:spcPts val="0"/>
              </a:spcBef>
              <a:spcAft>
                <a:spcPts val="0"/>
              </a:spcAft>
              <a:buClrTx/>
              <a:buSzTx/>
              <a:buFontTx/>
              <a:buNone/>
              <a:tabLst/>
              <a:defRPr/>
            </a:pPr>
            <a:endParaRPr kumimoji="0" lang="tr-TR"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285738" marR="0" lvl="0" indent="-285738" algn="l" defTabSz="31652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tr-TR"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Kayıt  Dondurma Talep Formu için </a:t>
            </a:r>
            <a:r>
              <a:rPr kumimoji="0" lang="tr-TR"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Tıklayınız…</a:t>
            </a:r>
            <a:r>
              <a:rPr kumimoji="0" lang="tr-TR"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p>
          <a:p>
            <a:pPr marL="285738" marR="0" lvl="0" indent="-285738" algn="l" defTabSz="31652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tr-TR"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tr-TR"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Akademik Takvim için </a:t>
            </a:r>
            <a:r>
              <a:rPr kumimoji="0" lang="tr-TR"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Tıklayınız…</a:t>
            </a:r>
            <a:r>
              <a:rPr kumimoji="0" lang="tr-TR"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p>
        </p:txBody>
      </p:sp>
      <p:pic>
        <p:nvPicPr>
          <p:cNvPr id="17" name="Resim 16">
            <a:extLst>
              <a:ext uri="{FF2B5EF4-FFF2-40B4-BE49-F238E27FC236}">
                <a16:creationId xmlns:a16="http://schemas.microsoft.com/office/drawing/2014/main" id="{D4A1CCA3-A46B-40D8-BE1B-76D116854AB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7901" y="266182"/>
            <a:ext cx="1336327" cy="1078097"/>
          </a:xfrm>
          <a:prstGeom prst="rect">
            <a:avLst/>
          </a:prstGeom>
          <a:noFill/>
        </p:spPr>
      </p:pic>
      <p:pic>
        <p:nvPicPr>
          <p:cNvPr id="23" name="Grafik 22" descr="E-posta düz dolguyla">
            <a:hlinkClick r:id="rId2"/>
            <a:extLst>
              <a:ext uri="{FF2B5EF4-FFF2-40B4-BE49-F238E27FC236}">
                <a16:creationId xmlns:a16="http://schemas.microsoft.com/office/drawing/2014/main" id="{6F5F1E67-0895-48DF-9A3E-A47BAE36C4D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624827" y="6292230"/>
            <a:ext cx="559403" cy="491845"/>
          </a:xfrm>
          <a:prstGeom prst="rect">
            <a:avLst/>
          </a:prstGeom>
        </p:spPr>
      </p:pic>
      <p:pic>
        <p:nvPicPr>
          <p:cNvPr id="1026" name="Picture 2" descr="Bluebell Kum Saati | Linens | Linens.com.tr">
            <a:extLst>
              <a:ext uri="{FF2B5EF4-FFF2-40B4-BE49-F238E27FC236}">
                <a16:creationId xmlns:a16="http://schemas.microsoft.com/office/drawing/2014/main" id="{6503E5CE-E0EA-4CB6-BCBE-E333EF918D2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373481" y="4752622"/>
            <a:ext cx="1417849" cy="1274837"/>
          </a:xfrm>
          <a:prstGeom prst="rect">
            <a:avLst/>
          </a:prstGeom>
        </p:spPr>
        <p:style>
          <a:lnRef idx="2">
            <a:schemeClr val="accent1"/>
          </a:lnRef>
          <a:fillRef idx="1">
            <a:schemeClr val="lt1"/>
          </a:fillRef>
          <a:effectRef idx="0">
            <a:schemeClr val="accent1"/>
          </a:effectRef>
          <a:fontRef idx="minor">
            <a:schemeClr val="dk1"/>
          </a:fontRef>
        </p:style>
      </p:pic>
      <p:pic>
        <p:nvPicPr>
          <p:cNvPr id="1028" name="Picture 4" descr="emoji 😌 relieved face svg png">
            <a:extLst>
              <a:ext uri="{FF2B5EF4-FFF2-40B4-BE49-F238E27FC236}">
                <a16:creationId xmlns:a16="http://schemas.microsoft.com/office/drawing/2014/main" id="{32B6ABBC-D973-41B6-BD77-0BB7EF186BD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507414" y="4201486"/>
            <a:ext cx="797302" cy="797302"/>
          </a:xfrm>
          <a:prstGeom prst="rect">
            <a:avLst/>
          </a:prstGeom>
          <a:noFill/>
          <a:extLst>
            <a:ext uri="{909E8E84-426E-40DD-AFC4-6F175D3DCCD1}">
              <a14:hiddenFill xmlns:a14="http://schemas.microsoft.com/office/drawing/2010/main">
                <a:solidFill>
                  <a:srgbClr val="FFFFFF"/>
                </a:solidFill>
              </a14:hiddenFill>
            </a:ext>
          </a:extLst>
        </p:spPr>
      </p:pic>
      <p:sp>
        <p:nvSpPr>
          <p:cNvPr id="5" name="Başlık 1">
            <a:extLst>
              <a:ext uri="{FF2B5EF4-FFF2-40B4-BE49-F238E27FC236}">
                <a16:creationId xmlns:a16="http://schemas.microsoft.com/office/drawing/2014/main" id="{E2D871B7-21C3-A90F-0664-355FA4909BE8}"/>
              </a:ext>
            </a:extLst>
          </p:cNvPr>
          <p:cNvSpPr>
            <a:spLocks noGrp="1"/>
          </p:cNvSpPr>
          <p:nvPr>
            <p:ph type="ctrTitle"/>
          </p:nvPr>
        </p:nvSpPr>
        <p:spPr>
          <a:xfrm>
            <a:off x="2650188" y="470297"/>
            <a:ext cx="7029156" cy="707102"/>
          </a:xfrm>
          <a:effectLst>
            <a:glow rad="63500">
              <a:schemeClr val="accent5">
                <a:satMod val="175000"/>
                <a:alpha val="40000"/>
              </a:schemeClr>
            </a:glow>
          </a:effectLst>
        </p:spPr>
        <p:style>
          <a:lnRef idx="2">
            <a:schemeClr val="accent1"/>
          </a:lnRef>
          <a:fillRef idx="1">
            <a:schemeClr val="lt1"/>
          </a:fillRef>
          <a:effectRef idx="0">
            <a:schemeClr val="accent1"/>
          </a:effectRef>
          <a:fontRef idx="minor">
            <a:schemeClr val="dk1"/>
          </a:fontRef>
        </p:style>
        <p:txBody>
          <a:bodyPr anchor="ctr">
            <a:noAutofit/>
          </a:bodyPr>
          <a:lstStyle/>
          <a:p>
            <a:pPr algn="ctr"/>
            <a:r>
              <a:rPr lang="tr-TR" sz="2800" b="1" dirty="0">
                <a:solidFill>
                  <a:srgbClr val="FF0000"/>
                </a:solidFill>
                <a:latin typeface="Arial" panose="020B0604020202020204" pitchFamily="34" charset="0"/>
                <a:cs typeface="Arial" panose="020B0604020202020204" pitchFamily="34" charset="0"/>
              </a:rPr>
              <a:t>Kayıt Dondurma </a:t>
            </a:r>
            <a:endParaRPr lang="tr-TR" sz="28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981009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3A808E"/>
            </a:gs>
            <a:gs pos="100000">
              <a:srgbClr val="EAD2BC"/>
            </a:gs>
          </a:gsLst>
          <a:lin ang="0" scaled="1"/>
          <a:tileRect/>
        </a:gra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DABF1718-BE2D-F447-9D2E-364F3D1C43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oudy Old Style"/>
              <a:ea typeface="+mn-ea"/>
              <a:cs typeface="+mn-cs"/>
            </a:endParaRPr>
          </a:p>
        </p:txBody>
      </p:sp>
      <p:sp useBgFill="1">
        <p:nvSpPr>
          <p:cNvPr id="48" name="Freeform: Shape 47">
            <a:extLst>
              <a:ext uri="{FF2B5EF4-FFF2-40B4-BE49-F238E27FC236}">
                <a16:creationId xmlns:a16="http://schemas.microsoft.com/office/drawing/2014/main" id="{4AF0997A-7C0F-4AD2-BA90-5FE341A177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05595" y="805231"/>
            <a:ext cx="3876811" cy="5245563"/>
          </a:xfrm>
          <a:custGeom>
            <a:avLst/>
            <a:gdLst>
              <a:gd name="connsiteX0" fmla="*/ 1941583 w 3876811"/>
              <a:gd name="connsiteY0" fmla="*/ 0 h 5245563"/>
              <a:gd name="connsiteX1" fmla="*/ 2111641 w 3876811"/>
              <a:gd name="connsiteY1" fmla="*/ 149097 h 5245563"/>
              <a:gd name="connsiteX2" fmla="*/ 3370493 w 3876811"/>
              <a:gd name="connsiteY2" fmla="*/ 774451 h 5245563"/>
              <a:gd name="connsiteX3" fmla="*/ 3876811 w 3876811"/>
              <a:gd name="connsiteY3" fmla="*/ 1854684 h 5245563"/>
              <a:gd name="connsiteX4" fmla="*/ 3876811 w 3876811"/>
              <a:gd name="connsiteY4" fmla="*/ 2019920 h 5245563"/>
              <a:gd name="connsiteX5" fmla="*/ 3876811 w 3876811"/>
              <a:gd name="connsiteY5" fmla="*/ 2491569 h 5245563"/>
              <a:gd name="connsiteX6" fmla="*/ 3876811 w 3876811"/>
              <a:gd name="connsiteY6" fmla="*/ 2753995 h 5245563"/>
              <a:gd name="connsiteX7" fmla="*/ 3876811 w 3876811"/>
              <a:gd name="connsiteY7" fmla="*/ 3115353 h 5245563"/>
              <a:gd name="connsiteX8" fmla="*/ 3876811 w 3876811"/>
              <a:gd name="connsiteY8" fmla="*/ 3390879 h 5245563"/>
              <a:gd name="connsiteX9" fmla="*/ 3370493 w 3876811"/>
              <a:gd name="connsiteY9" fmla="*/ 4471114 h 5245563"/>
              <a:gd name="connsiteX10" fmla="*/ 2111639 w 3876811"/>
              <a:gd name="connsiteY10" fmla="*/ 5096465 h 5245563"/>
              <a:gd name="connsiteX11" fmla="*/ 1935228 w 3876811"/>
              <a:gd name="connsiteY11" fmla="*/ 5245563 h 5245563"/>
              <a:gd name="connsiteX12" fmla="*/ 1765171 w 3876811"/>
              <a:gd name="connsiteY12" fmla="*/ 5096465 h 5245563"/>
              <a:gd name="connsiteX13" fmla="*/ 506317 w 3876811"/>
              <a:gd name="connsiteY13" fmla="*/ 4471114 h 5245563"/>
              <a:gd name="connsiteX14" fmla="*/ 0 w 3876811"/>
              <a:gd name="connsiteY14" fmla="*/ 3390879 h 5245563"/>
              <a:gd name="connsiteX15" fmla="*/ 0 w 3876811"/>
              <a:gd name="connsiteY15" fmla="*/ 3115353 h 5245563"/>
              <a:gd name="connsiteX16" fmla="*/ 0 w 3876811"/>
              <a:gd name="connsiteY16" fmla="*/ 2753995 h 5245563"/>
              <a:gd name="connsiteX17" fmla="*/ 0 w 3876811"/>
              <a:gd name="connsiteY17" fmla="*/ 2491569 h 5245563"/>
              <a:gd name="connsiteX18" fmla="*/ 0 w 3876811"/>
              <a:gd name="connsiteY18" fmla="*/ 2019920 h 5245563"/>
              <a:gd name="connsiteX19" fmla="*/ 0 w 3876811"/>
              <a:gd name="connsiteY19" fmla="*/ 1854684 h 5245563"/>
              <a:gd name="connsiteX20" fmla="*/ 506318 w 3876811"/>
              <a:gd name="connsiteY20" fmla="*/ 774451 h 5245563"/>
              <a:gd name="connsiteX21" fmla="*/ 1765173 w 3876811"/>
              <a:gd name="connsiteY21" fmla="*/ 149097 h 5245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76811" h="5245563">
                <a:moveTo>
                  <a:pt x="1941583" y="0"/>
                </a:moveTo>
                <a:lnTo>
                  <a:pt x="2111641" y="149097"/>
                </a:lnTo>
                <a:cubicBezTo>
                  <a:pt x="2533315" y="474958"/>
                  <a:pt x="3008487" y="564716"/>
                  <a:pt x="3370493" y="774451"/>
                </a:cubicBezTo>
                <a:cubicBezTo>
                  <a:pt x="3718590" y="1017851"/>
                  <a:pt x="3876811" y="1296993"/>
                  <a:pt x="3876811" y="1854684"/>
                </a:cubicBezTo>
                <a:lnTo>
                  <a:pt x="3876811" y="2019920"/>
                </a:lnTo>
                <a:lnTo>
                  <a:pt x="3876811" y="2491569"/>
                </a:lnTo>
                <a:lnTo>
                  <a:pt x="3876811" y="2753995"/>
                </a:lnTo>
                <a:lnTo>
                  <a:pt x="3876811" y="3115353"/>
                </a:lnTo>
                <a:lnTo>
                  <a:pt x="3876811" y="3390879"/>
                </a:lnTo>
                <a:cubicBezTo>
                  <a:pt x="3876811" y="3948571"/>
                  <a:pt x="3718588" y="4227713"/>
                  <a:pt x="3370493" y="4471114"/>
                </a:cubicBezTo>
                <a:cubicBezTo>
                  <a:pt x="3008484" y="4680847"/>
                  <a:pt x="2533312" y="4770605"/>
                  <a:pt x="2111639" y="5096465"/>
                </a:cubicBezTo>
                <a:lnTo>
                  <a:pt x="1935228" y="5245563"/>
                </a:lnTo>
                <a:lnTo>
                  <a:pt x="1765171" y="5096465"/>
                </a:lnTo>
                <a:cubicBezTo>
                  <a:pt x="1343496" y="4770605"/>
                  <a:pt x="868325" y="4680847"/>
                  <a:pt x="506317" y="4471114"/>
                </a:cubicBezTo>
                <a:cubicBezTo>
                  <a:pt x="158223" y="4227713"/>
                  <a:pt x="0" y="3948571"/>
                  <a:pt x="0" y="3390879"/>
                </a:cubicBezTo>
                <a:lnTo>
                  <a:pt x="0" y="3115353"/>
                </a:lnTo>
                <a:lnTo>
                  <a:pt x="0" y="2753995"/>
                </a:lnTo>
                <a:lnTo>
                  <a:pt x="0" y="2491569"/>
                </a:lnTo>
                <a:lnTo>
                  <a:pt x="0" y="2019920"/>
                </a:lnTo>
                <a:lnTo>
                  <a:pt x="0" y="1854684"/>
                </a:lnTo>
                <a:cubicBezTo>
                  <a:pt x="0" y="1296993"/>
                  <a:pt x="158224" y="1017851"/>
                  <a:pt x="506318" y="774451"/>
                </a:cubicBezTo>
                <a:cubicBezTo>
                  <a:pt x="868327" y="564716"/>
                  <a:pt x="1343498" y="474958"/>
                  <a:pt x="1765173" y="14909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oudy Old Style"/>
              <a:ea typeface="+mn-ea"/>
              <a:cs typeface="+mn-cs"/>
            </a:endParaRPr>
          </a:p>
        </p:txBody>
      </p:sp>
      <p:sp>
        <p:nvSpPr>
          <p:cNvPr id="50" name="Freeform: Shape 49">
            <a:extLst>
              <a:ext uri="{FF2B5EF4-FFF2-40B4-BE49-F238E27FC236}">
                <a16:creationId xmlns:a16="http://schemas.microsoft.com/office/drawing/2014/main" id="{72E67446-732B-4F72-8560-6FABB6CB25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36826" y="720724"/>
            <a:ext cx="4014345" cy="5414576"/>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82900" h="5795027">
                <a:moveTo>
                  <a:pt x="2144960" y="0"/>
                </a:moveTo>
                <a:lnTo>
                  <a:pt x="2332832" y="164715"/>
                </a:lnTo>
                <a:cubicBezTo>
                  <a:pt x="2798675" y="524709"/>
                  <a:pt x="3323620" y="623869"/>
                  <a:pt x="3723546" y="855573"/>
                </a:cubicBezTo>
                <a:cubicBezTo>
                  <a:pt x="4108105" y="1124469"/>
                  <a:pt x="4282900" y="1432851"/>
                  <a:pt x="4282900" y="2048959"/>
                </a:cubicBezTo>
                <a:lnTo>
                  <a:pt x="4282900" y="2231503"/>
                </a:lnTo>
                <a:lnTo>
                  <a:pt x="4282900" y="2752557"/>
                </a:lnTo>
                <a:lnTo>
                  <a:pt x="4282900" y="3042471"/>
                </a:lnTo>
                <a:lnTo>
                  <a:pt x="4282900" y="3441681"/>
                </a:lnTo>
                <a:lnTo>
                  <a:pt x="4282900" y="3746068"/>
                </a:lnTo>
                <a:cubicBezTo>
                  <a:pt x="4282900" y="4362177"/>
                  <a:pt x="4108103" y="4670559"/>
                  <a:pt x="3723546" y="4939455"/>
                </a:cubicBezTo>
                <a:cubicBezTo>
                  <a:pt x="3323617" y="5171158"/>
                  <a:pt x="2798672" y="527031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close/>
              </a:path>
            </a:pathLst>
          </a:custGeom>
          <a:noFill/>
          <a:ln w="25400" cap="rnd">
            <a:solidFill>
              <a:schemeClr val="bg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oudy Old Style"/>
              <a:ea typeface="+mn-ea"/>
              <a:cs typeface="+mn-cs"/>
            </a:endParaRPr>
          </a:p>
        </p:txBody>
      </p:sp>
      <p:sp>
        <p:nvSpPr>
          <p:cNvPr id="42" name="Metin kutusu 41">
            <a:extLst>
              <a:ext uri="{FF2B5EF4-FFF2-40B4-BE49-F238E27FC236}">
                <a16:creationId xmlns:a16="http://schemas.microsoft.com/office/drawing/2014/main" id="{94ECBBAE-F3D0-4D7C-81F2-DCC3CD870355}"/>
              </a:ext>
            </a:extLst>
          </p:cNvPr>
          <p:cNvSpPr txBox="1"/>
          <p:nvPr/>
        </p:nvSpPr>
        <p:spPr>
          <a:xfrm>
            <a:off x="7396503" y="6157639"/>
            <a:ext cx="4452722" cy="40011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31652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srgbClr val="000000"/>
                </a:solidFill>
                <a:effectLst/>
                <a:uLnTx/>
                <a:uFillTx/>
                <a:latin typeface="Goudy Old Style"/>
                <a:ea typeface="+mn-ea"/>
                <a:cs typeface="+mn-cs"/>
              </a:rPr>
              <a:t> </a:t>
            </a:r>
            <a:r>
              <a:rPr kumimoji="0" lang="tr-TR" sz="1800" b="1" i="0" u="none" strike="noStrike" kern="1200" cap="none" spc="0" normalizeH="0" baseline="0" noProof="0" dirty="0">
                <a:ln>
                  <a:noFill/>
                </a:ln>
                <a:solidFill>
                  <a:srgbClr val="000000"/>
                </a:solidFill>
                <a:effectLst/>
                <a:uLnTx/>
                <a:uFillTx/>
                <a:latin typeface="Goudy Old Style"/>
                <a:ea typeface="+mn-ea"/>
                <a:cs typeface="+mn-cs"/>
              </a:rPr>
              <a:t> </a:t>
            </a:r>
            <a:r>
              <a:rPr kumimoji="0" lang="tr-TR" sz="1800" b="1" i="0" u="none" strike="noStrike" kern="1200" cap="none" spc="0" normalizeH="0" baseline="0" noProof="0" dirty="0">
                <a:ln>
                  <a:noFill/>
                </a:ln>
                <a:solidFill>
                  <a:srgbClr val="002060"/>
                </a:solidFill>
                <a:effectLst/>
                <a:uLnTx/>
                <a:uFillTx/>
                <a:latin typeface="Goudy Old Style"/>
                <a:ea typeface="+mn-ea"/>
                <a:cs typeface="+mn-cs"/>
              </a:rPr>
              <a:t>E-Mail</a:t>
            </a:r>
            <a:r>
              <a:rPr kumimoji="0" lang="tr-TR" sz="1800" b="1" i="0" u="none" strike="noStrike" kern="1200" cap="none" spc="0" normalizeH="0" baseline="0" noProof="0" dirty="0">
                <a:ln>
                  <a:noFill/>
                </a:ln>
                <a:solidFill>
                  <a:srgbClr val="000000"/>
                </a:solidFill>
                <a:effectLst/>
                <a:uLnTx/>
                <a:uFillTx/>
                <a:latin typeface="Goudy Old Style"/>
                <a:ea typeface="+mn-ea"/>
                <a:cs typeface="+mn-cs"/>
              </a:rPr>
              <a:t> </a:t>
            </a:r>
            <a:r>
              <a:rPr kumimoji="0" lang="tr-TR" sz="1800" b="1" i="0" u="none" strike="noStrike" kern="1200" cap="none" spc="0" normalizeH="0" baseline="0" noProof="0" dirty="0">
                <a:ln>
                  <a:noFill/>
                </a:ln>
                <a:solidFill>
                  <a:srgbClr val="253B80"/>
                </a:solidFill>
                <a:effectLst/>
                <a:uLnTx/>
                <a:uFillTx/>
                <a:latin typeface="Roboto" panose="020B0604020202020204" pitchFamily="2" charset="0"/>
                <a:ea typeface="+mn-ea"/>
                <a:cs typeface="+mn-cs"/>
              </a:rPr>
              <a:t>: </a:t>
            </a:r>
            <a:r>
              <a:rPr kumimoji="0" lang="tr-TR" sz="1800" b="1" i="0" u="none" strike="noStrike" kern="1200" cap="none" spc="0" normalizeH="0" baseline="0" noProof="0" dirty="0">
                <a:ln>
                  <a:noFill/>
                </a:ln>
                <a:solidFill>
                  <a:srgbClr val="000000"/>
                </a:solidFill>
                <a:effectLst/>
                <a:uLnTx/>
                <a:uFillTx/>
                <a:latin typeface="Goudy Old Style"/>
                <a:ea typeface="+mn-ea"/>
                <a:cs typeface="+mn-cs"/>
                <a:hlinkClick r:id="rId2">
                  <a:extLst>
                    <a:ext uri="{A12FA001-AC4F-418D-AE19-62706E023703}">
                      <ahyp:hlinkClr xmlns:ahyp="http://schemas.microsoft.com/office/drawing/2018/hyperlinkcolor" val="tx"/>
                    </a:ext>
                  </a:extLst>
                </a:hlinkClick>
              </a:rPr>
              <a:t>ogrenci.isleri@karabuk.edu.tr</a:t>
            </a:r>
            <a:endParaRPr kumimoji="0" lang="tr-TR" sz="1800" b="1" i="0" u="none" strike="noStrike" kern="1200" cap="none" spc="0" normalizeH="0" baseline="0" noProof="0" dirty="0">
              <a:ln>
                <a:noFill/>
              </a:ln>
              <a:solidFill>
                <a:srgbClr val="000000"/>
              </a:solidFill>
              <a:effectLst/>
              <a:uLnTx/>
              <a:uFillTx/>
              <a:latin typeface="Goudy Old Style"/>
              <a:ea typeface="+mn-ea"/>
              <a:cs typeface="+mn-cs"/>
            </a:endParaRPr>
          </a:p>
        </p:txBody>
      </p:sp>
      <p:sp>
        <p:nvSpPr>
          <p:cNvPr id="9" name="Dikdörtgen 8">
            <a:extLst>
              <a:ext uri="{FF2B5EF4-FFF2-40B4-BE49-F238E27FC236}">
                <a16:creationId xmlns:a16="http://schemas.microsoft.com/office/drawing/2014/main" id="{9ABF0F6B-ED2C-4C93-B662-B88782417614}"/>
              </a:ext>
            </a:extLst>
          </p:cNvPr>
          <p:cNvSpPr/>
          <p:nvPr/>
        </p:nvSpPr>
        <p:spPr>
          <a:xfrm>
            <a:off x="342776" y="1900099"/>
            <a:ext cx="11506450" cy="375386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316520" rtl="0" eaLnBrk="1" fontAlgn="auto" latinLnBrk="0" hangingPunct="1">
              <a:lnSpc>
                <a:spcPct val="100000"/>
              </a:lnSpc>
              <a:spcBef>
                <a:spcPts val="0"/>
              </a:spcBef>
              <a:spcAft>
                <a:spcPts val="0"/>
              </a:spcAft>
              <a:buClrTx/>
              <a:buSzTx/>
              <a:buFontTx/>
              <a:buNone/>
              <a:tabLst/>
              <a:defRPr/>
            </a:pPr>
            <a:r>
              <a:rPr kumimoji="0" lang="tr-TR" sz="2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tr-TR" sz="2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Üniversiteden kendi isteği ile ayrılmak isteyen öğrenciler, </a:t>
            </a:r>
            <a:r>
              <a:rPr kumimoji="0" lang="tr-TR" sz="2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kayıtlı oldukları birime </a:t>
            </a:r>
            <a:r>
              <a:rPr kumimoji="0" lang="tr-TR" sz="2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bizzat veya noter onaylı vekaletname ile birlikte yazılı başvuruda bulunarak kayıtlarını sildirebilirler.</a:t>
            </a:r>
          </a:p>
          <a:p>
            <a:pPr marL="342900" marR="0" lvl="0" indent="-342900" algn="just" defTabSz="31652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tr-TR" sz="2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Kayıt sildirme talebi ilgili birim tarafından Öğrenci İşleri Daire Başkanlığına bildirilir ve Öğrenci İşleri Daire Başkanlığınca öğrencinin Üniversite ile ilişiği kesilir.</a:t>
            </a:r>
          </a:p>
          <a:p>
            <a:pPr marL="342900" marR="0" lvl="0" indent="-342900" algn="just" defTabSz="31652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tr-TR" sz="2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Bu durumdaki öğrencilere, kayıt esnasında vermiş oldukları belgeler iade edilir.</a:t>
            </a:r>
          </a:p>
          <a:p>
            <a:pPr marL="342900" marR="0" lvl="0" indent="-342900" algn="just" defTabSz="31652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tr-TR" sz="2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Üniversiteden kaydının silinmesi halinde ödemiş olduğu öğrenci katkı payı/öğrenim ücreti iade edilmez. Bu şekilde ayrılan öğrencinin yeniden kaydı yapılmaz. </a:t>
            </a:r>
            <a:endParaRPr kumimoji="0" lang="tr-TR" sz="2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17" name="Resim 16">
            <a:extLst>
              <a:ext uri="{FF2B5EF4-FFF2-40B4-BE49-F238E27FC236}">
                <a16:creationId xmlns:a16="http://schemas.microsoft.com/office/drawing/2014/main" id="{D4A1CCA3-A46B-40D8-BE1B-76D116854AB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2775" y="303869"/>
            <a:ext cx="1242901" cy="1002724"/>
          </a:xfrm>
          <a:prstGeom prst="rect">
            <a:avLst/>
          </a:prstGeom>
          <a:noFill/>
        </p:spPr>
      </p:pic>
      <p:sp>
        <p:nvSpPr>
          <p:cNvPr id="20" name="Başlık 1">
            <a:extLst>
              <a:ext uri="{FF2B5EF4-FFF2-40B4-BE49-F238E27FC236}">
                <a16:creationId xmlns:a16="http://schemas.microsoft.com/office/drawing/2014/main" id="{D6FEBC8E-1D1B-4D8E-A6E9-2F92813D5229}"/>
              </a:ext>
            </a:extLst>
          </p:cNvPr>
          <p:cNvSpPr>
            <a:spLocks noGrp="1"/>
          </p:cNvSpPr>
          <p:nvPr>
            <p:ph type="ctrTitle"/>
          </p:nvPr>
        </p:nvSpPr>
        <p:spPr>
          <a:xfrm>
            <a:off x="2650188" y="470297"/>
            <a:ext cx="7029156" cy="707102"/>
          </a:xfrm>
          <a:effectLst>
            <a:glow rad="63500">
              <a:schemeClr val="accent5">
                <a:satMod val="175000"/>
                <a:alpha val="40000"/>
              </a:schemeClr>
            </a:glow>
          </a:effectLst>
        </p:spPr>
        <p:style>
          <a:lnRef idx="2">
            <a:schemeClr val="accent1"/>
          </a:lnRef>
          <a:fillRef idx="1">
            <a:schemeClr val="lt1"/>
          </a:fillRef>
          <a:effectRef idx="0">
            <a:schemeClr val="accent1"/>
          </a:effectRef>
          <a:fontRef idx="minor">
            <a:schemeClr val="dk1"/>
          </a:fontRef>
        </p:style>
        <p:txBody>
          <a:bodyPr anchor="ctr">
            <a:noAutofit/>
          </a:bodyPr>
          <a:lstStyle/>
          <a:p>
            <a:pPr algn="ctr"/>
            <a:r>
              <a:rPr lang="tr-TR" sz="2800" b="1" dirty="0">
                <a:solidFill>
                  <a:srgbClr val="FF0000"/>
                </a:solidFill>
                <a:latin typeface="Arial" panose="020B0604020202020204" pitchFamily="34" charset="0"/>
                <a:cs typeface="Arial" panose="020B0604020202020204" pitchFamily="34" charset="0"/>
              </a:rPr>
              <a:t>İlişik Kesme/ Kayıt Sildirme</a:t>
            </a:r>
            <a:endParaRPr lang="tr-TR" sz="2800" b="1" dirty="0">
              <a:solidFill>
                <a:schemeClr val="tx1"/>
              </a:solidFill>
              <a:latin typeface="Arial" panose="020B0604020202020204" pitchFamily="34" charset="0"/>
              <a:cs typeface="Arial" panose="020B0604020202020204" pitchFamily="34" charset="0"/>
            </a:endParaRPr>
          </a:p>
        </p:txBody>
      </p:sp>
      <p:pic>
        <p:nvPicPr>
          <p:cNvPr id="23" name="Grafik 22" descr="E-posta düz dolguyla">
            <a:hlinkClick r:id="rId2"/>
            <a:extLst>
              <a:ext uri="{FF2B5EF4-FFF2-40B4-BE49-F238E27FC236}">
                <a16:creationId xmlns:a16="http://schemas.microsoft.com/office/drawing/2014/main" id="{6F5F1E67-0895-48DF-9A3E-A47BAE36C4D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98448" y="6081483"/>
            <a:ext cx="559403" cy="491845"/>
          </a:xfrm>
          <a:prstGeom prst="rect">
            <a:avLst/>
          </a:prstGeom>
        </p:spPr>
      </p:pic>
      <p:sp>
        <p:nvSpPr>
          <p:cNvPr id="15" name="Metin kutusu 14">
            <a:extLst>
              <a:ext uri="{FF2B5EF4-FFF2-40B4-BE49-F238E27FC236}">
                <a16:creationId xmlns:a16="http://schemas.microsoft.com/office/drawing/2014/main" id="{C8968880-7692-4AE2-A56B-6500FE218785}"/>
              </a:ext>
            </a:extLst>
          </p:cNvPr>
          <p:cNvSpPr txBox="1"/>
          <p:nvPr/>
        </p:nvSpPr>
        <p:spPr>
          <a:xfrm>
            <a:off x="342775" y="5973463"/>
            <a:ext cx="5753222" cy="707886"/>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marL="285738" marR="0" lvl="0" indent="-285738" algn="l" defTabSz="31652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tr-TR"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Öğrenci İlişik Kesme Formu (Kendi İsteği İle) için </a:t>
            </a:r>
            <a:r>
              <a:rPr kumimoji="0" lang="tr-TR" sz="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hlinkClick r:id="rId6">
                  <a:extLst>
                    <a:ext uri="{A12FA001-AC4F-418D-AE19-62706E023703}">
                      <ahyp:hlinkClr xmlns:ahyp="http://schemas.microsoft.com/office/drawing/2018/hyperlinkcolor" val="tx"/>
                    </a:ext>
                  </a:extLst>
                </a:hlinkClick>
              </a:rPr>
              <a:t>Tıklayınız…</a:t>
            </a:r>
            <a:r>
              <a:rPr kumimoji="0" lang="tr-TR" sz="20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p>
        </p:txBody>
      </p:sp>
    </p:spTree>
    <p:extLst>
      <p:ext uri="{BB962C8B-B14F-4D97-AF65-F5344CB8AC3E}">
        <p14:creationId xmlns:p14="http://schemas.microsoft.com/office/powerpoint/2010/main" val="7328069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Metin kutusu 6">
            <a:extLst>
              <a:ext uri="{FF2B5EF4-FFF2-40B4-BE49-F238E27FC236}">
                <a16:creationId xmlns:a16="http://schemas.microsoft.com/office/drawing/2014/main" id="{5BADC8EF-D191-0648-832E-79AB86630EB4}"/>
              </a:ext>
            </a:extLst>
          </p:cNvPr>
          <p:cNvSpPr txBox="1"/>
          <p:nvPr/>
        </p:nvSpPr>
        <p:spPr>
          <a:xfrm>
            <a:off x="3048000" y="464594"/>
            <a:ext cx="609600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0" indent="0" algn="ctr">
              <a:buNone/>
            </a:pPr>
            <a:r>
              <a:rPr lang="tr-TR" sz="3600" b="1" dirty="0"/>
              <a:t>Mezuniyet ve diploma</a:t>
            </a:r>
          </a:p>
        </p:txBody>
      </p:sp>
      <p:sp>
        <p:nvSpPr>
          <p:cNvPr id="4" name="Metin kutusu 3">
            <a:extLst>
              <a:ext uri="{FF2B5EF4-FFF2-40B4-BE49-F238E27FC236}">
                <a16:creationId xmlns:a16="http://schemas.microsoft.com/office/drawing/2014/main" id="{676D3C57-598A-FD44-2000-44C844ABF7D9}"/>
              </a:ext>
            </a:extLst>
          </p:cNvPr>
          <p:cNvSpPr txBox="1"/>
          <p:nvPr/>
        </p:nvSpPr>
        <p:spPr>
          <a:xfrm>
            <a:off x="787025" y="1924694"/>
            <a:ext cx="10566775" cy="4401205"/>
          </a:xfrm>
          <a:prstGeom prst="rect">
            <a:avLst/>
          </a:prstGeom>
          <a:noFill/>
        </p:spPr>
        <p:txBody>
          <a:bodyPr wrap="square">
            <a:spAutoFit/>
          </a:bodyPr>
          <a:lstStyle/>
          <a:p>
            <a:pPr algn="just"/>
            <a:r>
              <a:rPr lang="tr-TR" sz="2800" dirty="0"/>
              <a:t>   Öğrencinin </a:t>
            </a:r>
            <a:r>
              <a:rPr lang="tr-TR" sz="2800" b="1" dirty="0">
                <a:solidFill>
                  <a:srgbClr val="FF0000"/>
                </a:solidFill>
              </a:rPr>
              <a:t>mezuniyete hak kazanabilmesi için</a:t>
            </a:r>
            <a:r>
              <a:rPr lang="tr-TR" sz="2800" dirty="0"/>
              <a:t>;</a:t>
            </a:r>
          </a:p>
          <a:p>
            <a:pPr algn="just"/>
            <a:endParaRPr lang="tr-TR" sz="2800" dirty="0"/>
          </a:p>
          <a:p>
            <a:pPr marL="457200" indent="-457200" algn="just">
              <a:buFont typeface="Wingdings" panose="05000000000000000000" pitchFamily="2" charset="2"/>
              <a:buChar char="Ø"/>
            </a:pPr>
            <a:r>
              <a:rPr lang="tr-TR" sz="2800" dirty="0"/>
              <a:t>Kayıtlı olduğu diploma programının öngördüğü </a:t>
            </a:r>
            <a:r>
              <a:rPr lang="tr-TR" sz="2800" dirty="0">
                <a:solidFill>
                  <a:srgbClr val="FF0000"/>
                </a:solidFill>
              </a:rPr>
              <a:t>dersleri,</a:t>
            </a:r>
          </a:p>
          <a:p>
            <a:pPr marL="457200" indent="-457200" algn="just">
              <a:buFont typeface="Wingdings" panose="05000000000000000000" pitchFamily="2" charset="2"/>
              <a:buChar char="Ø"/>
            </a:pPr>
            <a:r>
              <a:rPr lang="tr-TR" sz="2800" dirty="0">
                <a:solidFill>
                  <a:srgbClr val="FF0000"/>
                </a:solidFill>
              </a:rPr>
              <a:t>Uygulamaları,</a:t>
            </a:r>
          </a:p>
          <a:p>
            <a:pPr marL="457200" indent="-457200" algn="just">
              <a:buFont typeface="Wingdings" panose="05000000000000000000" pitchFamily="2" charset="2"/>
              <a:buChar char="Ø"/>
            </a:pPr>
            <a:r>
              <a:rPr lang="tr-TR" sz="2800" dirty="0">
                <a:solidFill>
                  <a:srgbClr val="FF0000"/>
                </a:solidFill>
              </a:rPr>
              <a:t>Stajları ve benzeri çalışmaları</a:t>
            </a:r>
          </a:p>
          <a:p>
            <a:pPr algn="just"/>
            <a:endParaRPr lang="tr-TR" sz="2800" dirty="0"/>
          </a:p>
          <a:p>
            <a:pPr algn="just"/>
            <a:r>
              <a:rPr lang="tr-TR" sz="2800" dirty="0"/>
              <a:t>     Karabük Üniversitesi Ön Lisans, Lisans Eğitim-Öğretim ve Sınav Yönetmeliği hükümlerine göre </a:t>
            </a:r>
            <a:r>
              <a:rPr lang="tr-TR" sz="2800" b="1" dirty="0">
                <a:solidFill>
                  <a:srgbClr val="FF0000"/>
                </a:solidFill>
              </a:rPr>
              <a:t>başarıyla tamamlaması </a:t>
            </a:r>
            <a:r>
              <a:rPr lang="tr-TR" sz="2800" dirty="0"/>
              <a:t>ve</a:t>
            </a:r>
          </a:p>
          <a:p>
            <a:pPr algn="just"/>
            <a:endParaRPr lang="tr-TR" sz="2800" dirty="0"/>
          </a:p>
          <a:p>
            <a:pPr marL="457200" indent="-457200" algn="just">
              <a:buFont typeface="Wingdings" panose="05000000000000000000" pitchFamily="2" charset="2"/>
              <a:buChar char="Ø"/>
            </a:pPr>
            <a:r>
              <a:rPr lang="tr-TR" sz="2800" dirty="0"/>
              <a:t>Genel akademik not ortalamasının </a:t>
            </a:r>
            <a:r>
              <a:rPr lang="tr-TR" sz="2800" b="1" dirty="0">
                <a:solidFill>
                  <a:srgbClr val="FF0000"/>
                </a:solidFill>
              </a:rPr>
              <a:t>en az 2,00 </a:t>
            </a:r>
            <a:r>
              <a:rPr lang="tr-TR" sz="2800" dirty="0"/>
              <a:t>olması gerekir. </a:t>
            </a:r>
          </a:p>
        </p:txBody>
      </p:sp>
      <p:pic>
        <p:nvPicPr>
          <p:cNvPr id="2" name="Resim 1">
            <a:extLst>
              <a:ext uri="{FF2B5EF4-FFF2-40B4-BE49-F238E27FC236}">
                <a16:creationId xmlns:a16="http://schemas.microsoft.com/office/drawing/2014/main" id="{61777CCD-D63F-C6E0-E529-C4F7810B6AC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7030" y="247378"/>
            <a:ext cx="1125791" cy="931498"/>
          </a:xfrm>
          <a:prstGeom prst="rect">
            <a:avLst/>
          </a:prstGeom>
          <a:noFill/>
        </p:spPr>
      </p:pic>
      <p:sp>
        <p:nvSpPr>
          <p:cNvPr id="5" name="Slayt Numarası Yer Tutucusu 4">
            <a:extLst>
              <a:ext uri="{FF2B5EF4-FFF2-40B4-BE49-F238E27FC236}">
                <a16:creationId xmlns:a16="http://schemas.microsoft.com/office/drawing/2014/main" id="{13382BDB-9C30-5ABB-C0B2-CEEA27510CF0}"/>
              </a:ext>
            </a:extLst>
          </p:cNvPr>
          <p:cNvSpPr>
            <a:spLocks noGrp="1"/>
          </p:cNvSpPr>
          <p:nvPr>
            <p:ph type="sldNum" sz="quarter" idx="12"/>
          </p:nvPr>
        </p:nvSpPr>
        <p:spPr/>
        <p:txBody>
          <a:bodyPr/>
          <a:lstStyle/>
          <a:p>
            <a:fld id="{E1144718-6C4D-4377-957E-473B28962CB2}" type="slidenum">
              <a:rPr lang="tr-TR" smtClean="0"/>
              <a:t>77</a:t>
            </a:fld>
            <a:endParaRPr lang="tr-TR"/>
          </a:p>
        </p:txBody>
      </p:sp>
      <p:pic>
        <p:nvPicPr>
          <p:cNvPr id="1026" name="Picture 2" descr="2016 - 2017 Akademik Yılı Mezuniyet Töreni">
            <a:extLst>
              <a:ext uri="{FF2B5EF4-FFF2-40B4-BE49-F238E27FC236}">
                <a16:creationId xmlns:a16="http://schemas.microsoft.com/office/drawing/2014/main" id="{03D22E2A-12E2-0A51-E316-A7B04DDF19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87467" y="2100023"/>
            <a:ext cx="2102209" cy="2021261"/>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30188906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Metin kutusu 6">
            <a:extLst>
              <a:ext uri="{FF2B5EF4-FFF2-40B4-BE49-F238E27FC236}">
                <a16:creationId xmlns:a16="http://schemas.microsoft.com/office/drawing/2014/main" id="{5BADC8EF-D191-0648-832E-79AB86630EB4}"/>
              </a:ext>
            </a:extLst>
          </p:cNvPr>
          <p:cNvSpPr txBox="1"/>
          <p:nvPr/>
        </p:nvSpPr>
        <p:spPr>
          <a:xfrm>
            <a:off x="3048000" y="332785"/>
            <a:ext cx="609600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0" indent="0" algn="ctr">
              <a:buNone/>
            </a:pPr>
            <a:r>
              <a:rPr lang="tr-TR" sz="3600" b="1" dirty="0"/>
              <a:t>Mezuniyet ve diploma</a:t>
            </a:r>
          </a:p>
        </p:txBody>
      </p:sp>
      <p:pic>
        <p:nvPicPr>
          <p:cNvPr id="2" name="Resim 1">
            <a:extLst>
              <a:ext uri="{FF2B5EF4-FFF2-40B4-BE49-F238E27FC236}">
                <a16:creationId xmlns:a16="http://schemas.microsoft.com/office/drawing/2014/main" id="{61777CCD-D63F-C6E0-E529-C4F7810B6AC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0136" y="203089"/>
            <a:ext cx="1125791" cy="931498"/>
          </a:xfrm>
          <a:prstGeom prst="rect">
            <a:avLst/>
          </a:prstGeom>
          <a:noFill/>
        </p:spPr>
      </p:pic>
      <p:sp>
        <p:nvSpPr>
          <p:cNvPr id="3" name="Metin kutusu 2">
            <a:extLst>
              <a:ext uri="{FF2B5EF4-FFF2-40B4-BE49-F238E27FC236}">
                <a16:creationId xmlns:a16="http://schemas.microsoft.com/office/drawing/2014/main" id="{1DAA17F0-31E0-D684-363D-79E6122A26FF}"/>
              </a:ext>
            </a:extLst>
          </p:cNvPr>
          <p:cNvSpPr txBox="1"/>
          <p:nvPr/>
        </p:nvSpPr>
        <p:spPr>
          <a:xfrm>
            <a:off x="899596" y="1734136"/>
            <a:ext cx="6663974" cy="4524315"/>
          </a:xfrm>
          <a:prstGeom prst="rect">
            <a:avLst/>
          </a:prstGeom>
          <a:noFill/>
        </p:spPr>
        <p:txBody>
          <a:bodyPr wrap="square">
            <a:spAutoFit/>
          </a:bodyPr>
          <a:lstStyle/>
          <a:p>
            <a:pPr algn="just"/>
            <a:r>
              <a:rPr lang="tr-TR" sz="2400" dirty="0"/>
              <a:t>    Öğrenci tüm mezuniyet şartlarını</a:t>
            </a:r>
          </a:p>
          <a:p>
            <a:pPr algn="just"/>
            <a:r>
              <a:rPr lang="tr-TR" sz="2400" b="1" dirty="0"/>
              <a:t>başarı ile sağladığı </a:t>
            </a:r>
            <a:r>
              <a:rPr lang="tr-TR" sz="2400" dirty="0"/>
              <a:t>takdirde;</a:t>
            </a:r>
          </a:p>
          <a:p>
            <a:pPr algn="just"/>
            <a:endParaRPr lang="tr-TR" sz="2400" dirty="0"/>
          </a:p>
          <a:p>
            <a:pPr marL="342900" indent="-342900" algn="just">
              <a:buFont typeface="Wingdings" panose="05000000000000000000" pitchFamily="2" charset="2"/>
              <a:buChar char="Ø"/>
            </a:pPr>
            <a:r>
              <a:rPr lang="tr-TR" sz="2400" dirty="0"/>
              <a:t>Akademik Danışmanı,</a:t>
            </a:r>
          </a:p>
          <a:p>
            <a:pPr marL="342900" indent="-342900" algn="just">
              <a:buFont typeface="Wingdings" panose="05000000000000000000" pitchFamily="2" charset="2"/>
              <a:buChar char="Ø"/>
            </a:pPr>
            <a:r>
              <a:rPr lang="tr-TR" sz="2400" dirty="0"/>
              <a:t>Fakülte/Yüksekokul/Meslek Yüksekokulu,</a:t>
            </a:r>
          </a:p>
          <a:p>
            <a:pPr marL="342900" indent="-342900" algn="just">
              <a:buFont typeface="Wingdings" panose="05000000000000000000" pitchFamily="2" charset="2"/>
              <a:buChar char="Ø"/>
            </a:pPr>
            <a:r>
              <a:rPr lang="tr-TR" sz="2400" dirty="0"/>
              <a:t>Kütüphane ve Dokümantasyon Daire Başkanlığı,</a:t>
            </a:r>
          </a:p>
          <a:p>
            <a:pPr marL="342900" indent="-342900" algn="just">
              <a:buFont typeface="Wingdings" panose="05000000000000000000" pitchFamily="2" charset="2"/>
              <a:buChar char="Ø"/>
            </a:pPr>
            <a:r>
              <a:rPr lang="tr-TR" sz="2400" dirty="0"/>
              <a:t>Sağlık Kültür ve Spor Daire Başkanlığınca</a:t>
            </a:r>
          </a:p>
          <a:p>
            <a:pPr algn="just"/>
            <a:endParaRPr lang="tr-TR" sz="2400" dirty="0"/>
          </a:p>
          <a:p>
            <a:pPr algn="just"/>
            <a:r>
              <a:rPr lang="tr-TR" sz="2400" b="1" dirty="0"/>
              <a:t>Mezuniyet onayları verildikten sonra </a:t>
            </a:r>
            <a:r>
              <a:rPr lang="tr-TR" sz="2400" dirty="0"/>
              <a:t>ilgili akademik birim tarafından öğrenci </a:t>
            </a:r>
            <a:r>
              <a:rPr lang="tr-TR" sz="2400" b="1" dirty="0">
                <a:solidFill>
                  <a:srgbClr val="FF0000"/>
                </a:solidFill>
              </a:rPr>
              <a:t>mezuniyet kararı </a:t>
            </a:r>
          </a:p>
          <a:p>
            <a:pPr algn="just"/>
            <a:r>
              <a:rPr lang="tr-TR" sz="2400" dirty="0"/>
              <a:t>Öğrenci İşleri Daire Başkanlığına ulaştıktan sonra diploma işlemleri başlatılır.</a:t>
            </a:r>
          </a:p>
        </p:txBody>
      </p:sp>
      <p:sp>
        <p:nvSpPr>
          <p:cNvPr id="5" name="Slayt Numarası Yer Tutucusu 4">
            <a:extLst>
              <a:ext uri="{FF2B5EF4-FFF2-40B4-BE49-F238E27FC236}">
                <a16:creationId xmlns:a16="http://schemas.microsoft.com/office/drawing/2014/main" id="{13382BDB-9C30-5ABB-C0B2-CEEA27510CF0}"/>
              </a:ext>
            </a:extLst>
          </p:cNvPr>
          <p:cNvSpPr>
            <a:spLocks noGrp="1"/>
          </p:cNvSpPr>
          <p:nvPr>
            <p:ph type="sldNum" sz="quarter" idx="12"/>
          </p:nvPr>
        </p:nvSpPr>
        <p:spPr/>
        <p:txBody>
          <a:bodyPr/>
          <a:lstStyle/>
          <a:p>
            <a:fld id="{E1144718-6C4D-4377-957E-473B28962CB2}" type="slidenum">
              <a:rPr lang="tr-TR" smtClean="0"/>
              <a:t>78</a:t>
            </a:fld>
            <a:endParaRPr lang="tr-TR"/>
          </a:p>
        </p:txBody>
      </p:sp>
      <p:pic>
        <p:nvPicPr>
          <p:cNvPr id="9" name="Resim 8">
            <a:extLst>
              <a:ext uri="{FF2B5EF4-FFF2-40B4-BE49-F238E27FC236}">
                <a16:creationId xmlns:a16="http://schemas.microsoft.com/office/drawing/2014/main" id="{DB395C7F-A298-F159-862D-F5965896B765}"/>
              </a:ext>
            </a:extLst>
          </p:cNvPr>
          <p:cNvPicPr>
            <a:picLocks noChangeAspect="1"/>
          </p:cNvPicPr>
          <p:nvPr/>
        </p:nvPicPr>
        <p:blipFill rotWithShape="1">
          <a:blip r:embed="rId3"/>
          <a:srcRect l="33504" t="52669" r="47270" b="24926"/>
          <a:stretch/>
        </p:blipFill>
        <p:spPr>
          <a:xfrm>
            <a:off x="7923912" y="1561159"/>
            <a:ext cx="3701918" cy="2484996"/>
          </a:xfrm>
          <a:prstGeom prst="rect">
            <a:avLst/>
          </a:prstGeom>
        </p:spPr>
        <p:style>
          <a:lnRef idx="2">
            <a:schemeClr val="dk1"/>
          </a:lnRef>
          <a:fillRef idx="1">
            <a:schemeClr val="lt1"/>
          </a:fillRef>
          <a:effectRef idx="0">
            <a:schemeClr val="dk1"/>
          </a:effectRef>
          <a:fontRef idx="minor">
            <a:schemeClr val="dk1"/>
          </a:fontRef>
        </p:style>
      </p:pic>
      <p:pic>
        <p:nvPicPr>
          <p:cNvPr id="2052" name="Picture 4">
            <a:extLst>
              <a:ext uri="{FF2B5EF4-FFF2-40B4-BE49-F238E27FC236}">
                <a16:creationId xmlns:a16="http://schemas.microsoft.com/office/drawing/2014/main" id="{A3AB6E78-BBB0-4ACF-2202-A7E5784150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3912" y="4172289"/>
            <a:ext cx="3701918" cy="2184061"/>
          </a:xfrm>
          <a:prstGeom prst="rect">
            <a:avLst/>
          </a:prstGeom>
        </p:spPr>
        <p:style>
          <a:lnRef idx="2">
            <a:schemeClr val="accent1"/>
          </a:lnRef>
          <a:fillRef idx="1">
            <a:schemeClr val="lt1"/>
          </a:fillRef>
          <a:effectRef idx="0">
            <a:schemeClr val="accent1"/>
          </a:effectRef>
          <a:fontRef idx="minor">
            <a:schemeClr val="dk1"/>
          </a:fontRef>
        </p:style>
      </p:pic>
    </p:spTree>
    <p:extLst>
      <p:ext uri="{BB962C8B-B14F-4D97-AF65-F5344CB8AC3E}">
        <p14:creationId xmlns:p14="http://schemas.microsoft.com/office/powerpoint/2010/main" val="357936196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Metin kutusu 6">
            <a:extLst>
              <a:ext uri="{FF2B5EF4-FFF2-40B4-BE49-F238E27FC236}">
                <a16:creationId xmlns:a16="http://schemas.microsoft.com/office/drawing/2014/main" id="{5BADC8EF-D191-0648-832E-79AB86630EB4}"/>
              </a:ext>
            </a:extLst>
          </p:cNvPr>
          <p:cNvSpPr txBox="1"/>
          <p:nvPr/>
        </p:nvSpPr>
        <p:spPr>
          <a:xfrm>
            <a:off x="2396090" y="420739"/>
            <a:ext cx="7047924" cy="58477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marL="0" indent="0" algn="ctr">
              <a:buNone/>
            </a:pPr>
            <a:r>
              <a:rPr lang="tr-TR" sz="3200" dirty="0"/>
              <a:t>Başarılı ve Üstün Başarılı Öğrenciler</a:t>
            </a:r>
            <a:endParaRPr lang="tr-TR" sz="3200" b="1" dirty="0"/>
          </a:p>
        </p:txBody>
      </p:sp>
      <p:sp>
        <p:nvSpPr>
          <p:cNvPr id="4" name="Metin kutusu 3">
            <a:extLst>
              <a:ext uri="{FF2B5EF4-FFF2-40B4-BE49-F238E27FC236}">
                <a16:creationId xmlns:a16="http://schemas.microsoft.com/office/drawing/2014/main" id="{676D3C57-598A-FD44-2000-44C844ABF7D9}"/>
              </a:ext>
            </a:extLst>
          </p:cNvPr>
          <p:cNvSpPr txBox="1"/>
          <p:nvPr/>
        </p:nvSpPr>
        <p:spPr>
          <a:xfrm>
            <a:off x="838200" y="1813194"/>
            <a:ext cx="10060340" cy="5047536"/>
          </a:xfrm>
          <a:prstGeom prst="rect">
            <a:avLst/>
          </a:prstGeom>
          <a:noFill/>
        </p:spPr>
        <p:txBody>
          <a:bodyPr wrap="square">
            <a:spAutoFit/>
          </a:bodyPr>
          <a:lstStyle/>
          <a:p>
            <a:pPr marL="285750" indent="-285750" algn="just">
              <a:buFont typeface="Wingdings" panose="05000000000000000000" pitchFamily="2" charset="2"/>
              <a:buChar char="Ø"/>
            </a:pPr>
            <a:r>
              <a:rPr lang="tr-TR" sz="2400" dirty="0"/>
              <a:t>     </a:t>
            </a:r>
            <a:r>
              <a:rPr lang="tr-TR" sz="2400" b="1" dirty="0">
                <a:solidFill>
                  <a:srgbClr val="C00000"/>
                </a:solidFill>
              </a:rPr>
              <a:t>Onur belgesi ve yüksek onur belgesi</a:t>
            </a:r>
            <a:r>
              <a:rPr lang="tr-TR" sz="2400" dirty="0"/>
              <a:t>, Senato tarafından belirlenen esaslara ve ilgili mevzuat hükümlerine göre düzenlenir.</a:t>
            </a:r>
          </a:p>
          <a:p>
            <a:pPr algn="just"/>
            <a:endParaRPr lang="tr-TR" sz="1600" dirty="0"/>
          </a:p>
          <a:p>
            <a:pPr marL="285750" indent="-285750" algn="just">
              <a:buFont typeface="Wingdings" panose="05000000000000000000" pitchFamily="2" charset="2"/>
              <a:buChar char="Ø"/>
            </a:pPr>
            <a:r>
              <a:rPr lang="tr-TR" sz="2400" dirty="0"/>
              <a:t>     Ön lisans ve lisans mezunlarından; zorunlu yabancı dil hazırlık sınıfı hariç, ön lisans programlarını dört yarıyılda, lisans programlarını sekiz yarıyılda tamamlayan ve herhangi bir disiplin cezası almayan öğrenciler arasından genel ağırlıklı not ortalamasına göre </a:t>
            </a:r>
            <a:r>
              <a:rPr lang="tr-TR" sz="2400" b="1" dirty="0">
                <a:solidFill>
                  <a:srgbClr val="C00000"/>
                </a:solidFill>
              </a:rPr>
              <a:t>Fakülte/Yüksekokul/Meslek Yüksekokulu birincisi, ikincisi, üçüncüsü belirlenir </a:t>
            </a:r>
            <a:r>
              <a:rPr lang="tr-TR" sz="2400" dirty="0"/>
              <a:t>ve bu öğrencilere ilgili birim Dekanı/Müdürü tarafından imzalanan başarı belgesi verilir.    </a:t>
            </a:r>
          </a:p>
          <a:p>
            <a:pPr marL="285750" indent="-285750" algn="just">
              <a:buFont typeface="Wingdings" panose="05000000000000000000" pitchFamily="2" charset="2"/>
              <a:buChar char="Ø"/>
            </a:pPr>
            <a:endParaRPr lang="tr-TR" sz="1600" dirty="0"/>
          </a:p>
          <a:p>
            <a:pPr marL="285750" indent="-285750" algn="just">
              <a:buFont typeface="Wingdings" panose="05000000000000000000" pitchFamily="2" charset="2"/>
              <a:buChar char="Ø"/>
            </a:pPr>
            <a:r>
              <a:rPr lang="tr-TR" sz="2400" dirty="0"/>
              <a:t>    Genel ağırlıklı not ortalamasına göre </a:t>
            </a:r>
            <a:r>
              <a:rPr lang="tr-TR" sz="2400" b="1" dirty="0">
                <a:solidFill>
                  <a:srgbClr val="C00000"/>
                </a:solidFill>
              </a:rPr>
              <a:t>en yüksek ortalamaya sahip olan lisans mezunları arasından Üniversite birincisi, ikincisi, üçüncüsü belirlenir</a:t>
            </a:r>
            <a:r>
              <a:rPr lang="tr-TR" sz="2400" dirty="0"/>
              <a:t> ve bu öğrencilere Rektör tarafından imzalanan üstün başarı belgesi verilir </a:t>
            </a:r>
          </a:p>
          <a:p>
            <a:pPr marL="285750" indent="-285750" algn="just">
              <a:buFont typeface="Wingdings" panose="05000000000000000000" pitchFamily="2" charset="2"/>
              <a:buChar char="Ø"/>
            </a:pPr>
            <a:endParaRPr lang="tr-TR" sz="2400" dirty="0"/>
          </a:p>
        </p:txBody>
      </p:sp>
      <p:pic>
        <p:nvPicPr>
          <p:cNvPr id="2" name="Resim 1">
            <a:extLst>
              <a:ext uri="{FF2B5EF4-FFF2-40B4-BE49-F238E27FC236}">
                <a16:creationId xmlns:a16="http://schemas.microsoft.com/office/drawing/2014/main" id="{AAF8A410-9968-B7E2-802E-0D6E3E4812D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7349" y="293500"/>
            <a:ext cx="1125791" cy="931498"/>
          </a:xfrm>
          <a:prstGeom prst="rect">
            <a:avLst/>
          </a:prstGeom>
          <a:noFill/>
        </p:spPr>
      </p:pic>
      <p:sp>
        <p:nvSpPr>
          <p:cNvPr id="3" name="Slayt Numarası Yer Tutucusu 2">
            <a:extLst>
              <a:ext uri="{FF2B5EF4-FFF2-40B4-BE49-F238E27FC236}">
                <a16:creationId xmlns:a16="http://schemas.microsoft.com/office/drawing/2014/main" id="{762785D9-9179-E0BB-7DA5-2BD44271A59D}"/>
              </a:ext>
            </a:extLst>
          </p:cNvPr>
          <p:cNvSpPr>
            <a:spLocks noGrp="1"/>
          </p:cNvSpPr>
          <p:nvPr>
            <p:ph type="sldNum" sz="quarter" idx="12"/>
          </p:nvPr>
        </p:nvSpPr>
        <p:spPr/>
        <p:txBody>
          <a:bodyPr/>
          <a:lstStyle/>
          <a:p>
            <a:fld id="{E1144718-6C4D-4377-957E-473B28962CB2}" type="slidenum">
              <a:rPr lang="tr-TR" smtClean="0"/>
              <a:t>79</a:t>
            </a:fld>
            <a:endParaRPr lang="tr-TR"/>
          </a:p>
        </p:txBody>
      </p:sp>
      <p:pic>
        <p:nvPicPr>
          <p:cNvPr id="3074" name="Picture 2" descr="Alkış illüstrasyon, alkışlayan El Emoji Noto fontları Alkış, el emoji,  fotoğrafçılık, el Emoji, ses png | PNGWing">
            <a:extLst>
              <a:ext uri="{FF2B5EF4-FFF2-40B4-BE49-F238E27FC236}">
                <a16:creationId xmlns:a16="http://schemas.microsoft.com/office/drawing/2014/main" id="{CF2EB139-F14C-1B47-1477-7903C9E580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86964" y="263119"/>
            <a:ext cx="1477687" cy="1376338"/>
          </a:xfrm>
          <a:prstGeom prst="rect">
            <a:avLst/>
          </a:prstGeom>
        </p:spPr>
        <p:style>
          <a:lnRef idx="2">
            <a:schemeClr val="accent1"/>
          </a:lnRef>
          <a:fillRef idx="1">
            <a:schemeClr val="lt1"/>
          </a:fillRef>
          <a:effectRef idx="0">
            <a:schemeClr val="accent1"/>
          </a:effectRef>
          <a:fontRef idx="minor">
            <a:schemeClr val="dk1"/>
          </a:fontRef>
        </p:style>
      </p:pic>
    </p:spTree>
    <p:extLst>
      <p:ext uri="{BB962C8B-B14F-4D97-AF65-F5344CB8AC3E}">
        <p14:creationId xmlns:p14="http://schemas.microsoft.com/office/powerpoint/2010/main" val="20248859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7BF1945-CE31-EA65-917C-4062BF5A4E8F}"/>
              </a:ext>
            </a:extLst>
          </p:cNvPr>
          <p:cNvSpPr txBox="1">
            <a:spLocks/>
          </p:cNvSpPr>
          <p:nvPr/>
        </p:nvSpPr>
        <p:spPr>
          <a:xfrm>
            <a:off x="2138454" y="296454"/>
            <a:ext cx="7915091" cy="705602"/>
          </a:xfrm>
          <a:prstGeom prst="rect">
            <a:avLst/>
          </a:prstGeom>
          <a:solidFill>
            <a:srgbClr val="00B050"/>
          </a:solidFill>
        </p:spPr>
        <p:style>
          <a:lnRef idx="2">
            <a:schemeClr val="accent3">
              <a:shade val="50000"/>
            </a:schemeClr>
          </a:lnRef>
          <a:fillRef idx="1">
            <a:schemeClr val="accent3"/>
          </a:fillRef>
          <a:effectRef idx="0">
            <a:schemeClr val="accent3"/>
          </a:effectRef>
          <a:fontRef idx="minor">
            <a:schemeClr val="lt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tr-TR" sz="3200" b="1" dirty="0">
                <a:solidFill>
                  <a:schemeClr val="tx1"/>
                </a:solidFill>
                <a:latin typeface="Calibri Light" panose="020F0302020204030204" pitchFamily="34" charset="0"/>
                <a:cs typeface="Calibri Light" panose="020F0302020204030204" pitchFamily="34" charset="0"/>
              </a:rPr>
              <a:t> ÖĞRENCİ İŞLERİ DAİRE BAŞKANLIĞI</a:t>
            </a:r>
          </a:p>
        </p:txBody>
      </p:sp>
      <p:pic>
        <p:nvPicPr>
          <p:cNvPr id="10" name="Resim 9">
            <a:extLst>
              <a:ext uri="{FF2B5EF4-FFF2-40B4-BE49-F238E27FC236}">
                <a16:creationId xmlns:a16="http://schemas.microsoft.com/office/drawing/2014/main" id="{B87AFCB1-2F51-07C6-9998-268301B6FC8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3822" y="215001"/>
            <a:ext cx="1046777" cy="828662"/>
          </a:xfrm>
          <a:prstGeom prst="rect">
            <a:avLst/>
          </a:prstGeom>
          <a:noFill/>
        </p:spPr>
      </p:pic>
      <p:sp>
        <p:nvSpPr>
          <p:cNvPr id="11" name="Slayt Numarası Yer Tutucusu 10">
            <a:extLst>
              <a:ext uri="{FF2B5EF4-FFF2-40B4-BE49-F238E27FC236}">
                <a16:creationId xmlns:a16="http://schemas.microsoft.com/office/drawing/2014/main" id="{949F7E8D-8107-99B4-5C7D-77A9A0B5115F}"/>
              </a:ext>
            </a:extLst>
          </p:cNvPr>
          <p:cNvSpPr>
            <a:spLocks noGrp="1"/>
          </p:cNvSpPr>
          <p:nvPr>
            <p:ph type="sldNum" sz="quarter" idx="12"/>
          </p:nvPr>
        </p:nvSpPr>
        <p:spPr/>
        <p:txBody>
          <a:bodyPr/>
          <a:lstStyle/>
          <a:p>
            <a:fld id="{8EBC6BAF-969E-4A62-8392-EC9FE5D1E995}" type="slidenum">
              <a:rPr lang="tr-TR" smtClean="0"/>
              <a:t>8</a:t>
            </a:fld>
            <a:endParaRPr lang="tr-TR"/>
          </a:p>
        </p:txBody>
      </p:sp>
      <p:pic>
        <p:nvPicPr>
          <p:cNvPr id="9" name="Resim 8">
            <a:extLst>
              <a:ext uri="{FF2B5EF4-FFF2-40B4-BE49-F238E27FC236}">
                <a16:creationId xmlns:a16="http://schemas.microsoft.com/office/drawing/2014/main" id="{4C690560-0BF3-AADB-52D1-77A35158406D}"/>
              </a:ext>
            </a:extLst>
          </p:cNvPr>
          <p:cNvPicPr>
            <a:picLocks noChangeAspect="1"/>
          </p:cNvPicPr>
          <p:nvPr/>
        </p:nvPicPr>
        <p:blipFill rotWithShape="1">
          <a:blip r:embed="rId3"/>
          <a:srcRect l="6482" t="4322" r="1944" b="20823"/>
          <a:stretch/>
        </p:blipFill>
        <p:spPr>
          <a:xfrm>
            <a:off x="287866" y="1431020"/>
            <a:ext cx="11616266" cy="5211979"/>
          </a:xfrm>
          <a:prstGeom prst="rect">
            <a:avLst/>
          </a:prstGeom>
        </p:spPr>
        <p:style>
          <a:lnRef idx="2">
            <a:schemeClr val="accent1"/>
          </a:lnRef>
          <a:fillRef idx="1">
            <a:schemeClr val="lt1"/>
          </a:fillRef>
          <a:effectRef idx="0">
            <a:schemeClr val="accent1"/>
          </a:effectRef>
          <a:fontRef idx="minor">
            <a:schemeClr val="dk1"/>
          </a:fontRef>
        </p:style>
      </p:pic>
      <p:cxnSp>
        <p:nvCxnSpPr>
          <p:cNvPr id="4" name="Düz Ok Bağlayıcısı 3">
            <a:extLst>
              <a:ext uri="{FF2B5EF4-FFF2-40B4-BE49-F238E27FC236}">
                <a16:creationId xmlns:a16="http://schemas.microsoft.com/office/drawing/2014/main" id="{BCF31B5E-12FF-EF24-1DAA-BB1ECA4B0C4F}"/>
              </a:ext>
            </a:extLst>
          </p:cNvPr>
          <p:cNvCxnSpPr>
            <a:cxnSpLocks/>
          </p:cNvCxnSpPr>
          <p:nvPr/>
        </p:nvCxnSpPr>
        <p:spPr>
          <a:xfrm flipH="1" flipV="1">
            <a:off x="9110133" y="3127022"/>
            <a:ext cx="112890" cy="1169632"/>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19273735-4DB7-82EB-B194-479F0A19D1F6}"/>
              </a:ext>
            </a:extLst>
          </p:cNvPr>
          <p:cNvSpPr/>
          <p:nvPr/>
        </p:nvSpPr>
        <p:spPr>
          <a:xfrm>
            <a:off x="7665156" y="2054578"/>
            <a:ext cx="2540000" cy="94545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Dikdörtgen: Köşeleri Yuvarlatılmış 13">
            <a:extLst>
              <a:ext uri="{FF2B5EF4-FFF2-40B4-BE49-F238E27FC236}">
                <a16:creationId xmlns:a16="http://schemas.microsoft.com/office/drawing/2014/main" id="{A4097CC4-917A-5C0D-780C-2F4242079835}"/>
              </a:ext>
            </a:extLst>
          </p:cNvPr>
          <p:cNvSpPr/>
          <p:nvPr/>
        </p:nvSpPr>
        <p:spPr>
          <a:xfrm>
            <a:off x="6959604" y="4450947"/>
            <a:ext cx="4803420" cy="2067363"/>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harsh" dir="t"/>
            </a:scene3d>
            <a:sp3d extrusionH="57150" prstMaterial="matte">
              <a:bevelT w="63500" h="12700" prst="angle"/>
              <a:contourClr>
                <a:schemeClr val="bg1">
                  <a:lumMod val="65000"/>
                </a:schemeClr>
              </a:contourClr>
            </a:sp3d>
          </a:bodyPr>
          <a:lstStyle/>
          <a:p>
            <a:pPr algn="ctr"/>
            <a:r>
              <a:rPr lang="it-IT" sz="2800" b="1" dirty="0">
                <a:solidFill>
                  <a:schemeClr val="tx1"/>
                </a:solidFill>
                <a:latin typeface="Calibri" panose="020F0502020204030204"/>
              </a:rPr>
              <a:t>Başkanlığının</a:t>
            </a:r>
          </a:p>
          <a:p>
            <a:pPr algn="ctr"/>
            <a:r>
              <a:rPr lang="it-IT" sz="2800" b="1" dirty="0">
                <a:solidFill>
                  <a:schemeClr val="tx1"/>
                </a:solidFill>
                <a:latin typeface="Calibri" panose="020F0502020204030204"/>
              </a:rPr>
              <a:t>e posta adresi: </a:t>
            </a:r>
            <a:r>
              <a:rPr lang="it-IT" sz="2800" b="1" dirty="0">
                <a:solidFill>
                  <a:schemeClr val="tx1"/>
                </a:solidFill>
                <a:highlight>
                  <a:srgbClr val="FF0000"/>
                </a:highlight>
                <a:latin typeface="Calibri" panose="020F0502020204030204"/>
              </a:rPr>
              <a:t>ogrenci.isleri@karabuk.edu.tr</a:t>
            </a:r>
          </a:p>
        </p:txBody>
      </p:sp>
      <p:sp>
        <p:nvSpPr>
          <p:cNvPr id="15" name="Dikdörtgen: Köşeleri Yuvarlatılmış 14">
            <a:extLst>
              <a:ext uri="{FF2B5EF4-FFF2-40B4-BE49-F238E27FC236}">
                <a16:creationId xmlns:a16="http://schemas.microsoft.com/office/drawing/2014/main" id="{19E41831-E176-C0D0-52A4-35F70A8CB354}"/>
              </a:ext>
            </a:extLst>
          </p:cNvPr>
          <p:cNvSpPr/>
          <p:nvPr/>
        </p:nvSpPr>
        <p:spPr>
          <a:xfrm>
            <a:off x="428976" y="4471550"/>
            <a:ext cx="3262489" cy="2067363"/>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harsh" dir="t"/>
            </a:scene3d>
            <a:sp3d extrusionH="57150" prstMaterial="matte">
              <a:bevelT w="63500" h="12700" prst="angle"/>
              <a:contourClr>
                <a:schemeClr val="bg1">
                  <a:lumMod val="65000"/>
                </a:schemeClr>
              </a:contourClr>
            </a:sp3d>
          </a:bodyPr>
          <a:lstStyle/>
          <a:p>
            <a:pPr algn="ctr"/>
            <a:r>
              <a:rPr lang="tr-TR" sz="2800" b="1" dirty="0">
                <a:solidFill>
                  <a:schemeClr val="tx1"/>
                </a:solidFill>
                <a:latin typeface="Calibri" panose="020F0502020204030204"/>
              </a:rPr>
              <a:t>Personel </a:t>
            </a:r>
            <a:r>
              <a:rPr lang="it-IT" sz="2800" b="1" dirty="0">
                <a:solidFill>
                  <a:schemeClr val="tx1"/>
                </a:solidFill>
                <a:latin typeface="Calibri" panose="020F0502020204030204"/>
              </a:rPr>
              <a:t>e posta adre</a:t>
            </a:r>
            <a:r>
              <a:rPr lang="tr-TR" sz="2800" b="1" dirty="0">
                <a:solidFill>
                  <a:schemeClr val="tx1"/>
                </a:solidFill>
                <a:latin typeface="Calibri" panose="020F0502020204030204"/>
              </a:rPr>
              <a:t>slerine buradan ulaşabilirsiniz.</a:t>
            </a:r>
            <a:endParaRPr lang="it-IT" sz="2800" b="1" dirty="0">
              <a:solidFill>
                <a:schemeClr val="tx1"/>
              </a:solidFill>
              <a:latin typeface="Calibri" panose="020F0502020204030204"/>
            </a:endParaRPr>
          </a:p>
        </p:txBody>
      </p:sp>
      <p:cxnSp>
        <p:nvCxnSpPr>
          <p:cNvPr id="18" name="Düz Ok Bağlayıcısı 17">
            <a:extLst>
              <a:ext uri="{FF2B5EF4-FFF2-40B4-BE49-F238E27FC236}">
                <a16:creationId xmlns:a16="http://schemas.microsoft.com/office/drawing/2014/main" id="{7D08AC76-41CA-A571-D992-DAB2BF3D8222}"/>
              </a:ext>
            </a:extLst>
          </p:cNvPr>
          <p:cNvCxnSpPr>
            <a:cxnSpLocks/>
          </p:cNvCxnSpPr>
          <p:nvPr/>
        </p:nvCxnSpPr>
        <p:spPr>
          <a:xfrm flipV="1">
            <a:off x="3838222" y="4920883"/>
            <a:ext cx="778934" cy="563745"/>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549285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İçerik Yer Tutucusu 5">
            <a:extLst>
              <a:ext uri="{FF2B5EF4-FFF2-40B4-BE49-F238E27FC236}">
                <a16:creationId xmlns:a16="http://schemas.microsoft.com/office/drawing/2014/main" id="{620BE99E-0D42-4506-2BE6-6BB5C4D9127F}"/>
              </a:ext>
            </a:extLst>
          </p:cNvPr>
          <p:cNvSpPr>
            <a:spLocks noGrp="1"/>
          </p:cNvSpPr>
          <p:nvPr>
            <p:ph idx="1"/>
          </p:nvPr>
        </p:nvSpPr>
        <p:spPr>
          <a:xfrm>
            <a:off x="1239887" y="6106163"/>
            <a:ext cx="8073189" cy="531098"/>
          </a:xfrm>
        </p:spPr>
        <p:style>
          <a:lnRef idx="2">
            <a:schemeClr val="accent1"/>
          </a:lnRef>
          <a:fillRef idx="1">
            <a:schemeClr val="lt1"/>
          </a:fillRef>
          <a:effectRef idx="0">
            <a:schemeClr val="accent1"/>
          </a:effectRef>
          <a:fontRef idx="minor">
            <a:schemeClr val="dk1"/>
          </a:fontRef>
        </p:style>
        <p:txBody>
          <a:bodyPr anchor="ctr">
            <a:normAutofit/>
          </a:bodyPr>
          <a:lstStyle/>
          <a:p>
            <a:pPr marL="0" indent="0">
              <a:buNone/>
            </a:pPr>
            <a:r>
              <a:rPr lang="tr-TR" sz="2400" b="1" dirty="0">
                <a:solidFill>
                  <a:srgbClr val="FF0000"/>
                </a:solidFill>
              </a:rPr>
              <a:t>Bakınız; </a:t>
            </a:r>
            <a:r>
              <a:rPr lang="tr-TR" sz="2400" dirty="0">
                <a:solidFill>
                  <a:schemeClr val="tx1"/>
                </a:solidFill>
              </a:rPr>
              <a:t>Karabük Üniversitesi Özel Öğrenci </a:t>
            </a:r>
            <a:r>
              <a:rPr lang="tr-TR" sz="2400" dirty="0">
                <a:solidFill>
                  <a:schemeClr val="tx1"/>
                </a:solidFill>
                <a:hlinkClick r:id="rId2"/>
              </a:rPr>
              <a:t>Yönergesi</a:t>
            </a:r>
            <a:endParaRPr lang="tr-TR" sz="2400" b="1" dirty="0">
              <a:solidFill>
                <a:schemeClr val="tx1"/>
              </a:solidFill>
            </a:endParaRPr>
          </a:p>
        </p:txBody>
      </p:sp>
      <p:sp>
        <p:nvSpPr>
          <p:cNvPr id="7" name="Metin kutusu 6">
            <a:extLst>
              <a:ext uri="{FF2B5EF4-FFF2-40B4-BE49-F238E27FC236}">
                <a16:creationId xmlns:a16="http://schemas.microsoft.com/office/drawing/2014/main" id="{5BADC8EF-D191-0648-832E-79AB86630EB4}"/>
              </a:ext>
            </a:extLst>
          </p:cNvPr>
          <p:cNvSpPr txBox="1"/>
          <p:nvPr/>
        </p:nvSpPr>
        <p:spPr>
          <a:xfrm>
            <a:off x="3048000" y="420739"/>
            <a:ext cx="6096000" cy="584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0" indent="0" algn="ctr">
              <a:buNone/>
            </a:pPr>
            <a:r>
              <a:rPr lang="tr-TR" sz="3200" b="1" dirty="0"/>
              <a:t>Özel Öğrencilik</a:t>
            </a:r>
          </a:p>
        </p:txBody>
      </p:sp>
      <p:sp>
        <p:nvSpPr>
          <p:cNvPr id="4" name="Metin kutusu 3">
            <a:extLst>
              <a:ext uri="{FF2B5EF4-FFF2-40B4-BE49-F238E27FC236}">
                <a16:creationId xmlns:a16="http://schemas.microsoft.com/office/drawing/2014/main" id="{676D3C57-598A-FD44-2000-44C844ABF7D9}"/>
              </a:ext>
            </a:extLst>
          </p:cNvPr>
          <p:cNvSpPr txBox="1"/>
          <p:nvPr/>
        </p:nvSpPr>
        <p:spPr>
          <a:xfrm>
            <a:off x="853617" y="2017517"/>
            <a:ext cx="10065351" cy="3539430"/>
          </a:xfrm>
          <a:prstGeom prst="rect">
            <a:avLst/>
          </a:prstGeom>
          <a:noFill/>
        </p:spPr>
        <p:txBody>
          <a:bodyPr wrap="square">
            <a:spAutoFit/>
          </a:bodyPr>
          <a:lstStyle/>
          <a:p>
            <a:pPr marL="285750" indent="-285750" algn="just">
              <a:buFont typeface="Wingdings" panose="05000000000000000000" pitchFamily="2" charset="2"/>
              <a:buChar char="Ø"/>
            </a:pPr>
            <a:r>
              <a:rPr lang="tr-TR" sz="2800" dirty="0"/>
              <a:t>      Başka bir yükseköğretim kurumu öğrencisi iken üniversitemizden ders almak isteyen öğrencinin veya üniversitemize bağlı birimlere kayıtlı olup, başka bir yükseköğretim kurumundan ders almak isteyen öğrencinin durumu ilgili birim yönetim kurulu tarafından değerlendirilir ve karar verilir. </a:t>
            </a:r>
          </a:p>
          <a:p>
            <a:pPr algn="just"/>
            <a:endParaRPr lang="tr-TR" sz="2800" dirty="0"/>
          </a:p>
          <a:p>
            <a:pPr marL="285750" indent="-285750" algn="just">
              <a:buFont typeface="Wingdings" panose="05000000000000000000" pitchFamily="2" charset="2"/>
              <a:buChar char="Ø"/>
            </a:pPr>
            <a:r>
              <a:rPr lang="tr-TR" sz="2800" dirty="0"/>
              <a:t>     Özel öğrencilik imkanından bir program süresince </a:t>
            </a:r>
            <a:r>
              <a:rPr lang="tr-TR" sz="2800" dirty="0">
                <a:solidFill>
                  <a:srgbClr val="FF0000"/>
                </a:solidFill>
              </a:rPr>
              <a:t>en fazla iki dönem </a:t>
            </a:r>
            <a:r>
              <a:rPr lang="tr-TR" sz="2800" dirty="0"/>
              <a:t>yararlanılır.</a:t>
            </a:r>
          </a:p>
        </p:txBody>
      </p:sp>
      <p:pic>
        <p:nvPicPr>
          <p:cNvPr id="2" name="Resim 1">
            <a:extLst>
              <a:ext uri="{FF2B5EF4-FFF2-40B4-BE49-F238E27FC236}">
                <a16:creationId xmlns:a16="http://schemas.microsoft.com/office/drawing/2014/main" id="{FECD9B95-426C-E65E-5FD9-7336AD0DA5A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1164" y="247378"/>
            <a:ext cx="1125791" cy="931498"/>
          </a:xfrm>
          <a:prstGeom prst="rect">
            <a:avLst/>
          </a:prstGeom>
          <a:noFill/>
        </p:spPr>
      </p:pic>
      <p:sp>
        <p:nvSpPr>
          <p:cNvPr id="3" name="Slayt Numarası Yer Tutucusu 2">
            <a:extLst>
              <a:ext uri="{FF2B5EF4-FFF2-40B4-BE49-F238E27FC236}">
                <a16:creationId xmlns:a16="http://schemas.microsoft.com/office/drawing/2014/main" id="{5E251A85-E6A4-7CDE-C974-0E2978936882}"/>
              </a:ext>
            </a:extLst>
          </p:cNvPr>
          <p:cNvSpPr>
            <a:spLocks noGrp="1"/>
          </p:cNvSpPr>
          <p:nvPr>
            <p:ph type="sldNum" sz="quarter" idx="12"/>
          </p:nvPr>
        </p:nvSpPr>
        <p:spPr/>
        <p:txBody>
          <a:bodyPr/>
          <a:lstStyle/>
          <a:p>
            <a:fld id="{E1144718-6C4D-4377-957E-473B28962CB2}" type="slidenum">
              <a:rPr lang="tr-TR" smtClean="0"/>
              <a:t>80</a:t>
            </a:fld>
            <a:endParaRPr lang="tr-TR"/>
          </a:p>
        </p:txBody>
      </p:sp>
    </p:spTree>
    <p:extLst>
      <p:ext uri="{BB962C8B-B14F-4D97-AF65-F5344CB8AC3E}">
        <p14:creationId xmlns:p14="http://schemas.microsoft.com/office/powerpoint/2010/main" val="218807700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İçerik Yer Tutucusu 5">
            <a:extLst>
              <a:ext uri="{FF2B5EF4-FFF2-40B4-BE49-F238E27FC236}">
                <a16:creationId xmlns:a16="http://schemas.microsoft.com/office/drawing/2014/main" id="{620BE99E-0D42-4506-2BE6-6BB5C4D9127F}"/>
              </a:ext>
            </a:extLst>
          </p:cNvPr>
          <p:cNvSpPr>
            <a:spLocks noGrp="1"/>
          </p:cNvSpPr>
          <p:nvPr>
            <p:ph idx="1"/>
          </p:nvPr>
        </p:nvSpPr>
        <p:spPr>
          <a:xfrm>
            <a:off x="1014059" y="6151988"/>
            <a:ext cx="8073189" cy="531098"/>
          </a:xfrm>
        </p:spPr>
        <p:style>
          <a:lnRef idx="2">
            <a:schemeClr val="accent1"/>
          </a:lnRef>
          <a:fillRef idx="1">
            <a:schemeClr val="lt1"/>
          </a:fillRef>
          <a:effectRef idx="0">
            <a:schemeClr val="accent1"/>
          </a:effectRef>
          <a:fontRef idx="minor">
            <a:schemeClr val="dk1"/>
          </a:fontRef>
        </p:style>
        <p:txBody>
          <a:bodyPr anchor="ctr">
            <a:normAutofit/>
          </a:bodyPr>
          <a:lstStyle/>
          <a:p>
            <a:pPr marL="0" indent="0">
              <a:buNone/>
            </a:pPr>
            <a:r>
              <a:rPr lang="tr-TR" sz="2400" b="1" dirty="0">
                <a:solidFill>
                  <a:srgbClr val="FF0000"/>
                </a:solidFill>
              </a:rPr>
              <a:t>Bakınız; </a:t>
            </a:r>
            <a:r>
              <a:rPr lang="tr-TR" sz="2400" dirty="0">
                <a:solidFill>
                  <a:schemeClr val="tx1"/>
                </a:solidFill>
              </a:rPr>
              <a:t>Karabük Üniversitesi Özel Öğrenci </a:t>
            </a:r>
            <a:r>
              <a:rPr lang="tr-TR" sz="2400" dirty="0">
                <a:solidFill>
                  <a:schemeClr val="tx1"/>
                </a:solidFill>
                <a:hlinkClick r:id="rId2"/>
              </a:rPr>
              <a:t>Yönergesi</a:t>
            </a:r>
            <a:endParaRPr lang="tr-TR" sz="2400" b="1" dirty="0">
              <a:solidFill>
                <a:schemeClr val="tx1"/>
              </a:solidFill>
            </a:endParaRPr>
          </a:p>
        </p:txBody>
      </p:sp>
      <p:sp>
        <p:nvSpPr>
          <p:cNvPr id="7" name="Metin kutusu 6">
            <a:extLst>
              <a:ext uri="{FF2B5EF4-FFF2-40B4-BE49-F238E27FC236}">
                <a16:creationId xmlns:a16="http://schemas.microsoft.com/office/drawing/2014/main" id="{5BADC8EF-D191-0648-832E-79AB86630EB4}"/>
              </a:ext>
            </a:extLst>
          </p:cNvPr>
          <p:cNvSpPr txBox="1"/>
          <p:nvPr/>
        </p:nvSpPr>
        <p:spPr>
          <a:xfrm>
            <a:off x="3126875" y="420739"/>
            <a:ext cx="6096000" cy="584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0" indent="0" algn="ctr">
              <a:buNone/>
            </a:pPr>
            <a:r>
              <a:rPr lang="tr-TR" sz="3200" b="1" dirty="0"/>
              <a:t>Özel Öğrencilik</a:t>
            </a:r>
          </a:p>
        </p:txBody>
      </p:sp>
      <p:sp>
        <p:nvSpPr>
          <p:cNvPr id="4" name="Metin kutusu 3">
            <a:extLst>
              <a:ext uri="{FF2B5EF4-FFF2-40B4-BE49-F238E27FC236}">
                <a16:creationId xmlns:a16="http://schemas.microsoft.com/office/drawing/2014/main" id="{676D3C57-598A-FD44-2000-44C844ABF7D9}"/>
              </a:ext>
            </a:extLst>
          </p:cNvPr>
          <p:cNvSpPr txBox="1"/>
          <p:nvPr/>
        </p:nvSpPr>
        <p:spPr>
          <a:xfrm>
            <a:off x="507030" y="2088711"/>
            <a:ext cx="10846770" cy="3539430"/>
          </a:xfrm>
          <a:prstGeom prst="rect">
            <a:avLst/>
          </a:prstGeom>
          <a:noFill/>
        </p:spPr>
        <p:txBody>
          <a:bodyPr wrap="square">
            <a:spAutoFit/>
          </a:bodyPr>
          <a:lstStyle/>
          <a:p>
            <a:pPr algn="just"/>
            <a:r>
              <a:rPr lang="tr-TR" sz="2800" dirty="0"/>
              <a:t>	Üniversitemiz öğrencilerinin </a:t>
            </a:r>
            <a:r>
              <a:rPr lang="tr-TR" sz="2800" b="1" dirty="0"/>
              <a:t>başka bir yükseköğretim kurumundan</a:t>
            </a:r>
            <a:r>
              <a:rPr lang="tr-TR" sz="2800" dirty="0"/>
              <a:t> özel öğrenci olarak ders almaları;</a:t>
            </a:r>
          </a:p>
          <a:p>
            <a:pPr algn="just"/>
            <a:endParaRPr lang="tr-TR" sz="2800" dirty="0"/>
          </a:p>
          <a:p>
            <a:pPr algn="just"/>
            <a:r>
              <a:rPr lang="tr-TR" sz="2800" dirty="0"/>
              <a:t>	 </a:t>
            </a:r>
            <a:r>
              <a:rPr lang="tr-TR" sz="2800" b="1" dirty="0">
                <a:solidFill>
                  <a:srgbClr val="FF0000"/>
                </a:solidFill>
              </a:rPr>
              <a:t>Başvuruların kayıt yenileme döneminden en az 15 gün öncesine </a:t>
            </a:r>
            <a:r>
              <a:rPr lang="tr-TR" sz="2800" dirty="0"/>
              <a:t>kadar yazılı olarak ilgili Bölüm Başkanlığına yapılması gerekmektedir. Yeni kayıt yaptıran öğrenciler ise kayıt tarihi itibariyle 15 gün içerisinde başvuru yapabilir. Bu tarihlerden sonra yapılan başvurular bir sonraki yarıyıldan itibaren geçerli olmak üzere değerlendirilir.</a:t>
            </a:r>
          </a:p>
        </p:txBody>
      </p:sp>
      <p:pic>
        <p:nvPicPr>
          <p:cNvPr id="2" name="Resim 1">
            <a:extLst>
              <a:ext uri="{FF2B5EF4-FFF2-40B4-BE49-F238E27FC236}">
                <a16:creationId xmlns:a16="http://schemas.microsoft.com/office/drawing/2014/main" id="{FECD9B95-426C-E65E-5FD9-7336AD0DA5A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1164" y="247378"/>
            <a:ext cx="1125791" cy="931498"/>
          </a:xfrm>
          <a:prstGeom prst="rect">
            <a:avLst/>
          </a:prstGeom>
          <a:noFill/>
        </p:spPr>
      </p:pic>
      <p:sp>
        <p:nvSpPr>
          <p:cNvPr id="3" name="Slayt Numarası Yer Tutucusu 2">
            <a:extLst>
              <a:ext uri="{FF2B5EF4-FFF2-40B4-BE49-F238E27FC236}">
                <a16:creationId xmlns:a16="http://schemas.microsoft.com/office/drawing/2014/main" id="{5E251A85-E6A4-7CDE-C974-0E2978936882}"/>
              </a:ext>
            </a:extLst>
          </p:cNvPr>
          <p:cNvSpPr>
            <a:spLocks noGrp="1"/>
          </p:cNvSpPr>
          <p:nvPr>
            <p:ph type="sldNum" sz="quarter" idx="12"/>
          </p:nvPr>
        </p:nvSpPr>
        <p:spPr/>
        <p:txBody>
          <a:bodyPr/>
          <a:lstStyle/>
          <a:p>
            <a:fld id="{E1144718-6C4D-4377-957E-473B28962CB2}" type="slidenum">
              <a:rPr lang="tr-TR" smtClean="0"/>
              <a:t>81</a:t>
            </a:fld>
            <a:endParaRPr lang="tr-TR"/>
          </a:p>
        </p:txBody>
      </p:sp>
      <p:sp>
        <p:nvSpPr>
          <p:cNvPr id="6" name="Yıldız: 8 Nokta 5">
            <a:extLst>
              <a:ext uri="{FF2B5EF4-FFF2-40B4-BE49-F238E27FC236}">
                <a16:creationId xmlns:a16="http://schemas.microsoft.com/office/drawing/2014/main" id="{0BFDFED6-25D8-D17E-5B33-3641BE09E8F5}"/>
              </a:ext>
            </a:extLst>
          </p:cNvPr>
          <p:cNvSpPr/>
          <p:nvPr/>
        </p:nvSpPr>
        <p:spPr>
          <a:xfrm rot="330530">
            <a:off x="10265763" y="321158"/>
            <a:ext cx="1906979" cy="1588431"/>
          </a:xfrm>
          <a:prstGeom prst="star8">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200" b="1" dirty="0">
                <a:solidFill>
                  <a:schemeClr val="tx1"/>
                </a:solidFill>
              </a:rPr>
              <a:t>En az 15 gün önce</a:t>
            </a:r>
            <a:endParaRPr lang="tr-TR" sz="2200" dirty="0">
              <a:solidFill>
                <a:schemeClr val="tx1"/>
              </a:solidFill>
            </a:endParaRPr>
          </a:p>
        </p:txBody>
      </p:sp>
    </p:spTree>
    <p:extLst>
      <p:ext uri="{BB962C8B-B14F-4D97-AF65-F5344CB8AC3E}">
        <p14:creationId xmlns:p14="http://schemas.microsoft.com/office/powerpoint/2010/main" val="243945336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8294908-8B00-4F58-BBBA-20F71A40A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Shape 22">
            <a:extLst>
              <a:ext uri="{FF2B5EF4-FFF2-40B4-BE49-F238E27FC236}">
                <a16:creationId xmlns:a16="http://schemas.microsoft.com/office/drawing/2014/main" id="{4364C879-1404-4203-8E9D-CC5DE0A621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782" y="-1386168"/>
            <a:ext cx="2424873" cy="3611191"/>
          </a:xfrm>
          <a:custGeom>
            <a:avLst/>
            <a:gdLst>
              <a:gd name="connsiteX0" fmla="*/ 0 w 2424873"/>
              <a:gd name="connsiteY0" fmla="*/ 2424874 h 3611191"/>
              <a:gd name="connsiteX1" fmla="*/ 2424873 w 2424873"/>
              <a:gd name="connsiteY1" fmla="*/ 0 h 3611191"/>
              <a:gd name="connsiteX2" fmla="*/ 2424873 w 2424873"/>
              <a:gd name="connsiteY2" fmla="*/ 3611191 h 3611191"/>
              <a:gd name="connsiteX3" fmla="*/ 1186317 w 2424873"/>
              <a:gd name="connsiteY3" fmla="*/ 3611191 h 3611191"/>
            </a:gdLst>
            <a:ahLst/>
            <a:cxnLst>
              <a:cxn ang="0">
                <a:pos x="connsiteX0" y="connsiteY0"/>
              </a:cxn>
              <a:cxn ang="0">
                <a:pos x="connsiteX1" y="connsiteY1"/>
              </a:cxn>
              <a:cxn ang="0">
                <a:pos x="connsiteX2" y="connsiteY2"/>
              </a:cxn>
              <a:cxn ang="0">
                <a:pos x="connsiteX3" y="connsiteY3"/>
              </a:cxn>
            </a:cxnLst>
            <a:rect l="l" t="t" r="r" b="b"/>
            <a:pathLst>
              <a:path w="2424873" h="3611191">
                <a:moveTo>
                  <a:pt x="0" y="2424874"/>
                </a:moveTo>
                <a:lnTo>
                  <a:pt x="2424873" y="0"/>
                </a:lnTo>
                <a:lnTo>
                  <a:pt x="2424873" y="3611191"/>
                </a:lnTo>
                <a:lnTo>
                  <a:pt x="1186317" y="361119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24">
            <a:extLst>
              <a:ext uri="{FF2B5EF4-FFF2-40B4-BE49-F238E27FC236}">
                <a16:creationId xmlns:a16="http://schemas.microsoft.com/office/drawing/2014/main" id="{84617302-4B0D-4351-A6BB-6F0930D94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571000" y="-338582"/>
            <a:ext cx="1635955" cy="1635955"/>
          </a:xfrm>
          <a:custGeom>
            <a:avLst/>
            <a:gdLst>
              <a:gd name="connsiteX0" fmla="*/ 0 w 1635955"/>
              <a:gd name="connsiteY0" fmla="*/ 957987 h 1635955"/>
              <a:gd name="connsiteX1" fmla="*/ 957987 w 1635955"/>
              <a:gd name="connsiteY1" fmla="*/ 0 h 1635955"/>
              <a:gd name="connsiteX2" fmla="*/ 1635955 w 1635955"/>
              <a:gd name="connsiteY2" fmla="*/ 0 h 1635955"/>
              <a:gd name="connsiteX3" fmla="*/ 1635955 w 1635955"/>
              <a:gd name="connsiteY3" fmla="*/ 1635955 h 1635955"/>
              <a:gd name="connsiteX4" fmla="*/ 0 w 1635955"/>
              <a:gd name="connsiteY4" fmla="*/ 1635955 h 1635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55" h="1635955">
                <a:moveTo>
                  <a:pt x="0" y="957987"/>
                </a:moveTo>
                <a:lnTo>
                  <a:pt x="957987" y="0"/>
                </a:lnTo>
                <a:lnTo>
                  <a:pt x="1635955" y="0"/>
                </a:lnTo>
                <a:lnTo>
                  <a:pt x="1635955" y="1635955"/>
                </a:lnTo>
                <a:lnTo>
                  <a:pt x="0" y="1635955"/>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a:extLst>
              <a:ext uri="{FF2B5EF4-FFF2-40B4-BE49-F238E27FC236}">
                <a16:creationId xmlns:a16="http://schemas.microsoft.com/office/drawing/2014/main" id="{DA2C7802-C2E0-4218-8F89-8DD7CCD2C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7985" y="-6588"/>
            <a:ext cx="4059393" cy="2548110"/>
          </a:xfrm>
          <a:custGeom>
            <a:avLst/>
            <a:gdLst>
              <a:gd name="connsiteX0" fmla="*/ 0 w 4059393"/>
              <a:gd name="connsiteY0" fmla="*/ 1511282 h 2548110"/>
              <a:gd name="connsiteX1" fmla="*/ 1511282 w 4059393"/>
              <a:gd name="connsiteY1" fmla="*/ 0 h 2548110"/>
              <a:gd name="connsiteX2" fmla="*/ 4059393 w 4059393"/>
              <a:gd name="connsiteY2" fmla="*/ 2548110 h 2548110"/>
              <a:gd name="connsiteX3" fmla="*/ 0 w 4059393"/>
              <a:gd name="connsiteY3" fmla="*/ 2548110 h 2548110"/>
            </a:gdLst>
            <a:ahLst/>
            <a:cxnLst>
              <a:cxn ang="0">
                <a:pos x="connsiteX0" y="connsiteY0"/>
              </a:cxn>
              <a:cxn ang="0">
                <a:pos x="connsiteX1" y="connsiteY1"/>
              </a:cxn>
              <a:cxn ang="0">
                <a:pos x="connsiteX2" y="connsiteY2"/>
              </a:cxn>
              <a:cxn ang="0">
                <a:pos x="connsiteX3" y="connsiteY3"/>
              </a:cxn>
            </a:cxnLst>
            <a:rect l="l" t="t" r="r" b="b"/>
            <a:pathLst>
              <a:path w="4059393" h="2548110">
                <a:moveTo>
                  <a:pt x="0" y="1511282"/>
                </a:moveTo>
                <a:lnTo>
                  <a:pt x="1511282" y="0"/>
                </a:lnTo>
                <a:lnTo>
                  <a:pt x="4059393" y="2548110"/>
                </a:lnTo>
                <a:lnTo>
                  <a:pt x="0" y="254811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Rectangle 28">
            <a:extLst>
              <a:ext uri="{FF2B5EF4-FFF2-40B4-BE49-F238E27FC236}">
                <a16:creationId xmlns:a16="http://schemas.microsoft.com/office/drawing/2014/main" id="{A6D7111A-21E5-4EE9-8A78-10E5530F01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262924" y="1465780"/>
            <a:ext cx="1185708" cy="118570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A3969E80-A77B-49FC-9122-D89AFD5EE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9557" y="5198743"/>
            <a:ext cx="2444907" cy="2366116"/>
          </a:xfrm>
          <a:custGeom>
            <a:avLst/>
            <a:gdLst>
              <a:gd name="connsiteX0" fmla="*/ 0 w 2203753"/>
              <a:gd name="connsiteY0" fmla="*/ 0 h 2132734"/>
              <a:gd name="connsiteX1" fmla="*/ 2203753 w 2203753"/>
              <a:gd name="connsiteY1" fmla="*/ 0 h 2132734"/>
              <a:gd name="connsiteX2" fmla="*/ 2203753 w 2203753"/>
              <a:gd name="connsiteY2" fmla="*/ 576461 h 2132734"/>
              <a:gd name="connsiteX3" fmla="*/ 647480 w 2203753"/>
              <a:gd name="connsiteY3" fmla="*/ 2132734 h 2132734"/>
              <a:gd name="connsiteX4" fmla="*/ 0 w 2203753"/>
              <a:gd name="connsiteY4" fmla="*/ 1485255 h 2132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753" h="2132734">
                <a:moveTo>
                  <a:pt x="0" y="0"/>
                </a:moveTo>
                <a:lnTo>
                  <a:pt x="2203753" y="0"/>
                </a:lnTo>
                <a:lnTo>
                  <a:pt x="2203753" y="576461"/>
                </a:lnTo>
                <a:lnTo>
                  <a:pt x="647480" y="2132734"/>
                </a:lnTo>
                <a:lnTo>
                  <a:pt x="0" y="1485255"/>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Rectangle 32">
            <a:extLst>
              <a:ext uri="{FF2B5EF4-FFF2-40B4-BE49-F238E27FC236}">
                <a16:creationId xmlns:a16="http://schemas.microsoft.com/office/drawing/2014/main" id="{1849CA57-76BD-4CF2-80BA-D7A46A01B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769787" y="5439893"/>
            <a:ext cx="928467" cy="928467"/>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ffectLst>
                <a:outerShdw blurRad="38100" dist="38100" dir="2700000" algn="tl">
                  <a:srgbClr val="000000">
                    <a:alpha val="43137"/>
                  </a:srgbClr>
                </a:outerShdw>
              </a:effectLst>
            </a:endParaRPr>
          </a:p>
        </p:txBody>
      </p:sp>
      <p:sp>
        <p:nvSpPr>
          <p:cNvPr id="35" name="Freeform: Shape 34">
            <a:extLst>
              <a:ext uri="{FF2B5EF4-FFF2-40B4-BE49-F238E27FC236}">
                <a16:creationId xmlns:a16="http://schemas.microsoft.com/office/drawing/2014/main" id="{35E9085E-E730-4768-83D4-6CB7E98971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401311" y="734311"/>
            <a:ext cx="5389379" cy="5389379"/>
          </a:xfrm>
          <a:custGeom>
            <a:avLst/>
            <a:gdLst>
              <a:gd name="connsiteX0" fmla="*/ 0 w 5389379"/>
              <a:gd name="connsiteY0" fmla="*/ 540040 h 5389379"/>
              <a:gd name="connsiteX1" fmla="*/ 540040 w 5389379"/>
              <a:gd name="connsiteY1" fmla="*/ 0 h 5389379"/>
              <a:gd name="connsiteX2" fmla="*/ 5389379 w 5389379"/>
              <a:gd name="connsiteY2" fmla="*/ 0 h 5389379"/>
              <a:gd name="connsiteX3" fmla="*/ 5389379 w 5389379"/>
              <a:gd name="connsiteY3" fmla="*/ 4838655 h 5389379"/>
              <a:gd name="connsiteX4" fmla="*/ 4838655 w 5389379"/>
              <a:gd name="connsiteY4" fmla="*/ 5389379 h 5389379"/>
              <a:gd name="connsiteX5" fmla="*/ 0 w 5389379"/>
              <a:gd name="connsiteY5" fmla="*/ 5389379 h 5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379" h="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Slayt Numarası Yer Tutucusu 2">
            <a:extLst>
              <a:ext uri="{FF2B5EF4-FFF2-40B4-BE49-F238E27FC236}">
                <a16:creationId xmlns:a16="http://schemas.microsoft.com/office/drawing/2014/main" id="{A15A611F-54A8-BAD2-C706-BBC1F1F4D594}"/>
              </a:ext>
            </a:extLst>
          </p:cNvPr>
          <p:cNvSpPr>
            <a:spLocks noGrp="1"/>
          </p:cNvSpPr>
          <p:nvPr>
            <p:ph type="sldNum" sz="quarter" idx="12"/>
          </p:nvPr>
        </p:nvSpPr>
        <p:spPr>
          <a:xfrm>
            <a:off x="321732" y="6356350"/>
            <a:ext cx="2568811" cy="365125"/>
          </a:xfrm>
        </p:spPr>
        <p:txBody>
          <a:bodyPr vert="horz" lIns="91440" tIns="45720" rIns="91440" bIns="45720" rtlCol="0" anchor="ctr">
            <a:normAutofit/>
          </a:bodyPr>
          <a:lstStyle/>
          <a:p>
            <a:pPr algn="l">
              <a:spcAft>
                <a:spcPts val="600"/>
              </a:spcAft>
            </a:pPr>
            <a:fld id="{E1144718-6C4D-4377-957E-473B28962CB2}" type="slidenum">
              <a:rPr lang="en-US" smtClean="0">
                <a:solidFill>
                  <a:srgbClr val="FFFFFF"/>
                </a:solidFill>
              </a:rPr>
              <a:pPr algn="l">
                <a:spcAft>
                  <a:spcPts val="600"/>
                </a:spcAft>
              </a:pPr>
              <a:t>82</a:t>
            </a:fld>
            <a:endParaRPr lang="en-US">
              <a:solidFill>
                <a:srgbClr val="FFFFFF"/>
              </a:solidFill>
            </a:endParaRPr>
          </a:p>
        </p:txBody>
      </p:sp>
      <p:sp>
        <p:nvSpPr>
          <p:cNvPr id="37" name="Freeform: Shape 36">
            <a:extLst>
              <a:ext uri="{FF2B5EF4-FFF2-40B4-BE49-F238E27FC236}">
                <a16:creationId xmlns:a16="http://schemas.microsoft.com/office/drawing/2014/main" id="{973272FE-A474-4CAE-8CA2-BCC8B476C3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00283" y="33283"/>
            <a:ext cx="6791435" cy="6791435"/>
          </a:xfrm>
          <a:custGeom>
            <a:avLst/>
            <a:gdLst>
              <a:gd name="connsiteX0" fmla="*/ 1860938 w 6791435"/>
              <a:gd name="connsiteY0" fmla="*/ 81158 h 6791435"/>
              <a:gd name="connsiteX1" fmla="*/ 1942096 w 6791435"/>
              <a:gd name="connsiteY1" fmla="*/ 0 h 6791435"/>
              <a:gd name="connsiteX2" fmla="*/ 6791435 w 6791435"/>
              <a:gd name="connsiteY2" fmla="*/ 0 h 6791435"/>
              <a:gd name="connsiteX3" fmla="*/ 6791435 w 6791435"/>
              <a:gd name="connsiteY3" fmla="*/ 4838655 h 6791435"/>
              <a:gd name="connsiteX4" fmla="*/ 6710277 w 6791435"/>
              <a:gd name="connsiteY4" fmla="*/ 4919813 h 6791435"/>
              <a:gd name="connsiteX5" fmla="*/ 6710277 w 6791435"/>
              <a:gd name="connsiteY5" fmla="*/ 81158 h 6791435"/>
              <a:gd name="connsiteX6" fmla="*/ 0 w 6791435"/>
              <a:gd name="connsiteY6" fmla="*/ 1942096 h 6791435"/>
              <a:gd name="connsiteX7" fmla="*/ 81158 w 6791435"/>
              <a:gd name="connsiteY7" fmla="*/ 1860938 h 6791435"/>
              <a:gd name="connsiteX8" fmla="*/ 81158 w 6791435"/>
              <a:gd name="connsiteY8" fmla="*/ 6710277 h 6791435"/>
              <a:gd name="connsiteX9" fmla="*/ 4919813 w 6791435"/>
              <a:gd name="connsiteY9" fmla="*/ 6710277 h 6791435"/>
              <a:gd name="connsiteX10" fmla="*/ 4838655 w 6791435"/>
              <a:gd name="connsiteY10" fmla="*/ 6791435 h 6791435"/>
              <a:gd name="connsiteX11" fmla="*/ 0 w 6791435"/>
              <a:gd name="connsiteY11" fmla="*/ 6791435 h 679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1435" h="6791435">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39" name="Freeform: Shape 38">
            <a:extLst>
              <a:ext uri="{FF2B5EF4-FFF2-40B4-BE49-F238E27FC236}">
                <a16:creationId xmlns:a16="http://schemas.microsoft.com/office/drawing/2014/main" id="{E07981EA-05A6-437C-88D7-B377B92B03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9823" y="5457591"/>
            <a:ext cx="2231794" cy="2568811"/>
          </a:xfrm>
          <a:custGeom>
            <a:avLst/>
            <a:gdLst>
              <a:gd name="connsiteX0" fmla="*/ 0 w 2940086"/>
              <a:gd name="connsiteY0" fmla="*/ 0 h 3384061"/>
              <a:gd name="connsiteX1" fmla="*/ 2496112 w 2940086"/>
              <a:gd name="connsiteY1" fmla="*/ 0 h 3384061"/>
              <a:gd name="connsiteX2" fmla="*/ 2940086 w 2940086"/>
              <a:gd name="connsiteY2" fmla="*/ 443975 h 3384061"/>
              <a:gd name="connsiteX3" fmla="*/ 0 w 2940086"/>
              <a:gd name="connsiteY3" fmla="*/ 3384061 h 3384061"/>
            </a:gdLst>
            <a:ahLst/>
            <a:cxnLst>
              <a:cxn ang="0">
                <a:pos x="connsiteX0" y="connsiteY0"/>
              </a:cxn>
              <a:cxn ang="0">
                <a:pos x="connsiteX1" y="connsiteY1"/>
              </a:cxn>
              <a:cxn ang="0">
                <a:pos x="connsiteX2" y="connsiteY2"/>
              </a:cxn>
              <a:cxn ang="0">
                <a:pos x="connsiteX3" y="connsiteY3"/>
              </a:cxn>
            </a:cxnLst>
            <a:rect l="l" t="t" r="r" b="b"/>
            <a:pathLst>
              <a:path w="2940086" h="3384061">
                <a:moveTo>
                  <a:pt x="0" y="0"/>
                </a:moveTo>
                <a:lnTo>
                  <a:pt x="2496112" y="0"/>
                </a:lnTo>
                <a:lnTo>
                  <a:pt x="2940086" y="443975"/>
                </a:lnTo>
                <a:lnTo>
                  <a:pt x="0" y="338406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Rectangle 40">
            <a:extLst>
              <a:ext uri="{FF2B5EF4-FFF2-40B4-BE49-F238E27FC236}">
                <a16:creationId xmlns:a16="http://schemas.microsoft.com/office/drawing/2014/main" id="{15E3C750-986E-4769-B1AE-49289FBEE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720059" y="5243545"/>
            <a:ext cx="959985" cy="95998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Resim 4">
            <a:extLst>
              <a:ext uri="{FF2B5EF4-FFF2-40B4-BE49-F238E27FC236}">
                <a16:creationId xmlns:a16="http://schemas.microsoft.com/office/drawing/2014/main" id="{A33B65D0-C915-326F-B839-8C449B48FE7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4889" y="297348"/>
            <a:ext cx="1432446" cy="1158029"/>
          </a:xfrm>
          <a:prstGeom prst="rect">
            <a:avLst/>
          </a:prstGeom>
          <a:noFill/>
        </p:spPr>
      </p:pic>
      <p:pic>
        <p:nvPicPr>
          <p:cNvPr id="13" name="Resim 12">
            <a:extLst>
              <a:ext uri="{FF2B5EF4-FFF2-40B4-BE49-F238E27FC236}">
                <a16:creationId xmlns:a16="http://schemas.microsoft.com/office/drawing/2014/main" id="{B04EF054-9533-68F7-F6D7-5E2C6FC2D84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330787" y="221311"/>
            <a:ext cx="1558888" cy="1234066"/>
          </a:xfrm>
          <a:prstGeom prst="rect">
            <a:avLst/>
          </a:prstGeom>
          <a:noFill/>
        </p:spPr>
      </p:pic>
      <p:sp>
        <p:nvSpPr>
          <p:cNvPr id="17" name="Dikdörtgen: Köşeleri Yuvarlatılmış 16">
            <a:extLst>
              <a:ext uri="{FF2B5EF4-FFF2-40B4-BE49-F238E27FC236}">
                <a16:creationId xmlns:a16="http://schemas.microsoft.com/office/drawing/2014/main" id="{8BF00F50-1BF0-EF00-1E28-7C467A7DE394}"/>
              </a:ext>
            </a:extLst>
          </p:cNvPr>
          <p:cNvSpPr/>
          <p:nvPr/>
        </p:nvSpPr>
        <p:spPr>
          <a:xfrm>
            <a:off x="3429290" y="2267154"/>
            <a:ext cx="5332939" cy="2313590"/>
          </a:xfrm>
          <a:prstGeom prst="roundRect">
            <a:avLst/>
          </a:prstGeom>
          <a:solidFill>
            <a:schemeClr val="bg1"/>
          </a:solidFill>
          <a:ln w="114300" cmpd="tri">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harsh" dir="t"/>
            </a:scene3d>
            <a:sp3d extrusionH="57150" prstMaterial="matte">
              <a:bevelT w="63500" h="12700" prst="angle"/>
              <a:contourClr>
                <a:schemeClr val="bg1">
                  <a:lumMod val="65000"/>
                </a:schemeClr>
              </a:contourClr>
            </a:sp3d>
          </a:bodyPr>
          <a:lstStyle/>
          <a:p>
            <a:pPr algn="ctr">
              <a:lnSpc>
                <a:spcPct val="90000"/>
              </a:lnSpc>
              <a:spcBef>
                <a:spcPct val="0"/>
              </a:spcBef>
              <a:spcAft>
                <a:spcPts val="600"/>
              </a:spcAft>
            </a:pPr>
            <a:r>
              <a:rPr lang="tr-TR" sz="5400" b="1" kern="1200" dirty="0">
                <a:solidFill>
                  <a:srgbClr val="002060"/>
                </a:solidFill>
                <a:ea typeface="+mj-ea"/>
                <a:cs typeface="+mj-cs"/>
              </a:rPr>
              <a:t>ÖĞRENCİ</a:t>
            </a:r>
            <a:endParaRPr lang="en-US" sz="5400" b="1" kern="1200" dirty="0">
              <a:solidFill>
                <a:srgbClr val="002060"/>
              </a:solidFill>
              <a:ea typeface="+mj-ea"/>
              <a:cs typeface="+mj-cs"/>
            </a:endParaRPr>
          </a:p>
          <a:p>
            <a:pPr algn="ctr">
              <a:lnSpc>
                <a:spcPct val="90000"/>
              </a:lnSpc>
              <a:spcBef>
                <a:spcPct val="0"/>
              </a:spcBef>
              <a:spcAft>
                <a:spcPts val="600"/>
              </a:spcAft>
            </a:pPr>
            <a:r>
              <a:rPr lang="en-US" sz="5400" b="1" kern="1200" dirty="0">
                <a:solidFill>
                  <a:srgbClr val="002060"/>
                </a:solidFill>
                <a:ea typeface="+mj-ea"/>
                <a:cs typeface="+mj-cs"/>
              </a:rPr>
              <a:t> BİLGİLER</a:t>
            </a:r>
            <a:r>
              <a:rPr lang="tr-TR" sz="5400" b="1" kern="1200" dirty="0">
                <a:solidFill>
                  <a:srgbClr val="002060"/>
                </a:solidFill>
                <a:ea typeface="+mj-ea"/>
                <a:cs typeface="+mj-cs"/>
              </a:rPr>
              <a:t>İ</a:t>
            </a:r>
            <a:endParaRPr lang="en-US" sz="5400" b="1" kern="1200" dirty="0">
              <a:solidFill>
                <a:srgbClr val="002060"/>
              </a:solidFill>
              <a:ea typeface="+mj-ea"/>
              <a:cs typeface="+mj-cs"/>
            </a:endParaRPr>
          </a:p>
        </p:txBody>
      </p:sp>
    </p:spTree>
    <p:extLst>
      <p:ext uri="{BB962C8B-B14F-4D97-AF65-F5344CB8AC3E}">
        <p14:creationId xmlns:p14="http://schemas.microsoft.com/office/powerpoint/2010/main" val="75005205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a:extLst>
              <a:ext uri="{FF2B5EF4-FFF2-40B4-BE49-F238E27FC236}">
                <a16:creationId xmlns:a16="http://schemas.microsoft.com/office/drawing/2014/main" id="{025C91B8-1AE4-5981-18A1-DBEC2DA850F4}"/>
              </a:ext>
            </a:extLst>
          </p:cNvPr>
          <p:cNvPicPr>
            <a:picLocks noChangeAspect="1"/>
          </p:cNvPicPr>
          <p:nvPr/>
        </p:nvPicPr>
        <p:blipFill rotWithShape="1">
          <a:blip r:embed="rId3"/>
          <a:srcRect t="4593" b="21349"/>
          <a:stretch/>
        </p:blipFill>
        <p:spPr>
          <a:xfrm>
            <a:off x="166695" y="1398836"/>
            <a:ext cx="11855971" cy="5284186"/>
          </a:xfrm>
          <a:prstGeom prst="rect">
            <a:avLst/>
          </a:prstGeom>
        </p:spPr>
        <p:style>
          <a:lnRef idx="2">
            <a:schemeClr val="dk1"/>
          </a:lnRef>
          <a:fillRef idx="1">
            <a:schemeClr val="lt1"/>
          </a:fillRef>
          <a:effectRef idx="0">
            <a:schemeClr val="dk1"/>
          </a:effectRef>
          <a:fontRef idx="minor">
            <a:schemeClr val="dk1"/>
          </a:fontRef>
        </p:style>
      </p:pic>
      <p:sp>
        <p:nvSpPr>
          <p:cNvPr id="9" name="Sağ Ok 8"/>
          <p:cNvSpPr/>
          <p:nvPr/>
        </p:nvSpPr>
        <p:spPr>
          <a:xfrm rot="19680914">
            <a:off x="1819822" y="2496526"/>
            <a:ext cx="1561699" cy="75750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Oval 7"/>
          <p:cNvSpPr/>
          <p:nvPr/>
        </p:nvSpPr>
        <p:spPr>
          <a:xfrm>
            <a:off x="3262700" y="1527322"/>
            <a:ext cx="1185122" cy="613091"/>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Alt Başlık 2">
            <a:extLst>
              <a:ext uri="{FF2B5EF4-FFF2-40B4-BE49-F238E27FC236}">
                <a16:creationId xmlns:a16="http://schemas.microsoft.com/office/drawing/2014/main" id="{4C6A4938-7741-CDF9-11B8-48F5D9E7C39B}"/>
              </a:ext>
            </a:extLst>
          </p:cNvPr>
          <p:cNvSpPr txBox="1">
            <a:spLocks/>
          </p:cNvSpPr>
          <p:nvPr/>
        </p:nvSpPr>
        <p:spPr>
          <a:xfrm>
            <a:off x="2748398" y="276922"/>
            <a:ext cx="7029156" cy="753624"/>
          </a:xfrm>
          <a:prstGeom prst="rect">
            <a:avLst/>
          </a:prstGeom>
          <a:solidFill>
            <a:schemeClr val="accent6"/>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lnSpc>
                <a:spcPct val="100000"/>
              </a:lnSpc>
              <a:spcBef>
                <a:spcPct val="0"/>
              </a:spcBef>
              <a:buNone/>
            </a:pPr>
            <a:r>
              <a:rPr lang="tr-TR" sz="3200" b="1" dirty="0">
                <a:solidFill>
                  <a:schemeClr val="bg1"/>
                </a:solidFill>
                <a:latin typeface="+mj-lt"/>
                <a:ea typeface="+mj-ea"/>
                <a:cs typeface="+mj-cs"/>
              </a:rPr>
              <a:t>Öğrenci Bilgi Sistemi ( OBS )</a:t>
            </a:r>
          </a:p>
        </p:txBody>
      </p:sp>
      <p:pic>
        <p:nvPicPr>
          <p:cNvPr id="3" name="Resim 2">
            <a:extLst>
              <a:ext uri="{FF2B5EF4-FFF2-40B4-BE49-F238E27FC236}">
                <a16:creationId xmlns:a16="http://schemas.microsoft.com/office/drawing/2014/main" id="{C8F2A13F-1343-D180-7B61-843C3A2653A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1957" y="174978"/>
            <a:ext cx="1125791" cy="931498"/>
          </a:xfrm>
          <a:prstGeom prst="rect">
            <a:avLst/>
          </a:prstGeom>
          <a:noFill/>
        </p:spPr>
      </p:pic>
      <p:sp>
        <p:nvSpPr>
          <p:cNvPr id="4" name="Slayt Numarası Yer Tutucusu 3">
            <a:extLst>
              <a:ext uri="{FF2B5EF4-FFF2-40B4-BE49-F238E27FC236}">
                <a16:creationId xmlns:a16="http://schemas.microsoft.com/office/drawing/2014/main" id="{7FB8B5D2-587D-B90A-5267-63E156C37B8A}"/>
              </a:ext>
            </a:extLst>
          </p:cNvPr>
          <p:cNvSpPr>
            <a:spLocks noGrp="1"/>
          </p:cNvSpPr>
          <p:nvPr>
            <p:ph type="sldNum" sz="quarter" idx="12"/>
          </p:nvPr>
        </p:nvSpPr>
        <p:spPr/>
        <p:txBody>
          <a:bodyPr/>
          <a:lstStyle/>
          <a:p>
            <a:fld id="{E1144718-6C4D-4377-957E-473B28962CB2}" type="slidenum">
              <a:rPr lang="tr-TR" smtClean="0"/>
              <a:t>83</a:t>
            </a:fld>
            <a:endParaRPr lang="tr-TR"/>
          </a:p>
        </p:txBody>
      </p:sp>
    </p:spTree>
    <p:extLst>
      <p:ext uri="{BB962C8B-B14F-4D97-AF65-F5344CB8AC3E}">
        <p14:creationId xmlns:p14="http://schemas.microsoft.com/office/powerpoint/2010/main" val="161293807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a:extLst>
              <a:ext uri="{FF2B5EF4-FFF2-40B4-BE49-F238E27FC236}">
                <a16:creationId xmlns:a16="http://schemas.microsoft.com/office/drawing/2014/main" id="{8215C3E2-BF11-81E9-795B-D33FD9BE3FEE}"/>
              </a:ext>
            </a:extLst>
          </p:cNvPr>
          <p:cNvPicPr>
            <a:picLocks noChangeAspect="1"/>
          </p:cNvPicPr>
          <p:nvPr/>
        </p:nvPicPr>
        <p:blipFill rotWithShape="1">
          <a:blip r:embed="rId2"/>
          <a:srcRect t="3800" b="8000"/>
          <a:stretch/>
        </p:blipFill>
        <p:spPr>
          <a:xfrm>
            <a:off x="186267" y="1264356"/>
            <a:ext cx="11819466" cy="5407377"/>
          </a:xfrm>
          <a:prstGeom prst="rect">
            <a:avLst/>
          </a:prstGeom>
        </p:spPr>
        <p:style>
          <a:lnRef idx="2">
            <a:schemeClr val="dk1"/>
          </a:lnRef>
          <a:fillRef idx="1">
            <a:schemeClr val="lt1"/>
          </a:fillRef>
          <a:effectRef idx="0">
            <a:schemeClr val="dk1"/>
          </a:effectRef>
          <a:fontRef idx="minor">
            <a:schemeClr val="dk1"/>
          </a:fontRef>
        </p:style>
      </p:pic>
      <p:sp>
        <p:nvSpPr>
          <p:cNvPr id="3" name="Oval 2"/>
          <p:cNvSpPr/>
          <p:nvPr/>
        </p:nvSpPr>
        <p:spPr>
          <a:xfrm>
            <a:off x="5340226" y="3429000"/>
            <a:ext cx="1728192" cy="59837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Sağ Ok 3"/>
          <p:cNvSpPr/>
          <p:nvPr/>
        </p:nvSpPr>
        <p:spPr>
          <a:xfrm>
            <a:off x="2783026" y="3429000"/>
            <a:ext cx="1615257" cy="61134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Alt Başlık 2">
            <a:extLst>
              <a:ext uri="{FF2B5EF4-FFF2-40B4-BE49-F238E27FC236}">
                <a16:creationId xmlns:a16="http://schemas.microsoft.com/office/drawing/2014/main" id="{780DE5C5-83EB-0B32-3536-C1E96AE6DD36}"/>
              </a:ext>
            </a:extLst>
          </p:cNvPr>
          <p:cNvSpPr txBox="1">
            <a:spLocks/>
          </p:cNvSpPr>
          <p:nvPr/>
        </p:nvSpPr>
        <p:spPr>
          <a:xfrm>
            <a:off x="2783026" y="276922"/>
            <a:ext cx="7029156" cy="753624"/>
          </a:xfrm>
          <a:prstGeom prst="rect">
            <a:avLst/>
          </a:prstGeom>
          <a:solidFill>
            <a:schemeClr val="accent6"/>
          </a:solidFill>
        </p:spPr>
        <p:style>
          <a:lnRef idx="2">
            <a:schemeClr val="accent6">
              <a:shade val="50000"/>
            </a:schemeClr>
          </a:lnRef>
          <a:fillRef idx="1">
            <a:schemeClr val="accent6"/>
          </a:fillRef>
          <a:effectRef idx="0">
            <a:schemeClr val="accent6"/>
          </a:effectRef>
          <a:fontRef idx="minor">
            <a:schemeClr val="lt1"/>
          </a:fontRef>
        </p:style>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lnSpc>
                <a:spcPct val="100000"/>
              </a:lnSpc>
              <a:spcBef>
                <a:spcPct val="0"/>
              </a:spcBef>
              <a:buNone/>
            </a:pPr>
            <a:r>
              <a:rPr lang="tr-TR" b="1" dirty="0">
                <a:solidFill>
                  <a:schemeClr val="tx1"/>
                </a:solidFill>
                <a:latin typeface="+mj-lt"/>
                <a:ea typeface="+mj-ea"/>
                <a:cs typeface="+mj-cs"/>
              </a:rPr>
              <a:t>Öğrenci Bilgi Sistemi ( OBS )</a:t>
            </a:r>
          </a:p>
        </p:txBody>
      </p:sp>
      <p:pic>
        <p:nvPicPr>
          <p:cNvPr id="2" name="Resim 1">
            <a:extLst>
              <a:ext uri="{FF2B5EF4-FFF2-40B4-BE49-F238E27FC236}">
                <a16:creationId xmlns:a16="http://schemas.microsoft.com/office/drawing/2014/main" id="{CF5D1723-7F76-CB68-8F92-0D3B3C4403B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9380" y="187985"/>
            <a:ext cx="1125791" cy="931498"/>
          </a:xfrm>
          <a:prstGeom prst="rect">
            <a:avLst/>
          </a:prstGeom>
          <a:noFill/>
        </p:spPr>
      </p:pic>
      <p:sp>
        <p:nvSpPr>
          <p:cNvPr id="7" name="Slayt Numarası Yer Tutucusu 6">
            <a:extLst>
              <a:ext uri="{FF2B5EF4-FFF2-40B4-BE49-F238E27FC236}">
                <a16:creationId xmlns:a16="http://schemas.microsoft.com/office/drawing/2014/main" id="{5A645FB9-9837-FDA9-1964-83906F2A49E6}"/>
              </a:ext>
            </a:extLst>
          </p:cNvPr>
          <p:cNvSpPr>
            <a:spLocks noGrp="1"/>
          </p:cNvSpPr>
          <p:nvPr>
            <p:ph type="sldNum" sz="quarter" idx="12"/>
          </p:nvPr>
        </p:nvSpPr>
        <p:spPr/>
        <p:txBody>
          <a:bodyPr/>
          <a:lstStyle/>
          <a:p>
            <a:fld id="{E1144718-6C4D-4377-957E-473B28962CB2}" type="slidenum">
              <a:rPr lang="tr-TR" smtClean="0"/>
              <a:t>84</a:t>
            </a:fld>
            <a:endParaRPr lang="tr-TR"/>
          </a:p>
        </p:txBody>
      </p:sp>
    </p:spTree>
    <p:extLst>
      <p:ext uri="{BB962C8B-B14F-4D97-AF65-F5344CB8AC3E}">
        <p14:creationId xmlns:p14="http://schemas.microsoft.com/office/powerpoint/2010/main" val="366276885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a:extLst>
              <a:ext uri="{FF2B5EF4-FFF2-40B4-BE49-F238E27FC236}">
                <a16:creationId xmlns:a16="http://schemas.microsoft.com/office/drawing/2014/main" id="{5FCF7019-E2EB-C29C-918C-9EE498CB60A0}"/>
              </a:ext>
            </a:extLst>
          </p:cNvPr>
          <p:cNvPicPr>
            <a:picLocks noChangeAspect="1"/>
          </p:cNvPicPr>
          <p:nvPr/>
        </p:nvPicPr>
        <p:blipFill rotWithShape="1">
          <a:blip r:embed="rId2"/>
          <a:srcRect t="3800" b="8000"/>
          <a:stretch/>
        </p:blipFill>
        <p:spPr>
          <a:xfrm>
            <a:off x="316088" y="168683"/>
            <a:ext cx="11559823" cy="6520634"/>
          </a:xfrm>
          <a:prstGeom prst="rect">
            <a:avLst/>
          </a:prstGeom>
        </p:spPr>
        <p:style>
          <a:lnRef idx="2">
            <a:schemeClr val="dk1"/>
          </a:lnRef>
          <a:fillRef idx="1">
            <a:schemeClr val="lt1"/>
          </a:fillRef>
          <a:effectRef idx="0">
            <a:schemeClr val="dk1"/>
          </a:effectRef>
          <a:fontRef idx="minor">
            <a:schemeClr val="dk1"/>
          </a:fontRef>
        </p:style>
      </p:pic>
      <p:sp>
        <p:nvSpPr>
          <p:cNvPr id="8" name="Oval 7"/>
          <p:cNvSpPr/>
          <p:nvPr/>
        </p:nvSpPr>
        <p:spPr>
          <a:xfrm>
            <a:off x="1528151" y="3153676"/>
            <a:ext cx="1658766" cy="550647"/>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Sağ Ok 8"/>
          <p:cNvSpPr/>
          <p:nvPr/>
        </p:nvSpPr>
        <p:spPr>
          <a:xfrm rot="19301399">
            <a:off x="446564" y="4122995"/>
            <a:ext cx="1690262" cy="92015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dirty="0"/>
              <a:t>Giriş Yöntem II</a:t>
            </a:r>
          </a:p>
        </p:txBody>
      </p:sp>
      <p:sp>
        <p:nvSpPr>
          <p:cNvPr id="10" name="Sol Ok 9"/>
          <p:cNvSpPr/>
          <p:nvPr/>
        </p:nvSpPr>
        <p:spPr>
          <a:xfrm rot="20471855">
            <a:off x="3213060" y="918382"/>
            <a:ext cx="1975908" cy="973137"/>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Giriş Yöntem I</a:t>
            </a:r>
          </a:p>
        </p:txBody>
      </p:sp>
      <p:sp>
        <p:nvSpPr>
          <p:cNvPr id="3" name="Oval 2"/>
          <p:cNvSpPr/>
          <p:nvPr/>
        </p:nvSpPr>
        <p:spPr>
          <a:xfrm>
            <a:off x="1061157" y="1780734"/>
            <a:ext cx="2125760" cy="78184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Metin kutusu 12">
            <a:extLst>
              <a:ext uri="{FF2B5EF4-FFF2-40B4-BE49-F238E27FC236}">
                <a16:creationId xmlns:a16="http://schemas.microsoft.com/office/drawing/2014/main" id="{462E37B8-E2B2-73D4-3B46-42C1BBA05472}"/>
              </a:ext>
            </a:extLst>
          </p:cNvPr>
          <p:cNvSpPr txBox="1"/>
          <p:nvPr/>
        </p:nvSpPr>
        <p:spPr>
          <a:xfrm>
            <a:off x="6726441" y="4238297"/>
            <a:ext cx="4626258" cy="230832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tr-TR" sz="2400" b="1" dirty="0">
                <a:solidFill>
                  <a:prstClr val="black"/>
                </a:solidFill>
                <a:latin typeface="Calibri"/>
              </a:rPr>
              <a:t>İlk defa giriş yapanlar için,</a:t>
            </a:r>
            <a:endParaRPr lang="tr-TR" sz="2400" dirty="0">
              <a:solidFill>
                <a:prstClr val="black"/>
              </a:solidFill>
              <a:latin typeface="Calibri"/>
            </a:endParaRPr>
          </a:p>
          <a:p>
            <a:endParaRPr lang="tr-TR" sz="2400" dirty="0">
              <a:solidFill>
                <a:prstClr val="black"/>
              </a:solidFill>
              <a:latin typeface="Calibri"/>
            </a:endParaRPr>
          </a:p>
          <a:p>
            <a:r>
              <a:rPr lang="tr-TR" sz="2400" b="1" dirty="0">
                <a:solidFill>
                  <a:prstClr val="black"/>
                </a:solidFill>
                <a:latin typeface="Calibri"/>
              </a:rPr>
              <a:t>Kullanıcı adı :  </a:t>
            </a:r>
            <a:r>
              <a:rPr lang="tr-TR" sz="2400" b="1" dirty="0">
                <a:solidFill>
                  <a:srgbClr val="C00000"/>
                </a:solidFill>
                <a:latin typeface="Calibri"/>
              </a:rPr>
              <a:t>Öğrenci Numaranız</a:t>
            </a:r>
          </a:p>
          <a:p>
            <a:endParaRPr lang="tr-TR" sz="2400" b="1" dirty="0">
              <a:solidFill>
                <a:srgbClr val="C00000"/>
              </a:solidFill>
              <a:latin typeface="Calibri"/>
            </a:endParaRPr>
          </a:p>
          <a:p>
            <a:r>
              <a:rPr lang="tr-TR" sz="2400" b="1" dirty="0">
                <a:solidFill>
                  <a:prstClr val="black"/>
                </a:solidFill>
                <a:latin typeface="Calibri"/>
              </a:rPr>
              <a:t>Şifre :  </a:t>
            </a:r>
            <a:r>
              <a:rPr lang="tr-TR" sz="2400" b="1" dirty="0">
                <a:solidFill>
                  <a:srgbClr val="0070C0"/>
                </a:solidFill>
                <a:latin typeface="Calibri"/>
              </a:rPr>
              <a:t>TC Kimlik Numaranızın</a:t>
            </a:r>
          </a:p>
          <a:p>
            <a:r>
              <a:rPr lang="tr-TR" sz="2400" b="1" dirty="0">
                <a:solidFill>
                  <a:srgbClr val="0070C0"/>
                </a:solidFill>
                <a:latin typeface="Calibri"/>
              </a:rPr>
              <a:t>             ilk 5 rakamıdır. </a:t>
            </a:r>
          </a:p>
        </p:txBody>
      </p:sp>
      <p:sp>
        <p:nvSpPr>
          <p:cNvPr id="14" name="Metin kutusu 13">
            <a:extLst>
              <a:ext uri="{FF2B5EF4-FFF2-40B4-BE49-F238E27FC236}">
                <a16:creationId xmlns:a16="http://schemas.microsoft.com/office/drawing/2014/main" id="{5FFAEE11-C2FE-FC20-C443-31BBF2D35CB9}"/>
              </a:ext>
            </a:extLst>
          </p:cNvPr>
          <p:cNvSpPr txBox="1"/>
          <p:nvPr/>
        </p:nvSpPr>
        <p:spPr>
          <a:xfrm>
            <a:off x="1776707" y="4976961"/>
            <a:ext cx="3516364" cy="156966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tr-TR" sz="2400" b="1" dirty="0">
                <a:solidFill>
                  <a:srgbClr val="C00000"/>
                </a:solidFill>
                <a:latin typeface="Calibri"/>
              </a:rPr>
              <a:t>E-Devlet İle Giriş </a:t>
            </a:r>
            <a:r>
              <a:rPr lang="tr-TR" sz="2400" b="1" dirty="0">
                <a:solidFill>
                  <a:prstClr val="black"/>
                </a:solidFill>
                <a:latin typeface="Calibri"/>
              </a:rPr>
              <a:t>sekmesi üzerinden </a:t>
            </a:r>
          </a:p>
          <a:p>
            <a:r>
              <a:rPr lang="tr-TR" sz="2400" b="1" dirty="0">
                <a:solidFill>
                  <a:prstClr val="black"/>
                </a:solidFill>
                <a:latin typeface="Calibri"/>
              </a:rPr>
              <a:t>E Devlet Şifreniz ile giriş yapabilirsiniz.</a:t>
            </a:r>
            <a:endParaRPr lang="tr-TR" sz="2400" b="1" dirty="0">
              <a:solidFill>
                <a:srgbClr val="0070C0"/>
              </a:solidFill>
              <a:latin typeface="Calibri"/>
            </a:endParaRPr>
          </a:p>
        </p:txBody>
      </p:sp>
      <p:sp>
        <p:nvSpPr>
          <p:cNvPr id="2" name="Slayt Numarası Yer Tutucusu 1">
            <a:extLst>
              <a:ext uri="{FF2B5EF4-FFF2-40B4-BE49-F238E27FC236}">
                <a16:creationId xmlns:a16="http://schemas.microsoft.com/office/drawing/2014/main" id="{3B0A69BE-F4B5-31EF-1146-74DACDD40AAC}"/>
              </a:ext>
            </a:extLst>
          </p:cNvPr>
          <p:cNvSpPr>
            <a:spLocks noGrp="1"/>
          </p:cNvSpPr>
          <p:nvPr>
            <p:ph type="sldNum" sz="quarter" idx="12"/>
          </p:nvPr>
        </p:nvSpPr>
        <p:spPr/>
        <p:txBody>
          <a:bodyPr/>
          <a:lstStyle/>
          <a:p>
            <a:fld id="{E1144718-6C4D-4377-957E-473B28962CB2}" type="slidenum">
              <a:rPr lang="tr-TR" smtClean="0"/>
              <a:t>85</a:t>
            </a:fld>
            <a:endParaRPr lang="tr-TR"/>
          </a:p>
        </p:txBody>
      </p:sp>
    </p:spTree>
    <p:extLst>
      <p:ext uri="{BB962C8B-B14F-4D97-AF65-F5344CB8AC3E}">
        <p14:creationId xmlns:p14="http://schemas.microsoft.com/office/powerpoint/2010/main" val="284650204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İçerik Yer Tutucusu 2">
            <a:extLst>
              <a:ext uri="{FF2B5EF4-FFF2-40B4-BE49-F238E27FC236}">
                <a16:creationId xmlns:a16="http://schemas.microsoft.com/office/drawing/2014/main" id="{512985D2-A9CC-2191-8EBC-7258E7EDC13C}"/>
              </a:ext>
            </a:extLst>
          </p:cNvPr>
          <p:cNvSpPr>
            <a:spLocks noGrp="1"/>
          </p:cNvSpPr>
          <p:nvPr>
            <p:ph idx="1"/>
          </p:nvPr>
        </p:nvSpPr>
        <p:spPr>
          <a:xfrm>
            <a:off x="561534" y="2031321"/>
            <a:ext cx="11270124" cy="4427744"/>
          </a:xfrm>
        </p:spPr>
        <p:txBody>
          <a:bodyPr anchor="ctr">
            <a:noAutofit/>
          </a:bodyPr>
          <a:lstStyle/>
          <a:p>
            <a:pPr marL="0" indent="0" algn="ctr" fontAlgn="base">
              <a:spcBef>
                <a:spcPts val="672"/>
              </a:spcBef>
              <a:buNone/>
            </a:pPr>
            <a:r>
              <a:rPr lang="tr-TR" b="1" dirty="0">
                <a:solidFill>
                  <a:srgbClr val="002060"/>
                </a:solidFill>
              </a:rPr>
              <a:t>Örnek Öğrenci No:</a:t>
            </a:r>
            <a:r>
              <a:rPr lang="tr-TR" b="1" dirty="0">
                <a:solidFill>
                  <a:srgbClr val="FF0000"/>
                </a:solidFill>
              </a:rPr>
              <a:t> </a:t>
            </a:r>
            <a:r>
              <a:rPr lang="tr-TR" b="1" dirty="0">
                <a:solidFill>
                  <a:srgbClr val="002060"/>
                </a:solidFill>
              </a:rPr>
              <a:t>2205250001</a:t>
            </a:r>
          </a:p>
          <a:p>
            <a:pPr marL="0" indent="0" algn="ctr" fontAlgn="base">
              <a:spcBef>
                <a:spcPts val="672"/>
              </a:spcBef>
              <a:buNone/>
            </a:pPr>
            <a:r>
              <a:rPr lang="tr-TR" sz="2400" b="1" dirty="0">
                <a:solidFill>
                  <a:srgbClr val="002060"/>
                </a:solidFill>
              </a:rPr>
              <a:t> </a:t>
            </a:r>
          </a:p>
          <a:p>
            <a:pPr marL="0" indent="0" algn="ctr" fontAlgn="base">
              <a:spcBef>
                <a:spcPts val="672"/>
              </a:spcBef>
              <a:buNone/>
            </a:pPr>
            <a:r>
              <a:rPr lang="tr-TR" sz="3600" b="1" dirty="0">
                <a:solidFill>
                  <a:srgbClr val="FF0000"/>
                </a:solidFill>
              </a:rPr>
              <a:t>22  </a:t>
            </a:r>
            <a:r>
              <a:rPr lang="tr-TR" sz="3600" b="1" dirty="0">
                <a:solidFill>
                  <a:schemeClr val="accent3">
                    <a:lumMod val="50000"/>
                  </a:schemeClr>
                </a:solidFill>
              </a:rPr>
              <a:t> </a:t>
            </a:r>
            <a:r>
              <a:rPr lang="tr-TR" sz="3600" b="1" dirty="0">
                <a:solidFill>
                  <a:schemeClr val="accent6">
                    <a:lumMod val="50000"/>
                  </a:schemeClr>
                </a:solidFill>
              </a:rPr>
              <a:t>0</a:t>
            </a:r>
            <a:r>
              <a:rPr lang="tr-TR" sz="3600" b="1" dirty="0">
                <a:solidFill>
                  <a:schemeClr val="accent3">
                    <a:lumMod val="50000"/>
                  </a:schemeClr>
                </a:solidFill>
              </a:rPr>
              <a:t>   </a:t>
            </a:r>
            <a:r>
              <a:rPr lang="tr-TR" sz="3600" b="1" dirty="0">
                <a:solidFill>
                  <a:schemeClr val="tx1">
                    <a:lumMod val="95000"/>
                    <a:lumOff val="5000"/>
                  </a:schemeClr>
                </a:solidFill>
              </a:rPr>
              <a:t>52   </a:t>
            </a:r>
            <a:r>
              <a:rPr lang="tr-TR" sz="3600" b="1" dirty="0">
                <a:solidFill>
                  <a:srgbClr val="00B050"/>
                </a:solidFill>
              </a:rPr>
              <a:t>50   </a:t>
            </a:r>
            <a:r>
              <a:rPr lang="tr-TR" sz="3600" b="1" dirty="0">
                <a:solidFill>
                  <a:srgbClr val="7030A0"/>
                </a:solidFill>
              </a:rPr>
              <a:t>001</a:t>
            </a:r>
          </a:p>
          <a:p>
            <a:pPr marL="0" indent="0" algn="ctr" fontAlgn="base">
              <a:spcBef>
                <a:spcPts val="672"/>
              </a:spcBef>
              <a:buNone/>
            </a:pPr>
            <a:endParaRPr lang="tr-TR" sz="2400" b="1" dirty="0"/>
          </a:p>
          <a:p>
            <a:pPr marL="0" indent="0" algn="ctr" fontAlgn="base">
              <a:spcBef>
                <a:spcPts val="672"/>
              </a:spcBef>
              <a:buNone/>
            </a:pPr>
            <a:endParaRPr lang="tr-TR" sz="2400" b="1" dirty="0"/>
          </a:p>
          <a:p>
            <a:pPr marL="0" indent="0" fontAlgn="base">
              <a:spcBef>
                <a:spcPts val="480"/>
              </a:spcBef>
              <a:buNone/>
            </a:pPr>
            <a:r>
              <a:rPr lang="tr-TR" b="1" dirty="0">
                <a:solidFill>
                  <a:srgbClr val="FF0000"/>
                </a:solidFill>
              </a:rPr>
              <a:t>- Giriş Yılı  </a:t>
            </a:r>
            <a:r>
              <a:rPr lang="tr-TR" b="1" dirty="0">
                <a:solidFill>
                  <a:schemeClr val="accent6">
                    <a:lumMod val="50000"/>
                  </a:schemeClr>
                </a:solidFill>
              </a:rPr>
              <a:t>-  Öğrenim Tipi     </a:t>
            </a:r>
            <a:r>
              <a:rPr lang="tr-TR" b="1" dirty="0">
                <a:solidFill>
                  <a:schemeClr val="tx1">
                    <a:lumMod val="95000"/>
                    <a:lumOff val="5000"/>
                  </a:schemeClr>
                </a:solidFill>
              </a:rPr>
              <a:t>-</a:t>
            </a:r>
            <a:r>
              <a:rPr lang="tr-TR" b="1" dirty="0">
                <a:solidFill>
                  <a:schemeClr val="accent3">
                    <a:lumMod val="50000"/>
                  </a:schemeClr>
                </a:solidFill>
              </a:rPr>
              <a:t>  </a:t>
            </a:r>
            <a:r>
              <a:rPr lang="tr-TR" b="1" dirty="0">
                <a:solidFill>
                  <a:schemeClr val="tx1">
                    <a:lumMod val="95000"/>
                    <a:lumOff val="5000"/>
                  </a:schemeClr>
                </a:solidFill>
              </a:rPr>
              <a:t>Birim Kodu      </a:t>
            </a:r>
            <a:r>
              <a:rPr lang="tr-TR" b="1" dirty="0">
                <a:solidFill>
                  <a:srgbClr val="00B050"/>
                </a:solidFill>
              </a:rPr>
              <a:t>-</a:t>
            </a:r>
            <a:r>
              <a:rPr lang="tr-TR" b="1" dirty="0">
                <a:solidFill>
                  <a:schemeClr val="tx1">
                    <a:lumMod val="95000"/>
                    <a:lumOff val="5000"/>
                  </a:schemeClr>
                </a:solidFill>
              </a:rPr>
              <a:t> </a:t>
            </a:r>
            <a:r>
              <a:rPr lang="tr-TR" b="1" dirty="0">
                <a:solidFill>
                  <a:srgbClr val="00B050"/>
                </a:solidFill>
              </a:rPr>
              <a:t>Program Kodu       </a:t>
            </a:r>
            <a:r>
              <a:rPr lang="tr-TR" b="1" dirty="0">
                <a:solidFill>
                  <a:srgbClr val="7030A0"/>
                </a:solidFill>
              </a:rPr>
              <a:t>- Sıra No</a:t>
            </a:r>
            <a:endParaRPr lang="tr-TR" b="1" dirty="0">
              <a:solidFill>
                <a:schemeClr val="tx1">
                  <a:lumMod val="95000"/>
                  <a:lumOff val="5000"/>
                </a:schemeClr>
              </a:solidFill>
            </a:endParaRPr>
          </a:p>
          <a:p>
            <a:pPr marL="0" indent="0" fontAlgn="base">
              <a:spcBef>
                <a:spcPts val="480"/>
              </a:spcBef>
              <a:buNone/>
            </a:pPr>
            <a:r>
              <a:rPr lang="tr-TR" sz="2400" b="1" dirty="0">
                <a:solidFill>
                  <a:schemeClr val="accent3">
                    <a:lumMod val="50000"/>
                  </a:schemeClr>
                </a:solidFill>
              </a:rPr>
              <a:t> 		</a:t>
            </a:r>
            <a:r>
              <a:rPr lang="tr-TR" sz="2400" b="1" dirty="0">
                <a:solidFill>
                  <a:schemeClr val="accent6">
                    <a:lumMod val="50000"/>
                  </a:schemeClr>
                </a:solidFill>
              </a:rPr>
              <a:t>0: Ön lisans</a:t>
            </a:r>
            <a:r>
              <a:rPr lang="tr-TR" sz="2400" b="1" dirty="0">
                <a:solidFill>
                  <a:schemeClr val="accent3">
                    <a:lumMod val="50000"/>
                  </a:schemeClr>
                </a:solidFill>
              </a:rPr>
              <a:t>    	           </a:t>
            </a:r>
            <a:r>
              <a:rPr lang="tr-TR" sz="2400" b="1" dirty="0">
                <a:solidFill>
                  <a:schemeClr val="tx1">
                    <a:lumMod val="95000"/>
                    <a:lumOff val="5000"/>
                  </a:schemeClr>
                </a:solidFill>
              </a:rPr>
              <a:t>Fakülte </a:t>
            </a:r>
            <a:endParaRPr lang="tr-TR" sz="2400" b="1" dirty="0">
              <a:solidFill>
                <a:schemeClr val="accent3">
                  <a:lumMod val="50000"/>
                </a:schemeClr>
              </a:solidFill>
            </a:endParaRPr>
          </a:p>
          <a:p>
            <a:pPr marL="0" indent="0" fontAlgn="base">
              <a:spcBef>
                <a:spcPts val="480"/>
              </a:spcBef>
              <a:buNone/>
            </a:pPr>
            <a:r>
              <a:rPr lang="tr-TR" sz="2400" b="1" dirty="0">
                <a:solidFill>
                  <a:schemeClr val="accent3">
                    <a:lumMod val="50000"/>
                  </a:schemeClr>
                </a:solidFill>
              </a:rPr>
              <a:t>		</a:t>
            </a:r>
            <a:r>
              <a:rPr lang="tr-TR" sz="2400" b="1" dirty="0">
                <a:solidFill>
                  <a:schemeClr val="accent6">
                    <a:lumMod val="50000"/>
                  </a:schemeClr>
                </a:solidFill>
              </a:rPr>
              <a:t>1: Lisans</a:t>
            </a:r>
            <a:r>
              <a:rPr lang="tr-TR" sz="2400" b="1" dirty="0">
                <a:solidFill>
                  <a:schemeClr val="accent3">
                    <a:lumMod val="50000"/>
                  </a:schemeClr>
                </a:solidFill>
              </a:rPr>
              <a:t> 	           </a:t>
            </a:r>
            <a:r>
              <a:rPr lang="tr-TR" sz="2400" b="1" dirty="0">
                <a:solidFill>
                  <a:schemeClr val="tx1">
                    <a:lumMod val="95000"/>
                    <a:lumOff val="5000"/>
                  </a:schemeClr>
                </a:solidFill>
              </a:rPr>
              <a:t>Yüksekokul</a:t>
            </a:r>
            <a:endParaRPr lang="tr-TR" sz="2400" b="1" dirty="0">
              <a:solidFill>
                <a:schemeClr val="accent3">
                  <a:lumMod val="50000"/>
                </a:schemeClr>
              </a:solidFill>
            </a:endParaRPr>
          </a:p>
          <a:p>
            <a:pPr marL="0" indent="0" fontAlgn="base">
              <a:spcBef>
                <a:spcPts val="480"/>
              </a:spcBef>
              <a:buNone/>
            </a:pPr>
            <a:r>
              <a:rPr lang="tr-TR" sz="2400" b="1" dirty="0">
                <a:solidFill>
                  <a:schemeClr val="accent3">
                    <a:lumMod val="50000"/>
                  </a:schemeClr>
                </a:solidFill>
              </a:rPr>
              <a:t>		</a:t>
            </a:r>
            <a:r>
              <a:rPr lang="tr-TR" sz="2400" b="1" dirty="0">
                <a:solidFill>
                  <a:schemeClr val="accent6">
                    <a:lumMod val="50000"/>
                  </a:schemeClr>
                </a:solidFill>
              </a:rPr>
              <a:t>2: Yüksek Lisans</a:t>
            </a:r>
            <a:r>
              <a:rPr lang="tr-TR" sz="2400" b="1" dirty="0">
                <a:solidFill>
                  <a:schemeClr val="tx1">
                    <a:lumMod val="95000"/>
                    <a:lumOff val="5000"/>
                  </a:schemeClr>
                </a:solidFill>
              </a:rPr>
              <a:t>        Meslek Yüksekokulu </a:t>
            </a:r>
            <a:endParaRPr lang="tr-TR" sz="2400" b="1" dirty="0">
              <a:solidFill>
                <a:schemeClr val="accent3">
                  <a:lumMod val="50000"/>
                </a:schemeClr>
              </a:solidFill>
            </a:endParaRPr>
          </a:p>
          <a:p>
            <a:pPr marL="0" indent="0" fontAlgn="base">
              <a:spcBef>
                <a:spcPts val="480"/>
              </a:spcBef>
              <a:buNone/>
            </a:pPr>
            <a:r>
              <a:rPr lang="tr-TR" sz="2400" b="1" dirty="0">
                <a:solidFill>
                  <a:schemeClr val="accent3">
                    <a:lumMod val="50000"/>
                  </a:schemeClr>
                </a:solidFill>
              </a:rPr>
              <a:t> 		</a:t>
            </a:r>
            <a:r>
              <a:rPr lang="tr-TR" sz="2400" b="1" dirty="0">
                <a:solidFill>
                  <a:schemeClr val="accent6">
                    <a:lumMod val="50000"/>
                  </a:schemeClr>
                </a:solidFill>
              </a:rPr>
              <a:t>3: Doktora </a:t>
            </a:r>
            <a:r>
              <a:rPr lang="tr-TR" sz="2400" b="1" dirty="0">
                <a:solidFill>
                  <a:schemeClr val="accent3">
                    <a:lumMod val="50000"/>
                  </a:schemeClr>
                </a:solidFill>
              </a:rPr>
              <a:t>	           </a:t>
            </a:r>
            <a:r>
              <a:rPr lang="tr-TR" sz="2400" b="1" dirty="0">
                <a:solidFill>
                  <a:schemeClr val="tx1">
                    <a:lumMod val="95000"/>
                    <a:lumOff val="5000"/>
                  </a:schemeClr>
                </a:solidFill>
              </a:rPr>
              <a:t>Enstitü </a:t>
            </a:r>
            <a:r>
              <a:rPr lang="tr-TR" sz="2400" b="1" dirty="0">
                <a:solidFill>
                  <a:srgbClr val="7030A0"/>
                </a:solidFill>
              </a:rPr>
              <a:t> </a:t>
            </a:r>
          </a:p>
        </p:txBody>
      </p:sp>
      <p:sp>
        <p:nvSpPr>
          <p:cNvPr id="2" name="Alt Başlık 2">
            <a:extLst>
              <a:ext uri="{FF2B5EF4-FFF2-40B4-BE49-F238E27FC236}">
                <a16:creationId xmlns:a16="http://schemas.microsoft.com/office/drawing/2014/main" id="{4DC6EF1B-CD91-820E-012D-AC0BC4127533}"/>
              </a:ext>
            </a:extLst>
          </p:cNvPr>
          <p:cNvSpPr txBox="1">
            <a:spLocks/>
          </p:cNvSpPr>
          <p:nvPr/>
        </p:nvSpPr>
        <p:spPr>
          <a:xfrm>
            <a:off x="2953044" y="325771"/>
            <a:ext cx="7029156" cy="774711"/>
          </a:xfrm>
          <a:prstGeom prst="rect">
            <a:avLst/>
          </a:prstGeom>
          <a:solidFill>
            <a:srgbClr val="00B0F0"/>
          </a:solidFill>
        </p:spPr>
        <p:style>
          <a:lnRef idx="2">
            <a:schemeClr val="accent6">
              <a:shade val="50000"/>
            </a:schemeClr>
          </a:lnRef>
          <a:fillRef idx="1">
            <a:schemeClr val="accent6"/>
          </a:fillRef>
          <a:effectRef idx="0">
            <a:schemeClr val="accent6"/>
          </a:effectRef>
          <a:fontRef idx="minor">
            <a:schemeClr val="lt1"/>
          </a:fontRef>
        </p:style>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lnSpc>
                <a:spcPct val="100000"/>
              </a:lnSpc>
              <a:spcBef>
                <a:spcPct val="0"/>
              </a:spcBef>
              <a:buNone/>
            </a:pPr>
            <a:r>
              <a:rPr lang="tr-TR" sz="3200" b="1" dirty="0">
                <a:solidFill>
                  <a:schemeClr val="tx1"/>
                </a:solidFill>
                <a:latin typeface="+mj-lt"/>
                <a:ea typeface="+mj-ea"/>
                <a:cs typeface="+mj-cs"/>
              </a:rPr>
              <a:t>Öğrenci Numarası</a:t>
            </a:r>
          </a:p>
        </p:txBody>
      </p:sp>
      <p:pic>
        <p:nvPicPr>
          <p:cNvPr id="3" name="Resim 2">
            <a:extLst>
              <a:ext uri="{FF2B5EF4-FFF2-40B4-BE49-F238E27FC236}">
                <a16:creationId xmlns:a16="http://schemas.microsoft.com/office/drawing/2014/main" id="{0E8718C6-C6C6-2725-71CB-833CC500449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1534" y="271699"/>
            <a:ext cx="1125791" cy="931498"/>
          </a:xfrm>
          <a:prstGeom prst="rect">
            <a:avLst/>
          </a:prstGeom>
          <a:noFill/>
        </p:spPr>
      </p:pic>
      <p:sp>
        <p:nvSpPr>
          <p:cNvPr id="5" name="Slayt Numarası Yer Tutucusu 4">
            <a:extLst>
              <a:ext uri="{FF2B5EF4-FFF2-40B4-BE49-F238E27FC236}">
                <a16:creationId xmlns:a16="http://schemas.microsoft.com/office/drawing/2014/main" id="{06DA96EA-792F-7E73-AB21-F91EF9DAF45C}"/>
              </a:ext>
            </a:extLst>
          </p:cNvPr>
          <p:cNvSpPr>
            <a:spLocks noGrp="1"/>
          </p:cNvSpPr>
          <p:nvPr>
            <p:ph type="sldNum" sz="quarter" idx="12"/>
          </p:nvPr>
        </p:nvSpPr>
        <p:spPr/>
        <p:txBody>
          <a:bodyPr/>
          <a:lstStyle/>
          <a:p>
            <a:fld id="{E1144718-6C4D-4377-957E-473B28962CB2}" type="slidenum">
              <a:rPr lang="tr-TR" smtClean="0"/>
              <a:t>86</a:t>
            </a:fld>
            <a:endParaRPr lang="tr-TR"/>
          </a:p>
        </p:txBody>
      </p:sp>
      <p:cxnSp>
        <p:nvCxnSpPr>
          <p:cNvPr id="9" name="Düz Ok Bağlayıcısı 8">
            <a:extLst>
              <a:ext uri="{FF2B5EF4-FFF2-40B4-BE49-F238E27FC236}">
                <a16:creationId xmlns:a16="http://schemas.microsoft.com/office/drawing/2014/main" id="{DE7226B0-8641-E5E5-2A1A-A89766371B15}"/>
              </a:ext>
            </a:extLst>
          </p:cNvPr>
          <p:cNvCxnSpPr>
            <a:cxnSpLocks/>
          </p:cNvCxnSpPr>
          <p:nvPr/>
        </p:nvCxnSpPr>
        <p:spPr>
          <a:xfrm flipH="1">
            <a:off x="1687325" y="3429000"/>
            <a:ext cx="2502710" cy="873466"/>
          </a:xfrm>
          <a:prstGeom prst="straightConnector1">
            <a:avLst/>
          </a:prstGeom>
          <a:ln w="5715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0" name="Düz Ok Bağlayıcısı 19">
            <a:extLst>
              <a:ext uri="{FF2B5EF4-FFF2-40B4-BE49-F238E27FC236}">
                <a16:creationId xmlns:a16="http://schemas.microsoft.com/office/drawing/2014/main" id="{29B0B909-E295-7597-C5DE-13D62DD72370}"/>
              </a:ext>
            </a:extLst>
          </p:cNvPr>
          <p:cNvCxnSpPr>
            <a:cxnSpLocks/>
          </p:cNvCxnSpPr>
          <p:nvPr/>
        </p:nvCxnSpPr>
        <p:spPr>
          <a:xfrm flipH="1">
            <a:off x="3797126" y="3509006"/>
            <a:ext cx="1359233" cy="748502"/>
          </a:xfrm>
          <a:prstGeom prst="straightConnector1">
            <a:avLst/>
          </a:prstGeom>
          <a:ln w="57150" cap="flat" cmpd="sng" algn="ctr">
            <a:solidFill>
              <a:schemeClr val="accent6">
                <a:lumMod val="50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2" name="Düz Ok Bağlayıcısı 21">
            <a:extLst>
              <a:ext uri="{FF2B5EF4-FFF2-40B4-BE49-F238E27FC236}">
                <a16:creationId xmlns:a16="http://schemas.microsoft.com/office/drawing/2014/main" id="{06171858-A2DA-0AB0-1B26-8214DF540999}"/>
              </a:ext>
            </a:extLst>
          </p:cNvPr>
          <p:cNvCxnSpPr>
            <a:cxnSpLocks/>
          </p:cNvCxnSpPr>
          <p:nvPr/>
        </p:nvCxnSpPr>
        <p:spPr>
          <a:xfrm>
            <a:off x="8065867" y="3429000"/>
            <a:ext cx="2131429" cy="873466"/>
          </a:xfrm>
          <a:prstGeom prst="straightConnector1">
            <a:avLst/>
          </a:prstGeom>
          <a:ln w="57150" cap="flat" cmpd="sng" algn="ctr">
            <a:solidFill>
              <a:srgbClr val="7030A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3" name="Düz Ok Bağlayıcısı 22">
            <a:extLst>
              <a:ext uri="{FF2B5EF4-FFF2-40B4-BE49-F238E27FC236}">
                <a16:creationId xmlns:a16="http://schemas.microsoft.com/office/drawing/2014/main" id="{DEA37CA3-1AD1-C446-16B2-8D0D66746A23}"/>
              </a:ext>
            </a:extLst>
          </p:cNvPr>
          <p:cNvCxnSpPr>
            <a:cxnSpLocks/>
          </p:cNvCxnSpPr>
          <p:nvPr/>
        </p:nvCxnSpPr>
        <p:spPr>
          <a:xfrm>
            <a:off x="6949031" y="3509006"/>
            <a:ext cx="966368" cy="793460"/>
          </a:xfrm>
          <a:prstGeom prst="straightConnector1">
            <a:avLst/>
          </a:prstGeom>
          <a:ln w="57150" cap="flat" cmpd="sng" algn="ctr">
            <a:solidFill>
              <a:srgbClr val="00B05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4" name="Düz Ok Bağlayıcısı 23">
            <a:extLst>
              <a:ext uri="{FF2B5EF4-FFF2-40B4-BE49-F238E27FC236}">
                <a16:creationId xmlns:a16="http://schemas.microsoft.com/office/drawing/2014/main" id="{307F7EA1-DA41-C721-685A-F31022434CC1}"/>
              </a:ext>
            </a:extLst>
          </p:cNvPr>
          <p:cNvCxnSpPr>
            <a:cxnSpLocks/>
          </p:cNvCxnSpPr>
          <p:nvPr/>
        </p:nvCxnSpPr>
        <p:spPr>
          <a:xfrm>
            <a:off x="5904282" y="3549008"/>
            <a:ext cx="0" cy="753458"/>
          </a:xfrm>
          <a:prstGeom prst="straightConnector1">
            <a:avLst/>
          </a:prstGeom>
          <a:ln w="57150"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71037020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3A808E"/>
            </a:gs>
            <a:gs pos="100000">
              <a:srgbClr val="EAD2BC"/>
            </a:gs>
          </a:gsLst>
          <a:lin ang="0" scaled="1"/>
          <a:tileRect/>
        </a:gra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DABF1718-BE2D-F447-9D2E-364F3D1C43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oudy Old Style"/>
              <a:ea typeface="+mn-ea"/>
              <a:cs typeface="+mn-cs"/>
            </a:endParaRPr>
          </a:p>
        </p:txBody>
      </p:sp>
      <p:sp useBgFill="1">
        <p:nvSpPr>
          <p:cNvPr id="48" name="Freeform: Shape 47">
            <a:extLst>
              <a:ext uri="{FF2B5EF4-FFF2-40B4-BE49-F238E27FC236}">
                <a16:creationId xmlns:a16="http://schemas.microsoft.com/office/drawing/2014/main" id="{4AF0997A-7C0F-4AD2-BA90-5FE341A177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05595" y="805231"/>
            <a:ext cx="3876811" cy="5245563"/>
          </a:xfrm>
          <a:custGeom>
            <a:avLst/>
            <a:gdLst>
              <a:gd name="connsiteX0" fmla="*/ 1941583 w 3876811"/>
              <a:gd name="connsiteY0" fmla="*/ 0 h 5245563"/>
              <a:gd name="connsiteX1" fmla="*/ 2111641 w 3876811"/>
              <a:gd name="connsiteY1" fmla="*/ 149097 h 5245563"/>
              <a:gd name="connsiteX2" fmla="*/ 3370493 w 3876811"/>
              <a:gd name="connsiteY2" fmla="*/ 774451 h 5245563"/>
              <a:gd name="connsiteX3" fmla="*/ 3876811 w 3876811"/>
              <a:gd name="connsiteY3" fmla="*/ 1854684 h 5245563"/>
              <a:gd name="connsiteX4" fmla="*/ 3876811 w 3876811"/>
              <a:gd name="connsiteY4" fmla="*/ 2019920 h 5245563"/>
              <a:gd name="connsiteX5" fmla="*/ 3876811 w 3876811"/>
              <a:gd name="connsiteY5" fmla="*/ 2491569 h 5245563"/>
              <a:gd name="connsiteX6" fmla="*/ 3876811 w 3876811"/>
              <a:gd name="connsiteY6" fmla="*/ 2753995 h 5245563"/>
              <a:gd name="connsiteX7" fmla="*/ 3876811 w 3876811"/>
              <a:gd name="connsiteY7" fmla="*/ 3115353 h 5245563"/>
              <a:gd name="connsiteX8" fmla="*/ 3876811 w 3876811"/>
              <a:gd name="connsiteY8" fmla="*/ 3390879 h 5245563"/>
              <a:gd name="connsiteX9" fmla="*/ 3370493 w 3876811"/>
              <a:gd name="connsiteY9" fmla="*/ 4471114 h 5245563"/>
              <a:gd name="connsiteX10" fmla="*/ 2111639 w 3876811"/>
              <a:gd name="connsiteY10" fmla="*/ 5096465 h 5245563"/>
              <a:gd name="connsiteX11" fmla="*/ 1935228 w 3876811"/>
              <a:gd name="connsiteY11" fmla="*/ 5245563 h 5245563"/>
              <a:gd name="connsiteX12" fmla="*/ 1765171 w 3876811"/>
              <a:gd name="connsiteY12" fmla="*/ 5096465 h 5245563"/>
              <a:gd name="connsiteX13" fmla="*/ 506317 w 3876811"/>
              <a:gd name="connsiteY13" fmla="*/ 4471114 h 5245563"/>
              <a:gd name="connsiteX14" fmla="*/ 0 w 3876811"/>
              <a:gd name="connsiteY14" fmla="*/ 3390879 h 5245563"/>
              <a:gd name="connsiteX15" fmla="*/ 0 w 3876811"/>
              <a:gd name="connsiteY15" fmla="*/ 3115353 h 5245563"/>
              <a:gd name="connsiteX16" fmla="*/ 0 w 3876811"/>
              <a:gd name="connsiteY16" fmla="*/ 2753995 h 5245563"/>
              <a:gd name="connsiteX17" fmla="*/ 0 w 3876811"/>
              <a:gd name="connsiteY17" fmla="*/ 2491569 h 5245563"/>
              <a:gd name="connsiteX18" fmla="*/ 0 w 3876811"/>
              <a:gd name="connsiteY18" fmla="*/ 2019920 h 5245563"/>
              <a:gd name="connsiteX19" fmla="*/ 0 w 3876811"/>
              <a:gd name="connsiteY19" fmla="*/ 1854684 h 5245563"/>
              <a:gd name="connsiteX20" fmla="*/ 506318 w 3876811"/>
              <a:gd name="connsiteY20" fmla="*/ 774451 h 5245563"/>
              <a:gd name="connsiteX21" fmla="*/ 1765173 w 3876811"/>
              <a:gd name="connsiteY21" fmla="*/ 149097 h 5245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76811" h="5245563">
                <a:moveTo>
                  <a:pt x="1941583" y="0"/>
                </a:moveTo>
                <a:lnTo>
                  <a:pt x="2111641" y="149097"/>
                </a:lnTo>
                <a:cubicBezTo>
                  <a:pt x="2533315" y="474958"/>
                  <a:pt x="3008487" y="564716"/>
                  <a:pt x="3370493" y="774451"/>
                </a:cubicBezTo>
                <a:cubicBezTo>
                  <a:pt x="3718590" y="1017851"/>
                  <a:pt x="3876811" y="1296993"/>
                  <a:pt x="3876811" y="1854684"/>
                </a:cubicBezTo>
                <a:lnTo>
                  <a:pt x="3876811" y="2019920"/>
                </a:lnTo>
                <a:lnTo>
                  <a:pt x="3876811" y="2491569"/>
                </a:lnTo>
                <a:lnTo>
                  <a:pt x="3876811" y="2753995"/>
                </a:lnTo>
                <a:lnTo>
                  <a:pt x="3876811" y="3115353"/>
                </a:lnTo>
                <a:lnTo>
                  <a:pt x="3876811" y="3390879"/>
                </a:lnTo>
                <a:cubicBezTo>
                  <a:pt x="3876811" y="3948571"/>
                  <a:pt x="3718588" y="4227713"/>
                  <a:pt x="3370493" y="4471114"/>
                </a:cubicBezTo>
                <a:cubicBezTo>
                  <a:pt x="3008484" y="4680847"/>
                  <a:pt x="2533312" y="4770605"/>
                  <a:pt x="2111639" y="5096465"/>
                </a:cubicBezTo>
                <a:lnTo>
                  <a:pt x="1935228" y="5245563"/>
                </a:lnTo>
                <a:lnTo>
                  <a:pt x="1765171" y="5096465"/>
                </a:lnTo>
                <a:cubicBezTo>
                  <a:pt x="1343496" y="4770605"/>
                  <a:pt x="868325" y="4680847"/>
                  <a:pt x="506317" y="4471114"/>
                </a:cubicBezTo>
                <a:cubicBezTo>
                  <a:pt x="158223" y="4227713"/>
                  <a:pt x="0" y="3948571"/>
                  <a:pt x="0" y="3390879"/>
                </a:cubicBezTo>
                <a:lnTo>
                  <a:pt x="0" y="3115353"/>
                </a:lnTo>
                <a:lnTo>
                  <a:pt x="0" y="2753995"/>
                </a:lnTo>
                <a:lnTo>
                  <a:pt x="0" y="2491569"/>
                </a:lnTo>
                <a:lnTo>
                  <a:pt x="0" y="2019920"/>
                </a:lnTo>
                <a:lnTo>
                  <a:pt x="0" y="1854684"/>
                </a:lnTo>
                <a:cubicBezTo>
                  <a:pt x="0" y="1296993"/>
                  <a:pt x="158224" y="1017851"/>
                  <a:pt x="506318" y="774451"/>
                </a:cubicBezTo>
                <a:cubicBezTo>
                  <a:pt x="868327" y="564716"/>
                  <a:pt x="1343498" y="474958"/>
                  <a:pt x="1765173" y="14909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oudy Old Style"/>
              <a:ea typeface="+mn-ea"/>
              <a:cs typeface="+mn-cs"/>
            </a:endParaRPr>
          </a:p>
        </p:txBody>
      </p:sp>
      <p:sp>
        <p:nvSpPr>
          <p:cNvPr id="50" name="Freeform: Shape 49">
            <a:extLst>
              <a:ext uri="{FF2B5EF4-FFF2-40B4-BE49-F238E27FC236}">
                <a16:creationId xmlns:a16="http://schemas.microsoft.com/office/drawing/2014/main" id="{72E67446-732B-4F72-8560-6FABB6CB25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36826" y="720724"/>
            <a:ext cx="4014345" cy="5414576"/>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82900" h="5795027">
                <a:moveTo>
                  <a:pt x="2144960" y="0"/>
                </a:moveTo>
                <a:lnTo>
                  <a:pt x="2332832" y="164715"/>
                </a:lnTo>
                <a:cubicBezTo>
                  <a:pt x="2798675" y="524709"/>
                  <a:pt x="3323620" y="623869"/>
                  <a:pt x="3723546" y="855573"/>
                </a:cubicBezTo>
                <a:cubicBezTo>
                  <a:pt x="4108105" y="1124469"/>
                  <a:pt x="4282900" y="1432851"/>
                  <a:pt x="4282900" y="2048959"/>
                </a:cubicBezTo>
                <a:lnTo>
                  <a:pt x="4282900" y="2231503"/>
                </a:lnTo>
                <a:lnTo>
                  <a:pt x="4282900" y="2752557"/>
                </a:lnTo>
                <a:lnTo>
                  <a:pt x="4282900" y="3042471"/>
                </a:lnTo>
                <a:lnTo>
                  <a:pt x="4282900" y="3441681"/>
                </a:lnTo>
                <a:lnTo>
                  <a:pt x="4282900" y="3746068"/>
                </a:lnTo>
                <a:cubicBezTo>
                  <a:pt x="4282900" y="4362177"/>
                  <a:pt x="4108103" y="4670559"/>
                  <a:pt x="3723546" y="4939455"/>
                </a:cubicBezTo>
                <a:cubicBezTo>
                  <a:pt x="3323617" y="5171158"/>
                  <a:pt x="2798672" y="527031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close/>
              </a:path>
            </a:pathLst>
          </a:custGeom>
          <a:noFill/>
          <a:ln w="25400" cap="rnd">
            <a:solidFill>
              <a:schemeClr val="bg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oudy Old Style"/>
              <a:ea typeface="+mn-ea"/>
              <a:cs typeface="+mn-cs"/>
            </a:endParaRPr>
          </a:p>
        </p:txBody>
      </p:sp>
      <p:sp>
        <p:nvSpPr>
          <p:cNvPr id="42" name="Metin kutusu 41">
            <a:extLst>
              <a:ext uri="{FF2B5EF4-FFF2-40B4-BE49-F238E27FC236}">
                <a16:creationId xmlns:a16="http://schemas.microsoft.com/office/drawing/2014/main" id="{94ECBBAE-F3D0-4D7C-81F2-DCC3CD870355}"/>
              </a:ext>
            </a:extLst>
          </p:cNvPr>
          <p:cNvSpPr txBox="1"/>
          <p:nvPr/>
        </p:nvSpPr>
        <p:spPr>
          <a:xfrm>
            <a:off x="7345082" y="6079457"/>
            <a:ext cx="4452722" cy="40011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31652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srgbClr val="000000"/>
                </a:solidFill>
                <a:effectLst/>
                <a:uLnTx/>
                <a:uFillTx/>
                <a:latin typeface="Goudy Old Style"/>
                <a:ea typeface="+mn-ea"/>
                <a:cs typeface="+mn-cs"/>
              </a:rPr>
              <a:t> </a:t>
            </a:r>
            <a:r>
              <a:rPr kumimoji="0" lang="tr-TR" sz="1800" b="1" i="0" u="none" strike="noStrike" kern="1200" cap="none" spc="0" normalizeH="0" baseline="0" noProof="0" dirty="0">
                <a:ln>
                  <a:noFill/>
                </a:ln>
                <a:solidFill>
                  <a:srgbClr val="000000"/>
                </a:solidFill>
                <a:effectLst/>
                <a:uLnTx/>
                <a:uFillTx/>
                <a:latin typeface="Goudy Old Style"/>
                <a:ea typeface="+mn-ea"/>
                <a:cs typeface="+mn-cs"/>
              </a:rPr>
              <a:t> </a:t>
            </a:r>
            <a:r>
              <a:rPr kumimoji="0" lang="tr-TR" sz="1800" b="1" i="0" u="none" strike="noStrike" kern="1200" cap="none" spc="0" normalizeH="0" baseline="0" noProof="0" dirty="0">
                <a:ln>
                  <a:noFill/>
                </a:ln>
                <a:solidFill>
                  <a:srgbClr val="002060"/>
                </a:solidFill>
                <a:effectLst/>
                <a:uLnTx/>
                <a:uFillTx/>
                <a:latin typeface="Goudy Old Style"/>
                <a:ea typeface="+mn-ea"/>
                <a:cs typeface="+mn-cs"/>
              </a:rPr>
              <a:t>E-Mail</a:t>
            </a:r>
            <a:r>
              <a:rPr kumimoji="0" lang="tr-TR" sz="1800" b="1" i="0" u="none" strike="noStrike" kern="1200" cap="none" spc="0" normalizeH="0" baseline="0" noProof="0" dirty="0">
                <a:ln>
                  <a:noFill/>
                </a:ln>
                <a:solidFill>
                  <a:srgbClr val="000000"/>
                </a:solidFill>
                <a:effectLst/>
                <a:uLnTx/>
                <a:uFillTx/>
                <a:latin typeface="Goudy Old Style"/>
                <a:ea typeface="+mn-ea"/>
                <a:cs typeface="+mn-cs"/>
              </a:rPr>
              <a:t> </a:t>
            </a:r>
            <a:r>
              <a:rPr kumimoji="0" lang="tr-TR" sz="1800" b="1" i="0" u="none" strike="noStrike" kern="1200" cap="none" spc="0" normalizeH="0" baseline="0" noProof="0" dirty="0">
                <a:ln>
                  <a:noFill/>
                </a:ln>
                <a:solidFill>
                  <a:srgbClr val="253B80"/>
                </a:solidFill>
                <a:effectLst/>
                <a:uLnTx/>
                <a:uFillTx/>
                <a:latin typeface="Roboto" panose="020B0604020202020204" pitchFamily="2" charset="0"/>
                <a:ea typeface="+mn-ea"/>
                <a:cs typeface="+mn-cs"/>
              </a:rPr>
              <a:t>: </a:t>
            </a:r>
            <a:r>
              <a:rPr kumimoji="0" lang="tr-TR" sz="1800" b="1" i="0" u="none" strike="noStrike" kern="1200" cap="none" spc="0" normalizeH="0" baseline="0" noProof="0" dirty="0">
                <a:ln>
                  <a:noFill/>
                </a:ln>
                <a:solidFill>
                  <a:srgbClr val="000000"/>
                </a:solidFill>
                <a:effectLst/>
                <a:uLnTx/>
                <a:uFillTx/>
                <a:latin typeface="Goudy Old Style"/>
                <a:ea typeface="+mn-ea"/>
                <a:cs typeface="+mn-cs"/>
                <a:hlinkClick r:id="rId2">
                  <a:extLst>
                    <a:ext uri="{A12FA001-AC4F-418D-AE19-62706E023703}">
                      <ahyp:hlinkClr xmlns:ahyp="http://schemas.microsoft.com/office/drawing/2018/hyperlinkcolor" val="tx"/>
                    </a:ext>
                  </a:extLst>
                </a:hlinkClick>
              </a:rPr>
              <a:t>ogrenci.isleri@karabuk.edu.tr</a:t>
            </a:r>
            <a:endParaRPr kumimoji="0" lang="tr-TR" sz="1800" b="1" i="0" u="none" strike="noStrike" kern="1200" cap="none" spc="0" normalizeH="0" baseline="0" noProof="0" dirty="0">
              <a:ln>
                <a:noFill/>
              </a:ln>
              <a:solidFill>
                <a:srgbClr val="000000"/>
              </a:solidFill>
              <a:effectLst/>
              <a:uLnTx/>
              <a:uFillTx/>
              <a:latin typeface="Goudy Old Style"/>
              <a:ea typeface="+mn-ea"/>
              <a:cs typeface="+mn-cs"/>
            </a:endParaRPr>
          </a:p>
        </p:txBody>
      </p:sp>
      <p:sp>
        <p:nvSpPr>
          <p:cNvPr id="9" name="Dikdörtgen 8">
            <a:extLst>
              <a:ext uri="{FF2B5EF4-FFF2-40B4-BE49-F238E27FC236}">
                <a16:creationId xmlns:a16="http://schemas.microsoft.com/office/drawing/2014/main" id="{9ABF0F6B-ED2C-4C93-B662-B88782417614}"/>
              </a:ext>
            </a:extLst>
          </p:cNvPr>
          <p:cNvSpPr/>
          <p:nvPr/>
        </p:nvSpPr>
        <p:spPr>
          <a:xfrm>
            <a:off x="388549" y="2130640"/>
            <a:ext cx="9123371" cy="359114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342900" marR="0" lvl="0" indent="-342900" algn="l" defTabSz="31652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tr-TR"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Üniversitemize </a:t>
            </a:r>
            <a:r>
              <a:rPr kumimoji="0" lang="tr-TR" sz="28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ilk kayıt olan tüm öğrencilerimiz adına</a:t>
            </a:r>
          </a:p>
          <a:p>
            <a:pPr marL="0" marR="0" lvl="0" indent="0" algn="l" defTabSz="31652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lang="tr-TR" sz="2800" dirty="0">
                <a:solidFill>
                  <a:srgbClr val="000000"/>
                </a:solidFill>
                <a:latin typeface="Calibri" panose="020F0502020204030204" pitchFamily="34" charset="0"/>
                <a:cs typeface="Calibri" panose="020F0502020204030204" pitchFamily="34" charset="0"/>
              </a:rPr>
              <a:t>Öğrenci İşleri Daire </a:t>
            </a:r>
            <a:r>
              <a:rPr kumimoji="0" lang="tr-TR"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Başkanlığınca kart talebi yapılmaktadır.</a:t>
            </a:r>
          </a:p>
          <a:p>
            <a:pPr marL="0" marR="0" lvl="0" indent="0" algn="l" defTabSz="31652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p>
          <a:p>
            <a:pPr marL="342900" marR="0" lvl="0" indent="-342900" algn="l" defTabSz="31652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tr-TR"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Öğrenci kimlik kartları Demir Çelik Kampüsü içerisinde bulunan </a:t>
            </a:r>
            <a:r>
              <a:rPr kumimoji="0" lang="tr-TR" sz="28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Ziraat Bankasından </a:t>
            </a:r>
            <a:r>
              <a:rPr kumimoji="0" lang="tr-TR"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teslim alabilirsiniz. </a:t>
            </a:r>
          </a:p>
          <a:p>
            <a:pPr marR="0" lvl="0" algn="l" defTabSz="316520" rtl="0" eaLnBrk="1" fontAlgn="auto" latinLnBrk="0" hangingPunct="1">
              <a:lnSpc>
                <a:spcPct val="100000"/>
              </a:lnSpc>
              <a:spcBef>
                <a:spcPts val="0"/>
              </a:spcBef>
              <a:spcAft>
                <a:spcPts val="0"/>
              </a:spcAft>
              <a:buClrTx/>
              <a:buSzTx/>
              <a:tabLst/>
              <a:defRPr/>
            </a:pPr>
            <a:endParaRPr kumimoji="0" lang="tr-TR"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342900" marR="0" lvl="0" indent="-342900" algn="l" defTabSz="31652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tr-TR"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Öğrenci kimlik kartı aynı zamanda banka hesap kartı olarak kullanılmaktadır.</a:t>
            </a:r>
          </a:p>
        </p:txBody>
      </p:sp>
      <p:pic>
        <p:nvPicPr>
          <p:cNvPr id="17" name="Resim 16">
            <a:extLst>
              <a:ext uri="{FF2B5EF4-FFF2-40B4-BE49-F238E27FC236}">
                <a16:creationId xmlns:a16="http://schemas.microsoft.com/office/drawing/2014/main" id="{D4A1CCA3-A46B-40D8-BE1B-76D116854AB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4937" y="424430"/>
            <a:ext cx="1293452" cy="1043506"/>
          </a:xfrm>
          <a:prstGeom prst="rect">
            <a:avLst/>
          </a:prstGeom>
          <a:noFill/>
        </p:spPr>
      </p:pic>
      <p:pic>
        <p:nvPicPr>
          <p:cNvPr id="23" name="Grafik 22" descr="E-posta düz dolguyla">
            <a:hlinkClick r:id="rId2"/>
            <a:extLst>
              <a:ext uri="{FF2B5EF4-FFF2-40B4-BE49-F238E27FC236}">
                <a16:creationId xmlns:a16="http://schemas.microsoft.com/office/drawing/2014/main" id="{6F5F1E67-0895-48DF-9A3E-A47BAE36C4D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40575" y="6022851"/>
            <a:ext cx="559403" cy="491845"/>
          </a:xfrm>
          <a:prstGeom prst="rect">
            <a:avLst/>
          </a:prstGeom>
        </p:spPr>
      </p:pic>
      <p:pic>
        <p:nvPicPr>
          <p:cNvPr id="14" name="Resim 13">
            <a:extLst>
              <a:ext uri="{FF2B5EF4-FFF2-40B4-BE49-F238E27FC236}">
                <a16:creationId xmlns:a16="http://schemas.microsoft.com/office/drawing/2014/main" id="{DEB8EEA1-52A5-4A9E-949F-508D15C4B9F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25006" y="495402"/>
            <a:ext cx="1322416" cy="928860"/>
          </a:xfrm>
          <a:prstGeom prst="rect">
            <a:avLst/>
          </a:prstGeom>
          <a:ln>
            <a:noFill/>
          </a:ln>
          <a:effectLst>
            <a:innerShdw blurRad="63500" dist="50800" dir="18900000">
              <a:prstClr val="black">
                <a:alpha val="50000"/>
              </a:prstClr>
            </a:innerShdw>
            <a:softEdge rad="25400"/>
          </a:effectLst>
          <a:scene3d>
            <a:camera prst="perspectiveHeroicExtremeLeftFacing" fov="3600000">
              <a:rot lat="21103835" lon="937975" rev="21320363"/>
            </a:camera>
            <a:lightRig rig="balanced" dir="t"/>
          </a:scene3d>
          <a:sp3d extrusionH="76200" prstMaterial="softEdge">
            <a:bevelT w="82550" h="63500" prst="coolSlant"/>
            <a:bevelB w="165100" prst="coolSlant"/>
          </a:sp3d>
        </p:spPr>
      </p:pic>
      <p:sp>
        <p:nvSpPr>
          <p:cNvPr id="19" name="Metin kutusu 18">
            <a:extLst>
              <a:ext uri="{FF2B5EF4-FFF2-40B4-BE49-F238E27FC236}">
                <a16:creationId xmlns:a16="http://schemas.microsoft.com/office/drawing/2014/main" id="{6C958A6D-AA3D-4019-AF2D-9406BFFF3EE4}"/>
              </a:ext>
            </a:extLst>
          </p:cNvPr>
          <p:cNvSpPr txBox="1"/>
          <p:nvPr/>
        </p:nvSpPr>
        <p:spPr>
          <a:xfrm>
            <a:off x="388549" y="6078616"/>
            <a:ext cx="5857830" cy="41549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285738" marR="0" lvl="0" indent="-285738" algn="l" defTabSz="31652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tr-TR" sz="21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tr-TR" sz="21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Öğrenci Kartı Talep etmek için  </a:t>
            </a:r>
            <a:r>
              <a:rPr kumimoji="0" lang="tr-TR" sz="21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hlinkClick r:id="rId7">
                  <a:extLst>
                    <a:ext uri="{A12FA001-AC4F-418D-AE19-62706E023703}">
                      <ahyp:hlinkClr xmlns:ahyp="http://schemas.microsoft.com/office/drawing/2018/hyperlinkcolor" val="tx"/>
                    </a:ext>
                  </a:extLst>
                </a:hlinkClick>
              </a:rPr>
              <a:t>Tıklayınız…</a:t>
            </a:r>
            <a:r>
              <a:rPr kumimoji="0" lang="tr-TR" sz="21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p>
        </p:txBody>
      </p:sp>
      <p:pic>
        <p:nvPicPr>
          <p:cNvPr id="4" name="Resim 3">
            <a:extLst>
              <a:ext uri="{FF2B5EF4-FFF2-40B4-BE49-F238E27FC236}">
                <a16:creationId xmlns:a16="http://schemas.microsoft.com/office/drawing/2014/main" id="{A403A9C8-6D19-4CDB-B0A8-E92300171D1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64387" y="3016924"/>
            <a:ext cx="2033417" cy="1530659"/>
          </a:xfrm>
          <a:prstGeom prst="rect">
            <a:avLst/>
          </a:prstGeom>
        </p:spPr>
        <p:style>
          <a:lnRef idx="2">
            <a:schemeClr val="dk1"/>
          </a:lnRef>
          <a:fillRef idx="1">
            <a:schemeClr val="lt1"/>
          </a:fillRef>
          <a:effectRef idx="0">
            <a:schemeClr val="dk1"/>
          </a:effectRef>
          <a:fontRef idx="minor">
            <a:schemeClr val="dk1"/>
          </a:fontRef>
        </p:style>
      </p:pic>
      <p:sp>
        <p:nvSpPr>
          <p:cNvPr id="5" name="Alt Başlık 2">
            <a:extLst>
              <a:ext uri="{FF2B5EF4-FFF2-40B4-BE49-F238E27FC236}">
                <a16:creationId xmlns:a16="http://schemas.microsoft.com/office/drawing/2014/main" id="{61116B10-C7B2-EF09-DE4D-87F7A9358344}"/>
              </a:ext>
            </a:extLst>
          </p:cNvPr>
          <p:cNvSpPr txBox="1">
            <a:spLocks/>
          </p:cNvSpPr>
          <p:nvPr/>
        </p:nvSpPr>
        <p:spPr>
          <a:xfrm>
            <a:off x="2255021" y="515141"/>
            <a:ext cx="7029156" cy="892799"/>
          </a:xfrm>
          <a:prstGeom prst="rect">
            <a:avLst/>
          </a:prstGeom>
        </p:spPr>
        <p:style>
          <a:lnRef idx="2">
            <a:schemeClr val="dk1"/>
          </a:lnRef>
          <a:fillRef idx="1">
            <a:schemeClr val="lt1"/>
          </a:fillRef>
          <a:effectRef idx="0">
            <a:schemeClr val="dk1"/>
          </a:effectRef>
          <a:fontRef idx="minor">
            <a:schemeClr val="dk1"/>
          </a:fontRef>
        </p:style>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lnSpc>
                <a:spcPct val="100000"/>
              </a:lnSpc>
              <a:spcBef>
                <a:spcPct val="0"/>
              </a:spcBef>
              <a:buNone/>
            </a:pPr>
            <a:r>
              <a:rPr lang="tr-TR" sz="3200" b="1" dirty="0">
                <a:solidFill>
                  <a:srgbClr val="FF0000"/>
                </a:solidFill>
                <a:latin typeface="Calibri Light" panose="020F0302020204030204" pitchFamily="34" charset="0"/>
                <a:ea typeface="+mj-ea"/>
                <a:cs typeface="Calibri Light" panose="020F0302020204030204" pitchFamily="34" charset="0"/>
              </a:rPr>
              <a:t>Öğrenci Kimlik Kartı</a:t>
            </a:r>
          </a:p>
        </p:txBody>
      </p:sp>
    </p:spTree>
    <p:extLst>
      <p:ext uri="{BB962C8B-B14F-4D97-AF65-F5344CB8AC3E}">
        <p14:creationId xmlns:p14="http://schemas.microsoft.com/office/powerpoint/2010/main" val="288446571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3A808E"/>
            </a:gs>
            <a:gs pos="100000">
              <a:srgbClr val="EAD2BC"/>
            </a:gs>
          </a:gsLst>
          <a:lin ang="0" scaled="1"/>
          <a:tileRect/>
        </a:gra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DABF1718-BE2D-F447-9D2E-364F3D1C43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oudy Old Style"/>
              <a:ea typeface="+mn-ea"/>
              <a:cs typeface="+mn-cs"/>
            </a:endParaRPr>
          </a:p>
        </p:txBody>
      </p:sp>
      <p:sp useBgFill="1">
        <p:nvSpPr>
          <p:cNvPr id="48" name="Freeform: Shape 47">
            <a:extLst>
              <a:ext uri="{FF2B5EF4-FFF2-40B4-BE49-F238E27FC236}">
                <a16:creationId xmlns:a16="http://schemas.microsoft.com/office/drawing/2014/main" id="{4AF0997A-7C0F-4AD2-BA90-5FE341A177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05595" y="805231"/>
            <a:ext cx="3876811" cy="5245563"/>
          </a:xfrm>
          <a:custGeom>
            <a:avLst/>
            <a:gdLst>
              <a:gd name="connsiteX0" fmla="*/ 1941583 w 3876811"/>
              <a:gd name="connsiteY0" fmla="*/ 0 h 5245563"/>
              <a:gd name="connsiteX1" fmla="*/ 2111641 w 3876811"/>
              <a:gd name="connsiteY1" fmla="*/ 149097 h 5245563"/>
              <a:gd name="connsiteX2" fmla="*/ 3370493 w 3876811"/>
              <a:gd name="connsiteY2" fmla="*/ 774451 h 5245563"/>
              <a:gd name="connsiteX3" fmla="*/ 3876811 w 3876811"/>
              <a:gd name="connsiteY3" fmla="*/ 1854684 h 5245563"/>
              <a:gd name="connsiteX4" fmla="*/ 3876811 w 3876811"/>
              <a:gd name="connsiteY4" fmla="*/ 2019920 h 5245563"/>
              <a:gd name="connsiteX5" fmla="*/ 3876811 w 3876811"/>
              <a:gd name="connsiteY5" fmla="*/ 2491569 h 5245563"/>
              <a:gd name="connsiteX6" fmla="*/ 3876811 w 3876811"/>
              <a:gd name="connsiteY6" fmla="*/ 2753995 h 5245563"/>
              <a:gd name="connsiteX7" fmla="*/ 3876811 w 3876811"/>
              <a:gd name="connsiteY7" fmla="*/ 3115353 h 5245563"/>
              <a:gd name="connsiteX8" fmla="*/ 3876811 w 3876811"/>
              <a:gd name="connsiteY8" fmla="*/ 3390879 h 5245563"/>
              <a:gd name="connsiteX9" fmla="*/ 3370493 w 3876811"/>
              <a:gd name="connsiteY9" fmla="*/ 4471114 h 5245563"/>
              <a:gd name="connsiteX10" fmla="*/ 2111639 w 3876811"/>
              <a:gd name="connsiteY10" fmla="*/ 5096465 h 5245563"/>
              <a:gd name="connsiteX11" fmla="*/ 1935228 w 3876811"/>
              <a:gd name="connsiteY11" fmla="*/ 5245563 h 5245563"/>
              <a:gd name="connsiteX12" fmla="*/ 1765171 w 3876811"/>
              <a:gd name="connsiteY12" fmla="*/ 5096465 h 5245563"/>
              <a:gd name="connsiteX13" fmla="*/ 506317 w 3876811"/>
              <a:gd name="connsiteY13" fmla="*/ 4471114 h 5245563"/>
              <a:gd name="connsiteX14" fmla="*/ 0 w 3876811"/>
              <a:gd name="connsiteY14" fmla="*/ 3390879 h 5245563"/>
              <a:gd name="connsiteX15" fmla="*/ 0 w 3876811"/>
              <a:gd name="connsiteY15" fmla="*/ 3115353 h 5245563"/>
              <a:gd name="connsiteX16" fmla="*/ 0 w 3876811"/>
              <a:gd name="connsiteY16" fmla="*/ 2753995 h 5245563"/>
              <a:gd name="connsiteX17" fmla="*/ 0 w 3876811"/>
              <a:gd name="connsiteY17" fmla="*/ 2491569 h 5245563"/>
              <a:gd name="connsiteX18" fmla="*/ 0 w 3876811"/>
              <a:gd name="connsiteY18" fmla="*/ 2019920 h 5245563"/>
              <a:gd name="connsiteX19" fmla="*/ 0 w 3876811"/>
              <a:gd name="connsiteY19" fmla="*/ 1854684 h 5245563"/>
              <a:gd name="connsiteX20" fmla="*/ 506318 w 3876811"/>
              <a:gd name="connsiteY20" fmla="*/ 774451 h 5245563"/>
              <a:gd name="connsiteX21" fmla="*/ 1765173 w 3876811"/>
              <a:gd name="connsiteY21" fmla="*/ 149097 h 5245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76811" h="5245563">
                <a:moveTo>
                  <a:pt x="1941583" y="0"/>
                </a:moveTo>
                <a:lnTo>
                  <a:pt x="2111641" y="149097"/>
                </a:lnTo>
                <a:cubicBezTo>
                  <a:pt x="2533315" y="474958"/>
                  <a:pt x="3008487" y="564716"/>
                  <a:pt x="3370493" y="774451"/>
                </a:cubicBezTo>
                <a:cubicBezTo>
                  <a:pt x="3718590" y="1017851"/>
                  <a:pt x="3876811" y="1296993"/>
                  <a:pt x="3876811" y="1854684"/>
                </a:cubicBezTo>
                <a:lnTo>
                  <a:pt x="3876811" y="2019920"/>
                </a:lnTo>
                <a:lnTo>
                  <a:pt x="3876811" y="2491569"/>
                </a:lnTo>
                <a:lnTo>
                  <a:pt x="3876811" y="2753995"/>
                </a:lnTo>
                <a:lnTo>
                  <a:pt x="3876811" y="3115353"/>
                </a:lnTo>
                <a:lnTo>
                  <a:pt x="3876811" y="3390879"/>
                </a:lnTo>
                <a:cubicBezTo>
                  <a:pt x="3876811" y="3948571"/>
                  <a:pt x="3718588" y="4227713"/>
                  <a:pt x="3370493" y="4471114"/>
                </a:cubicBezTo>
                <a:cubicBezTo>
                  <a:pt x="3008484" y="4680847"/>
                  <a:pt x="2533312" y="4770605"/>
                  <a:pt x="2111639" y="5096465"/>
                </a:cubicBezTo>
                <a:lnTo>
                  <a:pt x="1935228" y="5245563"/>
                </a:lnTo>
                <a:lnTo>
                  <a:pt x="1765171" y="5096465"/>
                </a:lnTo>
                <a:cubicBezTo>
                  <a:pt x="1343496" y="4770605"/>
                  <a:pt x="868325" y="4680847"/>
                  <a:pt x="506317" y="4471114"/>
                </a:cubicBezTo>
                <a:cubicBezTo>
                  <a:pt x="158223" y="4227713"/>
                  <a:pt x="0" y="3948571"/>
                  <a:pt x="0" y="3390879"/>
                </a:cubicBezTo>
                <a:lnTo>
                  <a:pt x="0" y="3115353"/>
                </a:lnTo>
                <a:lnTo>
                  <a:pt x="0" y="2753995"/>
                </a:lnTo>
                <a:lnTo>
                  <a:pt x="0" y="2491569"/>
                </a:lnTo>
                <a:lnTo>
                  <a:pt x="0" y="2019920"/>
                </a:lnTo>
                <a:lnTo>
                  <a:pt x="0" y="1854684"/>
                </a:lnTo>
                <a:cubicBezTo>
                  <a:pt x="0" y="1296993"/>
                  <a:pt x="158224" y="1017851"/>
                  <a:pt x="506318" y="774451"/>
                </a:cubicBezTo>
                <a:cubicBezTo>
                  <a:pt x="868327" y="564716"/>
                  <a:pt x="1343498" y="474958"/>
                  <a:pt x="1765173" y="14909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oudy Old Style"/>
              <a:ea typeface="+mn-ea"/>
              <a:cs typeface="+mn-cs"/>
            </a:endParaRPr>
          </a:p>
        </p:txBody>
      </p:sp>
      <p:sp>
        <p:nvSpPr>
          <p:cNvPr id="50" name="Freeform: Shape 49">
            <a:extLst>
              <a:ext uri="{FF2B5EF4-FFF2-40B4-BE49-F238E27FC236}">
                <a16:creationId xmlns:a16="http://schemas.microsoft.com/office/drawing/2014/main" id="{72E67446-732B-4F72-8560-6FABB6CB25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36826" y="720724"/>
            <a:ext cx="4014345" cy="5414576"/>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82900" h="5795027">
                <a:moveTo>
                  <a:pt x="2144960" y="0"/>
                </a:moveTo>
                <a:lnTo>
                  <a:pt x="2332832" y="164715"/>
                </a:lnTo>
                <a:cubicBezTo>
                  <a:pt x="2798675" y="524709"/>
                  <a:pt x="3323620" y="623869"/>
                  <a:pt x="3723546" y="855573"/>
                </a:cubicBezTo>
                <a:cubicBezTo>
                  <a:pt x="4108105" y="1124469"/>
                  <a:pt x="4282900" y="1432851"/>
                  <a:pt x="4282900" y="2048959"/>
                </a:cubicBezTo>
                <a:lnTo>
                  <a:pt x="4282900" y="2231503"/>
                </a:lnTo>
                <a:lnTo>
                  <a:pt x="4282900" y="2752557"/>
                </a:lnTo>
                <a:lnTo>
                  <a:pt x="4282900" y="3042471"/>
                </a:lnTo>
                <a:lnTo>
                  <a:pt x="4282900" y="3441681"/>
                </a:lnTo>
                <a:lnTo>
                  <a:pt x="4282900" y="3746068"/>
                </a:lnTo>
                <a:cubicBezTo>
                  <a:pt x="4282900" y="4362177"/>
                  <a:pt x="4108103" y="4670559"/>
                  <a:pt x="3723546" y="4939455"/>
                </a:cubicBezTo>
                <a:cubicBezTo>
                  <a:pt x="3323617" y="5171158"/>
                  <a:pt x="2798672" y="527031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close/>
              </a:path>
            </a:pathLst>
          </a:custGeom>
          <a:noFill/>
          <a:ln w="25400" cap="rnd">
            <a:solidFill>
              <a:schemeClr val="bg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oudy Old Style"/>
              <a:ea typeface="+mn-ea"/>
              <a:cs typeface="+mn-cs"/>
            </a:endParaRPr>
          </a:p>
        </p:txBody>
      </p:sp>
      <p:sp>
        <p:nvSpPr>
          <p:cNvPr id="42" name="Metin kutusu 41">
            <a:extLst>
              <a:ext uri="{FF2B5EF4-FFF2-40B4-BE49-F238E27FC236}">
                <a16:creationId xmlns:a16="http://schemas.microsoft.com/office/drawing/2014/main" id="{94ECBBAE-F3D0-4D7C-81F2-DCC3CD870355}"/>
              </a:ext>
            </a:extLst>
          </p:cNvPr>
          <p:cNvSpPr txBox="1"/>
          <p:nvPr/>
        </p:nvSpPr>
        <p:spPr>
          <a:xfrm>
            <a:off x="6698449" y="6281557"/>
            <a:ext cx="4452722" cy="40011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31652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srgbClr val="000000"/>
                </a:solidFill>
                <a:effectLst/>
                <a:uLnTx/>
                <a:uFillTx/>
                <a:latin typeface="Goudy Old Style"/>
                <a:ea typeface="+mn-ea"/>
                <a:cs typeface="+mn-cs"/>
              </a:rPr>
              <a:t> </a:t>
            </a:r>
            <a:r>
              <a:rPr kumimoji="0" lang="tr-TR" sz="1800" b="1" i="0" u="none" strike="noStrike" kern="1200" cap="none" spc="0" normalizeH="0" baseline="0" noProof="0" dirty="0">
                <a:ln>
                  <a:noFill/>
                </a:ln>
                <a:solidFill>
                  <a:srgbClr val="000000"/>
                </a:solidFill>
                <a:effectLst/>
                <a:uLnTx/>
                <a:uFillTx/>
                <a:latin typeface="Goudy Old Style"/>
                <a:ea typeface="+mn-ea"/>
                <a:cs typeface="+mn-cs"/>
              </a:rPr>
              <a:t> </a:t>
            </a:r>
            <a:r>
              <a:rPr kumimoji="0" lang="tr-TR" sz="1800" b="1" i="0" u="none" strike="noStrike" kern="1200" cap="none" spc="0" normalizeH="0" baseline="0" noProof="0" dirty="0">
                <a:ln>
                  <a:noFill/>
                </a:ln>
                <a:solidFill>
                  <a:srgbClr val="002060"/>
                </a:solidFill>
                <a:effectLst/>
                <a:uLnTx/>
                <a:uFillTx/>
                <a:latin typeface="Goudy Old Style"/>
                <a:ea typeface="+mn-ea"/>
                <a:cs typeface="+mn-cs"/>
              </a:rPr>
              <a:t>E-Mail</a:t>
            </a:r>
            <a:r>
              <a:rPr kumimoji="0" lang="tr-TR" sz="1800" b="1" i="0" u="none" strike="noStrike" kern="1200" cap="none" spc="0" normalizeH="0" baseline="0" noProof="0" dirty="0">
                <a:ln>
                  <a:noFill/>
                </a:ln>
                <a:solidFill>
                  <a:srgbClr val="000000"/>
                </a:solidFill>
                <a:effectLst/>
                <a:uLnTx/>
                <a:uFillTx/>
                <a:latin typeface="Goudy Old Style"/>
                <a:ea typeface="+mn-ea"/>
                <a:cs typeface="+mn-cs"/>
              </a:rPr>
              <a:t> </a:t>
            </a:r>
            <a:r>
              <a:rPr kumimoji="0" lang="tr-TR" sz="1800" b="1" i="0" u="none" strike="noStrike" kern="1200" cap="none" spc="0" normalizeH="0" baseline="0" noProof="0" dirty="0">
                <a:ln>
                  <a:noFill/>
                </a:ln>
                <a:solidFill>
                  <a:srgbClr val="253B80"/>
                </a:solidFill>
                <a:effectLst/>
                <a:uLnTx/>
                <a:uFillTx/>
                <a:latin typeface="Roboto" panose="020B0604020202020204" pitchFamily="2" charset="0"/>
                <a:ea typeface="+mn-ea"/>
                <a:cs typeface="+mn-cs"/>
              </a:rPr>
              <a:t>: </a:t>
            </a:r>
            <a:r>
              <a:rPr kumimoji="0" lang="tr-TR" sz="1800" b="1" i="0" u="none" strike="noStrike" kern="1200" cap="none" spc="0" normalizeH="0" baseline="0" noProof="0" dirty="0">
                <a:ln>
                  <a:noFill/>
                </a:ln>
                <a:solidFill>
                  <a:srgbClr val="000000"/>
                </a:solidFill>
                <a:effectLst/>
                <a:uLnTx/>
                <a:uFillTx/>
                <a:latin typeface="Goudy Old Style"/>
                <a:ea typeface="+mn-ea"/>
                <a:cs typeface="+mn-cs"/>
                <a:hlinkClick r:id="rId2">
                  <a:extLst>
                    <a:ext uri="{A12FA001-AC4F-418D-AE19-62706E023703}">
                      <ahyp:hlinkClr xmlns:ahyp="http://schemas.microsoft.com/office/drawing/2018/hyperlinkcolor" val="tx"/>
                    </a:ext>
                  </a:extLst>
                </a:hlinkClick>
              </a:rPr>
              <a:t>ogrenci.isleri@karabuk.edu.tr</a:t>
            </a:r>
            <a:endParaRPr kumimoji="0" lang="tr-TR" sz="1800" b="1" i="0" u="none" strike="noStrike" kern="1200" cap="none" spc="0" normalizeH="0" baseline="0" noProof="0" dirty="0">
              <a:ln>
                <a:noFill/>
              </a:ln>
              <a:solidFill>
                <a:srgbClr val="000000"/>
              </a:solidFill>
              <a:effectLst/>
              <a:uLnTx/>
              <a:uFillTx/>
              <a:latin typeface="Goudy Old Style"/>
              <a:ea typeface="+mn-ea"/>
              <a:cs typeface="+mn-cs"/>
            </a:endParaRPr>
          </a:p>
        </p:txBody>
      </p:sp>
      <p:pic>
        <p:nvPicPr>
          <p:cNvPr id="17" name="Resim 16">
            <a:extLst>
              <a:ext uri="{FF2B5EF4-FFF2-40B4-BE49-F238E27FC236}">
                <a16:creationId xmlns:a16="http://schemas.microsoft.com/office/drawing/2014/main" id="{D4A1CCA3-A46B-40D8-BE1B-76D116854AB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3032" y="232757"/>
            <a:ext cx="1472798" cy="1188196"/>
          </a:xfrm>
          <a:prstGeom prst="rect">
            <a:avLst/>
          </a:prstGeom>
          <a:noFill/>
        </p:spPr>
      </p:pic>
      <p:pic>
        <p:nvPicPr>
          <p:cNvPr id="23" name="Grafik 22" descr="E-posta düz dolguyla">
            <a:hlinkClick r:id="rId2"/>
            <a:extLst>
              <a:ext uri="{FF2B5EF4-FFF2-40B4-BE49-F238E27FC236}">
                <a16:creationId xmlns:a16="http://schemas.microsoft.com/office/drawing/2014/main" id="{6F5F1E67-0895-48DF-9A3E-A47BAE36C4D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16298" y="6189822"/>
            <a:ext cx="559403" cy="491845"/>
          </a:xfrm>
          <a:prstGeom prst="rect">
            <a:avLst/>
          </a:prstGeom>
        </p:spPr>
      </p:pic>
      <p:pic>
        <p:nvPicPr>
          <p:cNvPr id="14" name="Resim 13">
            <a:extLst>
              <a:ext uri="{FF2B5EF4-FFF2-40B4-BE49-F238E27FC236}">
                <a16:creationId xmlns:a16="http://schemas.microsoft.com/office/drawing/2014/main" id="{DEB8EEA1-52A5-4A9E-949F-508D15C4B9F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68582" y="262227"/>
            <a:ext cx="1829222" cy="1284839"/>
          </a:xfrm>
          <a:prstGeom prst="rect">
            <a:avLst/>
          </a:prstGeom>
          <a:ln>
            <a:noFill/>
          </a:ln>
          <a:effectLst>
            <a:innerShdw blurRad="63500" dist="50800" dir="18900000">
              <a:prstClr val="black">
                <a:alpha val="50000"/>
              </a:prstClr>
            </a:innerShdw>
            <a:softEdge rad="25400"/>
          </a:effectLst>
          <a:scene3d>
            <a:camera prst="perspectiveHeroicExtremeLeftFacing" fov="3600000">
              <a:rot lat="21103835" lon="937975" rev="21320363"/>
            </a:camera>
            <a:lightRig rig="balanced" dir="t"/>
          </a:scene3d>
          <a:sp3d extrusionH="76200" prstMaterial="softEdge">
            <a:bevelT w="82550" h="63500" prst="coolSlant"/>
            <a:bevelB w="165100" prst="coolSlant"/>
          </a:sp3d>
        </p:spPr>
      </p:pic>
      <p:sp>
        <p:nvSpPr>
          <p:cNvPr id="16" name="Başlık 1">
            <a:extLst>
              <a:ext uri="{FF2B5EF4-FFF2-40B4-BE49-F238E27FC236}">
                <a16:creationId xmlns:a16="http://schemas.microsoft.com/office/drawing/2014/main" id="{D11D297C-38D0-4C1A-8765-F7207D607BE6}"/>
              </a:ext>
            </a:extLst>
          </p:cNvPr>
          <p:cNvSpPr txBox="1">
            <a:spLocks/>
          </p:cNvSpPr>
          <p:nvPr/>
        </p:nvSpPr>
        <p:spPr>
          <a:xfrm>
            <a:off x="388548" y="1982543"/>
            <a:ext cx="3535226" cy="1623209"/>
          </a:xfrm>
          <a:prstGeom prst="rect">
            <a:avLst/>
          </a:prstGeom>
          <a:effectLst>
            <a:glow rad="63500">
              <a:schemeClr val="accent5">
                <a:satMod val="175000"/>
                <a:alpha val="40000"/>
              </a:schemeClr>
            </a:glow>
          </a:effectLst>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lvl1pPr algn="l" defTabSz="914361" rtl="0" eaLnBrk="1" latinLnBrk="0" hangingPunct="1">
              <a:lnSpc>
                <a:spcPct val="10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ctr" defTabSz="914361" rtl="0" eaLnBrk="1" fontAlgn="auto" latinLnBrk="0" hangingPunct="1">
              <a:lnSpc>
                <a:spcPct val="100000"/>
              </a:lnSpc>
              <a:spcBef>
                <a:spcPct val="0"/>
              </a:spcBef>
              <a:spcAft>
                <a:spcPts val="0"/>
              </a:spcAft>
              <a:buClrTx/>
              <a:buSzTx/>
              <a:buFontTx/>
              <a:buNone/>
              <a:tabLst/>
              <a:defRPr/>
            </a:pPr>
            <a:r>
              <a:rPr kumimoji="0" lang="tr-TR" sz="2100" b="1"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Öğrenci Kimlik Kartım turnikelerden geçmiyor,</a:t>
            </a:r>
          </a:p>
          <a:p>
            <a:pPr marL="0" marR="0" lvl="0" indent="0" algn="ctr" defTabSz="914361" rtl="0" eaLnBrk="1" fontAlgn="auto" latinLnBrk="0" hangingPunct="1">
              <a:lnSpc>
                <a:spcPct val="100000"/>
              </a:lnSpc>
              <a:spcBef>
                <a:spcPct val="0"/>
              </a:spcBef>
              <a:spcAft>
                <a:spcPts val="0"/>
              </a:spcAft>
              <a:buClrTx/>
              <a:buSzTx/>
              <a:buFontTx/>
              <a:buNone/>
              <a:tabLst/>
              <a:defRPr/>
            </a:pPr>
            <a:r>
              <a:rPr kumimoji="0" lang="tr-TR" sz="2100" b="1"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tr-TR" sz="2100" b="1"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nasıl güncelleme </a:t>
            </a:r>
            <a:r>
              <a:rPr kumimoji="0" lang="tr-TR" sz="2100" b="1"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yaptırabilirim? </a:t>
            </a:r>
            <a:endParaRPr kumimoji="0" lang="tr-TR" sz="2100" b="1"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8" name="Dikdörtgen 17">
            <a:extLst>
              <a:ext uri="{FF2B5EF4-FFF2-40B4-BE49-F238E27FC236}">
                <a16:creationId xmlns:a16="http://schemas.microsoft.com/office/drawing/2014/main" id="{2D71562D-E749-4840-92D0-A0642B1409C3}"/>
              </a:ext>
            </a:extLst>
          </p:cNvPr>
          <p:cNvSpPr/>
          <p:nvPr/>
        </p:nvSpPr>
        <p:spPr>
          <a:xfrm>
            <a:off x="4405938" y="1981497"/>
            <a:ext cx="7199040" cy="162320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342900" marR="0" lvl="0" indent="-342900" algn="l" defTabSz="31652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tr-TR"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tr-TR" sz="2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Üniversitemiz Rektörlük Binasında B. Blokta bulunan </a:t>
            </a:r>
            <a:r>
              <a:rPr kumimoji="0" lang="tr-TR" sz="2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Bilgi İşlem Daire Başkanlığında </a:t>
            </a:r>
            <a:r>
              <a:rPr kumimoji="0" lang="tr-TR" sz="2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Destek Hizmetleri Biriminde kartınızın güncellemesini yaptırabilirsiniz.</a:t>
            </a:r>
          </a:p>
        </p:txBody>
      </p:sp>
      <p:sp>
        <p:nvSpPr>
          <p:cNvPr id="21" name="Başlık 1">
            <a:extLst>
              <a:ext uri="{FF2B5EF4-FFF2-40B4-BE49-F238E27FC236}">
                <a16:creationId xmlns:a16="http://schemas.microsoft.com/office/drawing/2014/main" id="{4BBB1AD1-4434-41D0-8ACA-7A547032A0FC}"/>
              </a:ext>
            </a:extLst>
          </p:cNvPr>
          <p:cNvSpPr txBox="1">
            <a:spLocks/>
          </p:cNvSpPr>
          <p:nvPr/>
        </p:nvSpPr>
        <p:spPr>
          <a:xfrm>
            <a:off x="387821" y="4193945"/>
            <a:ext cx="3630296" cy="1274203"/>
          </a:xfrm>
          <a:prstGeom prst="rect">
            <a:avLst/>
          </a:prstGeom>
          <a:effectLst>
            <a:glow rad="63500">
              <a:schemeClr val="accent5">
                <a:satMod val="175000"/>
                <a:alpha val="40000"/>
              </a:schemeClr>
            </a:glow>
          </a:effectLst>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lvl1pPr algn="l" defTabSz="914361" rtl="0" eaLnBrk="1" latinLnBrk="0" hangingPunct="1">
              <a:lnSpc>
                <a:spcPct val="10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ctr" defTabSz="914361" rtl="0" eaLnBrk="1" fontAlgn="auto" latinLnBrk="0" hangingPunct="1">
              <a:lnSpc>
                <a:spcPct val="100000"/>
              </a:lnSpc>
              <a:spcBef>
                <a:spcPct val="0"/>
              </a:spcBef>
              <a:spcAft>
                <a:spcPts val="0"/>
              </a:spcAft>
              <a:buClrTx/>
              <a:buSzTx/>
              <a:buFontTx/>
              <a:buNone/>
              <a:tabLst/>
              <a:defRPr/>
            </a:pPr>
            <a:r>
              <a:rPr kumimoji="0" lang="tr-TR" sz="2300" b="1"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Öğrenci Kimlik Kartım </a:t>
            </a:r>
            <a:r>
              <a:rPr kumimoji="0" lang="tr-TR" sz="2300" b="1"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kayıp</a:t>
            </a:r>
            <a:r>
              <a:rPr kumimoji="0" lang="tr-TR" sz="2300" b="1"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oldu.</a:t>
            </a:r>
          </a:p>
          <a:p>
            <a:pPr marL="0" marR="0" lvl="0" indent="0" algn="ctr" defTabSz="914361" rtl="0" eaLnBrk="1" fontAlgn="auto" latinLnBrk="0" hangingPunct="1">
              <a:lnSpc>
                <a:spcPct val="100000"/>
              </a:lnSpc>
              <a:spcBef>
                <a:spcPct val="0"/>
              </a:spcBef>
              <a:spcAft>
                <a:spcPts val="0"/>
              </a:spcAft>
              <a:buClrTx/>
              <a:buSzTx/>
              <a:buFontTx/>
              <a:buNone/>
              <a:tabLst/>
              <a:defRPr/>
            </a:pPr>
            <a:r>
              <a:rPr kumimoji="0" lang="tr-TR" sz="2300" b="1"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Ne yapmam gerekiyor? </a:t>
            </a:r>
            <a:endParaRPr kumimoji="0" lang="tr-TR" sz="2300" b="1"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2" name="Dikdörtgen 21">
            <a:extLst>
              <a:ext uri="{FF2B5EF4-FFF2-40B4-BE49-F238E27FC236}">
                <a16:creationId xmlns:a16="http://schemas.microsoft.com/office/drawing/2014/main" id="{A83A179E-B2AD-4BDB-9DA5-1BF8512FA5D7}"/>
              </a:ext>
            </a:extLst>
          </p:cNvPr>
          <p:cNvSpPr/>
          <p:nvPr/>
        </p:nvSpPr>
        <p:spPr>
          <a:xfrm>
            <a:off x="4405938" y="3750962"/>
            <a:ext cx="7199040" cy="216017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31652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tr-TR"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hlinkClick r:id="rId7">
                  <a:extLst>
                    <a:ext uri="{A12FA001-AC4F-418D-AE19-62706E023703}">
                      <ahyp:hlinkClr xmlns:ahyp="http://schemas.microsoft.com/office/drawing/2018/hyperlinkcolor" val="tx"/>
                    </a:ext>
                  </a:extLst>
                </a:hlinkClick>
              </a:rPr>
              <a:t>444 00 00 </a:t>
            </a:r>
            <a:r>
              <a:rPr kumimoji="0" lang="tr-TR"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tr-TR" sz="2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Ziraat Bankası Müşteri </a:t>
            </a:r>
            <a:r>
              <a:rPr kumimoji="0" lang="tr-TR" sz="2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tr-TR" sz="2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İletişim</a:t>
            </a:r>
            <a:endParaRPr kumimoji="0" lang="tr-TR" sz="2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l" defTabSz="31652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tr-TR"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hlinkClick r:id="rId7">
                  <a:extLst>
                    <a:ext uri="{A12FA001-AC4F-418D-AE19-62706E023703}">
                      <ahyp:hlinkClr xmlns:ahyp="http://schemas.microsoft.com/office/drawing/2018/hyperlinkcolor" val="tx"/>
                    </a:ext>
                  </a:extLst>
                </a:hlinkClick>
              </a:rPr>
              <a:t>0850 220 00 00 </a:t>
            </a:r>
            <a:r>
              <a:rPr kumimoji="0" lang="tr-TR" sz="2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Merkezini arayarak kartınızı</a:t>
            </a:r>
          </a:p>
          <a:p>
            <a:pPr marL="0" marR="0" lvl="0" indent="0" algn="l" defTabSz="316520" rtl="0" eaLnBrk="1" fontAlgn="auto" latinLnBrk="0" hangingPunct="1">
              <a:lnSpc>
                <a:spcPct val="100000"/>
              </a:lnSpc>
              <a:spcBef>
                <a:spcPts val="0"/>
              </a:spcBef>
              <a:spcAft>
                <a:spcPts val="0"/>
              </a:spcAft>
              <a:buClrTx/>
              <a:buSzTx/>
              <a:buFontTx/>
              <a:buNone/>
              <a:tabLst/>
              <a:defRPr/>
            </a:pPr>
            <a:r>
              <a:rPr kumimoji="0" lang="tr-TR" sz="2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kullanıma kapatabilirsiniz.</a:t>
            </a:r>
          </a:p>
          <a:p>
            <a:pPr marL="0" marR="0" lvl="0" indent="0" algn="l" defTabSz="316520" rtl="0" eaLnBrk="1" fontAlgn="auto" latinLnBrk="0" hangingPunct="1">
              <a:lnSpc>
                <a:spcPct val="100000"/>
              </a:lnSpc>
              <a:spcBef>
                <a:spcPts val="0"/>
              </a:spcBef>
              <a:spcAft>
                <a:spcPts val="0"/>
              </a:spcAft>
              <a:buClrTx/>
              <a:buSzTx/>
              <a:buFontTx/>
              <a:buNone/>
              <a:tabLst/>
              <a:defRPr/>
            </a:pPr>
            <a:r>
              <a:rPr kumimoji="0" lang="tr-TR" sz="2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Öğrenci İşleri Daire Başkanlığı sayfasında bulunan</a:t>
            </a:r>
          </a:p>
          <a:p>
            <a:pPr marL="0" marR="0" lvl="0" indent="0" algn="l" defTabSz="316520" rtl="0" eaLnBrk="1" fontAlgn="auto" latinLnBrk="0" hangingPunct="1">
              <a:lnSpc>
                <a:spcPct val="100000"/>
              </a:lnSpc>
              <a:spcBef>
                <a:spcPts val="0"/>
              </a:spcBef>
              <a:spcAft>
                <a:spcPts val="0"/>
              </a:spcAft>
              <a:buClrTx/>
              <a:buSzTx/>
              <a:buFontTx/>
              <a:buNone/>
              <a:tabLst/>
              <a:defRPr/>
            </a:pPr>
            <a:r>
              <a:rPr kumimoji="0" lang="tr-TR" sz="2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tr-TR" sz="2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Öğrenci  Kartı Talebi</a:t>
            </a:r>
            <a:r>
              <a:rPr kumimoji="0" lang="tr-TR" sz="2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sekmesinden yeni başvuru    </a:t>
            </a:r>
          </a:p>
          <a:p>
            <a:pPr marL="0" marR="0" lvl="0" indent="0" algn="l" defTabSz="316520" rtl="0" eaLnBrk="1" fontAlgn="auto" latinLnBrk="0" hangingPunct="1">
              <a:lnSpc>
                <a:spcPct val="100000"/>
              </a:lnSpc>
              <a:spcBef>
                <a:spcPts val="0"/>
              </a:spcBef>
              <a:spcAft>
                <a:spcPts val="0"/>
              </a:spcAft>
              <a:buClrTx/>
              <a:buSzTx/>
              <a:buFontTx/>
              <a:buNone/>
              <a:tabLst/>
              <a:defRPr/>
            </a:pPr>
            <a:r>
              <a:rPr kumimoji="0" lang="tr-TR" sz="2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yapabilirsiniz. </a:t>
            </a:r>
          </a:p>
        </p:txBody>
      </p:sp>
      <p:pic>
        <p:nvPicPr>
          <p:cNvPr id="1028" name="Picture 4" descr="Ahize png | PNGWing">
            <a:extLst>
              <a:ext uri="{FF2B5EF4-FFF2-40B4-BE49-F238E27FC236}">
                <a16:creationId xmlns:a16="http://schemas.microsoft.com/office/drawing/2014/main" id="{925C182A-B434-4006-ADC3-EE10EE36FCB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28524" y="3980042"/>
            <a:ext cx="834865" cy="636706"/>
          </a:xfrm>
          <a:prstGeom prst="rect">
            <a:avLst/>
          </a:prstGeom>
          <a:noFill/>
          <a:extLst>
            <a:ext uri="{909E8E84-426E-40DD-AFC4-6F175D3DCCD1}">
              <a14:hiddenFill xmlns:a14="http://schemas.microsoft.com/office/drawing/2010/main">
                <a:solidFill>
                  <a:srgbClr val="FFFFFF"/>
                </a:solidFill>
              </a14:hiddenFill>
            </a:ext>
          </a:extLst>
        </p:spPr>
      </p:pic>
      <p:sp>
        <p:nvSpPr>
          <p:cNvPr id="2" name="Alt Başlık 2">
            <a:extLst>
              <a:ext uri="{FF2B5EF4-FFF2-40B4-BE49-F238E27FC236}">
                <a16:creationId xmlns:a16="http://schemas.microsoft.com/office/drawing/2014/main" id="{DBE6155B-E898-F57B-048A-22C786D42866}"/>
              </a:ext>
            </a:extLst>
          </p:cNvPr>
          <p:cNvSpPr txBox="1">
            <a:spLocks/>
          </p:cNvSpPr>
          <p:nvPr/>
        </p:nvSpPr>
        <p:spPr>
          <a:xfrm>
            <a:off x="2494814" y="413050"/>
            <a:ext cx="6724784" cy="892799"/>
          </a:xfrm>
          <a:prstGeom prst="rect">
            <a:avLst/>
          </a:prstGeom>
        </p:spPr>
        <p:style>
          <a:lnRef idx="2">
            <a:schemeClr val="dk1"/>
          </a:lnRef>
          <a:fillRef idx="1">
            <a:schemeClr val="lt1"/>
          </a:fillRef>
          <a:effectRef idx="0">
            <a:schemeClr val="dk1"/>
          </a:effectRef>
          <a:fontRef idx="minor">
            <a:schemeClr val="dk1"/>
          </a:fontRef>
        </p:style>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lnSpc>
                <a:spcPct val="100000"/>
              </a:lnSpc>
              <a:spcBef>
                <a:spcPct val="0"/>
              </a:spcBef>
              <a:buNone/>
            </a:pPr>
            <a:r>
              <a:rPr lang="tr-TR" sz="3200" b="1" dirty="0">
                <a:solidFill>
                  <a:srgbClr val="FF0000"/>
                </a:solidFill>
                <a:latin typeface="Calibri Light" panose="020F0302020204030204" pitchFamily="34" charset="0"/>
                <a:ea typeface="+mj-ea"/>
                <a:cs typeface="Calibri Light" panose="020F0302020204030204" pitchFamily="34" charset="0"/>
              </a:rPr>
              <a:t>Öğrenci Kimlik Kartı</a:t>
            </a:r>
          </a:p>
        </p:txBody>
      </p:sp>
    </p:spTree>
    <p:extLst>
      <p:ext uri="{BB962C8B-B14F-4D97-AF65-F5344CB8AC3E}">
        <p14:creationId xmlns:p14="http://schemas.microsoft.com/office/powerpoint/2010/main" val="2281873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8294908-8B00-4F58-BBBA-20F71A40A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4364C879-1404-4203-8E9D-CC5DE0A621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782" y="-1386168"/>
            <a:ext cx="2424873" cy="3611191"/>
          </a:xfrm>
          <a:custGeom>
            <a:avLst/>
            <a:gdLst>
              <a:gd name="connsiteX0" fmla="*/ 0 w 2424873"/>
              <a:gd name="connsiteY0" fmla="*/ 2424874 h 3611191"/>
              <a:gd name="connsiteX1" fmla="*/ 2424873 w 2424873"/>
              <a:gd name="connsiteY1" fmla="*/ 0 h 3611191"/>
              <a:gd name="connsiteX2" fmla="*/ 2424873 w 2424873"/>
              <a:gd name="connsiteY2" fmla="*/ 3611191 h 3611191"/>
              <a:gd name="connsiteX3" fmla="*/ 1186317 w 2424873"/>
              <a:gd name="connsiteY3" fmla="*/ 3611191 h 3611191"/>
            </a:gdLst>
            <a:ahLst/>
            <a:cxnLst>
              <a:cxn ang="0">
                <a:pos x="connsiteX0" y="connsiteY0"/>
              </a:cxn>
              <a:cxn ang="0">
                <a:pos x="connsiteX1" y="connsiteY1"/>
              </a:cxn>
              <a:cxn ang="0">
                <a:pos x="connsiteX2" y="connsiteY2"/>
              </a:cxn>
              <a:cxn ang="0">
                <a:pos x="connsiteX3" y="connsiteY3"/>
              </a:cxn>
            </a:cxnLst>
            <a:rect l="l" t="t" r="r" b="b"/>
            <a:pathLst>
              <a:path w="2424873" h="3611191">
                <a:moveTo>
                  <a:pt x="0" y="2424874"/>
                </a:moveTo>
                <a:lnTo>
                  <a:pt x="2424873" y="0"/>
                </a:lnTo>
                <a:lnTo>
                  <a:pt x="2424873" y="3611191"/>
                </a:lnTo>
                <a:lnTo>
                  <a:pt x="1186317" y="361119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4617302-4B0D-4351-A6BB-6F0930D94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571000" y="-338582"/>
            <a:ext cx="1635955" cy="1635955"/>
          </a:xfrm>
          <a:custGeom>
            <a:avLst/>
            <a:gdLst>
              <a:gd name="connsiteX0" fmla="*/ 0 w 1635955"/>
              <a:gd name="connsiteY0" fmla="*/ 957987 h 1635955"/>
              <a:gd name="connsiteX1" fmla="*/ 957987 w 1635955"/>
              <a:gd name="connsiteY1" fmla="*/ 0 h 1635955"/>
              <a:gd name="connsiteX2" fmla="*/ 1635955 w 1635955"/>
              <a:gd name="connsiteY2" fmla="*/ 0 h 1635955"/>
              <a:gd name="connsiteX3" fmla="*/ 1635955 w 1635955"/>
              <a:gd name="connsiteY3" fmla="*/ 1635955 h 1635955"/>
              <a:gd name="connsiteX4" fmla="*/ 0 w 1635955"/>
              <a:gd name="connsiteY4" fmla="*/ 1635955 h 1635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55" h="1635955">
                <a:moveTo>
                  <a:pt x="0" y="957987"/>
                </a:moveTo>
                <a:lnTo>
                  <a:pt x="957987" y="0"/>
                </a:lnTo>
                <a:lnTo>
                  <a:pt x="1635955" y="0"/>
                </a:lnTo>
                <a:lnTo>
                  <a:pt x="1635955" y="1635955"/>
                </a:lnTo>
                <a:lnTo>
                  <a:pt x="0" y="1635955"/>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DA2C7802-C2E0-4218-8F89-8DD7CCD2C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7985" y="-6588"/>
            <a:ext cx="4059393" cy="2548110"/>
          </a:xfrm>
          <a:custGeom>
            <a:avLst/>
            <a:gdLst>
              <a:gd name="connsiteX0" fmla="*/ 0 w 4059393"/>
              <a:gd name="connsiteY0" fmla="*/ 1511282 h 2548110"/>
              <a:gd name="connsiteX1" fmla="*/ 1511282 w 4059393"/>
              <a:gd name="connsiteY1" fmla="*/ 0 h 2548110"/>
              <a:gd name="connsiteX2" fmla="*/ 4059393 w 4059393"/>
              <a:gd name="connsiteY2" fmla="*/ 2548110 h 2548110"/>
              <a:gd name="connsiteX3" fmla="*/ 0 w 4059393"/>
              <a:gd name="connsiteY3" fmla="*/ 2548110 h 2548110"/>
            </a:gdLst>
            <a:ahLst/>
            <a:cxnLst>
              <a:cxn ang="0">
                <a:pos x="connsiteX0" y="connsiteY0"/>
              </a:cxn>
              <a:cxn ang="0">
                <a:pos x="connsiteX1" y="connsiteY1"/>
              </a:cxn>
              <a:cxn ang="0">
                <a:pos x="connsiteX2" y="connsiteY2"/>
              </a:cxn>
              <a:cxn ang="0">
                <a:pos x="connsiteX3" y="connsiteY3"/>
              </a:cxn>
            </a:cxnLst>
            <a:rect l="l" t="t" r="r" b="b"/>
            <a:pathLst>
              <a:path w="4059393" h="2548110">
                <a:moveTo>
                  <a:pt x="0" y="1511282"/>
                </a:moveTo>
                <a:lnTo>
                  <a:pt x="1511282" y="0"/>
                </a:lnTo>
                <a:lnTo>
                  <a:pt x="4059393" y="2548110"/>
                </a:lnTo>
                <a:lnTo>
                  <a:pt x="0" y="254811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A6D7111A-21E5-4EE9-8A78-10E5530F01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262924" y="1465780"/>
            <a:ext cx="1185708" cy="118570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A3969E80-A77B-49FC-9122-D89AFD5EE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9557" y="5198743"/>
            <a:ext cx="2444907" cy="2366116"/>
          </a:xfrm>
          <a:custGeom>
            <a:avLst/>
            <a:gdLst>
              <a:gd name="connsiteX0" fmla="*/ 0 w 2203753"/>
              <a:gd name="connsiteY0" fmla="*/ 0 h 2132734"/>
              <a:gd name="connsiteX1" fmla="*/ 2203753 w 2203753"/>
              <a:gd name="connsiteY1" fmla="*/ 0 h 2132734"/>
              <a:gd name="connsiteX2" fmla="*/ 2203753 w 2203753"/>
              <a:gd name="connsiteY2" fmla="*/ 576461 h 2132734"/>
              <a:gd name="connsiteX3" fmla="*/ 647480 w 2203753"/>
              <a:gd name="connsiteY3" fmla="*/ 2132734 h 2132734"/>
              <a:gd name="connsiteX4" fmla="*/ 0 w 2203753"/>
              <a:gd name="connsiteY4" fmla="*/ 1485255 h 2132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753" h="2132734">
                <a:moveTo>
                  <a:pt x="0" y="0"/>
                </a:moveTo>
                <a:lnTo>
                  <a:pt x="2203753" y="0"/>
                </a:lnTo>
                <a:lnTo>
                  <a:pt x="2203753" y="576461"/>
                </a:lnTo>
                <a:lnTo>
                  <a:pt x="647480" y="2132734"/>
                </a:lnTo>
                <a:lnTo>
                  <a:pt x="0" y="1485255"/>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1849CA57-76BD-4CF2-80BA-D7A46A01B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769787" y="5439893"/>
            <a:ext cx="928467" cy="928467"/>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35E9085E-E730-4768-83D4-6CB7E98971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401311" y="734311"/>
            <a:ext cx="5389379" cy="5389379"/>
          </a:xfrm>
          <a:custGeom>
            <a:avLst/>
            <a:gdLst>
              <a:gd name="connsiteX0" fmla="*/ 0 w 5389379"/>
              <a:gd name="connsiteY0" fmla="*/ 540040 h 5389379"/>
              <a:gd name="connsiteX1" fmla="*/ 540040 w 5389379"/>
              <a:gd name="connsiteY1" fmla="*/ 0 h 5389379"/>
              <a:gd name="connsiteX2" fmla="*/ 5389379 w 5389379"/>
              <a:gd name="connsiteY2" fmla="*/ 0 h 5389379"/>
              <a:gd name="connsiteX3" fmla="*/ 5389379 w 5389379"/>
              <a:gd name="connsiteY3" fmla="*/ 4838655 h 5389379"/>
              <a:gd name="connsiteX4" fmla="*/ 4838655 w 5389379"/>
              <a:gd name="connsiteY4" fmla="*/ 5389379 h 5389379"/>
              <a:gd name="connsiteX5" fmla="*/ 0 w 5389379"/>
              <a:gd name="connsiteY5" fmla="*/ 5389379 h 5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379" h="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973272FE-A474-4CAE-8CA2-BCC8B476C3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00283" y="33283"/>
            <a:ext cx="6791435" cy="6791435"/>
          </a:xfrm>
          <a:custGeom>
            <a:avLst/>
            <a:gdLst>
              <a:gd name="connsiteX0" fmla="*/ 1860938 w 6791435"/>
              <a:gd name="connsiteY0" fmla="*/ 81158 h 6791435"/>
              <a:gd name="connsiteX1" fmla="*/ 1942096 w 6791435"/>
              <a:gd name="connsiteY1" fmla="*/ 0 h 6791435"/>
              <a:gd name="connsiteX2" fmla="*/ 6791435 w 6791435"/>
              <a:gd name="connsiteY2" fmla="*/ 0 h 6791435"/>
              <a:gd name="connsiteX3" fmla="*/ 6791435 w 6791435"/>
              <a:gd name="connsiteY3" fmla="*/ 4838655 h 6791435"/>
              <a:gd name="connsiteX4" fmla="*/ 6710277 w 6791435"/>
              <a:gd name="connsiteY4" fmla="*/ 4919813 h 6791435"/>
              <a:gd name="connsiteX5" fmla="*/ 6710277 w 6791435"/>
              <a:gd name="connsiteY5" fmla="*/ 81158 h 6791435"/>
              <a:gd name="connsiteX6" fmla="*/ 0 w 6791435"/>
              <a:gd name="connsiteY6" fmla="*/ 1942096 h 6791435"/>
              <a:gd name="connsiteX7" fmla="*/ 81158 w 6791435"/>
              <a:gd name="connsiteY7" fmla="*/ 1860938 h 6791435"/>
              <a:gd name="connsiteX8" fmla="*/ 81158 w 6791435"/>
              <a:gd name="connsiteY8" fmla="*/ 6710277 h 6791435"/>
              <a:gd name="connsiteX9" fmla="*/ 4919813 w 6791435"/>
              <a:gd name="connsiteY9" fmla="*/ 6710277 h 6791435"/>
              <a:gd name="connsiteX10" fmla="*/ 4838655 w 6791435"/>
              <a:gd name="connsiteY10" fmla="*/ 6791435 h 6791435"/>
              <a:gd name="connsiteX11" fmla="*/ 0 w 6791435"/>
              <a:gd name="connsiteY11" fmla="*/ 6791435 h 679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1435" h="6791435">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EBA25FC0-46FC-412A-A66B-FAAC6AB273E5}"/>
              </a:ext>
            </a:extLst>
          </p:cNvPr>
          <p:cNvSpPr>
            <a:spLocks noGrp="1"/>
          </p:cNvSpPr>
          <p:nvPr>
            <p:ph type="ctrTitle"/>
          </p:nvPr>
        </p:nvSpPr>
        <p:spPr>
          <a:xfrm>
            <a:off x="1192896" y="2018057"/>
            <a:ext cx="6789109" cy="1152269"/>
          </a:xfrm>
          <a:solidFill>
            <a:schemeClr val="accent4">
              <a:lumMod val="40000"/>
              <a:lumOff val="60000"/>
            </a:schemeClr>
          </a:solidFill>
        </p:spPr>
        <p:style>
          <a:lnRef idx="2">
            <a:schemeClr val="dk1"/>
          </a:lnRef>
          <a:fillRef idx="1">
            <a:schemeClr val="lt1"/>
          </a:fillRef>
          <a:effectRef idx="0">
            <a:schemeClr val="dk1"/>
          </a:effectRef>
          <a:fontRef idx="minor">
            <a:schemeClr val="dk1"/>
          </a:fontRef>
        </p:style>
        <p:txBody>
          <a:bodyPr anchor="ctr">
            <a:noAutofit/>
          </a:bodyPr>
          <a:lstStyle/>
          <a:p>
            <a:r>
              <a:rPr lang="tr-TR" sz="2800" b="1" dirty="0">
                <a:solidFill>
                  <a:srgbClr val="FF0000"/>
                </a:solidFill>
                <a:latin typeface="+mn-lt"/>
              </a:rPr>
              <a:t>ÖĞREN</a:t>
            </a:r>
            <a:r>
              <a:rPr lang="tr-TR" sz="2800" b="1" dirty="0">
                <a:solidFill>
                  <a:srgbClr val="FF0000"/>
                </a:solidFill>
              </a:rPr>
              <a:t>Cİ KİMLİK KARTI BAŞVURUSUNU NASIL YAPABİLİRİM?</a:t>
            </a:r>
            <a:endParaRPr lang="tr-TR" sz="2800" dirty="0">
              <a:solidFill>
                <a:schemeClr val="tx1"/>
              </a:solidFill>
              <a:latin typeface="+mn-lt"/>
            </a:endParaRPr>
          </a:p>
        </p:txBody>
      </p:sp>
      <p:sp>
        <p:nvSpPr>
          <p:cNvPr id="26" name="Freeform: Shape 25">
            <a:extLst>
              <a:ext uri="{FF2B5EF4-FFF2-40B4-BE49-F238E27FC236}">
                <a16:creationId xmlns:a16="http://schemas.microsoft.com/office/drawing/2014/main" id="{E07981EA-05A6-437C-88D7-B377B92B03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9823" y="5457591"/>
            <a:ext cx="2231794" cy="2568811"/>
          </a:xfrm>
          <a:custGeom>
            <a:avLst/>
            <a:gdLst>
              <a:gd name="connsiteX0" fmla="*/ 0 w 2940086"/>
              <a:gd name="connsiteY0" fmla="*/ 0 h 3384061"/>
              <a:gd name="connsiteX1" fmla="*/ 2496112 w 2940086"/>
              <a:gd name="connsiteY1" fmla="*/ 0 h 3384061"/>
              <a:gd name="connsiteX2" fmla="*/ 2940086 w 2940086"/>
              <a:gd name="connsiteY2" fmla="*/ 443975 h 3384061"/>
              <a:gd name="connsiteX3" fmla="*/ 0 w 2940086"/>
              <a:gd name="connsiteY3" fmla="*/ 3384061 h 3384061"/>
            </a:gdLst>
            <a:ahLst/>
            <a:cxnLst>
              <a:cxn ang="0">
                <a:pos x="connsiteX0" y="connsiteY0"/>
              </a:cxn>
              <a:cxn ang="0">
                <a:pos x="connsiteX1" y="connsiteY1"/>
              </a:cxn>
              <a:cxn ang="0">
                <a:pos x="connsiteX2" y="connsiteY2"/>
              </a:cxn>
              <a:cxn ang="0">
                <a:pos x="connsiteX3" y="connsiteY3"/>
              </a:cxn>
            </a:cxnLst>
            <a:rect l="l" t="t" r="r" b="b"/>
            <a:pathLst>
              <a:path w="2940086" h="3384061">
                <a:moveTo>
                  <a:pt x="0" y="0"/>
                </a:moveTo>
                <a:lnTo>
                  <a:pt x="2496112" y="0"/>
                </a:lnTo>
                <a:lnTo>
                  <a:pt x="2940086" y="443975"/>
                </a:lnTo>
                <a:lnTo>
                  <a:pt x="0" y="338406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15E3C750-986E-4769-B1AE-49289FBEE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720059" y="5243545"/>
            <a:ext cx="959985" cy="95998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Resim 14">
            <a:extLst>
              <a:ext uri="{FF2B5EF4-FFF2-40B4-BE49-F238E27FC236}">
                <a16:creationId xmlns:a16="http://schemas.microsoft.com/office/drawing/2014/main" id="{16983038-0F39-4A82-8E5C-E8E1AA23DA61}"/>
              </a:ext>
            </a:extLst>
          </p:cNvPr>
          <p:cNvPicPr>
            <a:picLocks noChangeAspect="1"/>
          </p:cNvPicPr>
          <p:nvPr/>
        </p:nvPicPr>
        <p:blipFill>
          <a:blip r:embed="rId2"/>
          <a:stretch>
            <a:fillRect/>
          </a:stretch>
        </p:blipFill>
        <p:spPr>
          <a:xfrm>
            <a:off x="408942" y="340677"/>
            <a:ext cx="1361071" cy="1009593"/>
          </a:xfrm>
          <a:prstGeom prst="rect">
            <a:avLst/>
          </a:prstGeom>
          <a:scene3d>
            <a:camera prst="perspectiveRight"/>
            <a:lightRig rig="threePt" dir="t"/>
          </a:scene3d>
        </p:spPr>
        <p:style>
          <a:lnRef idx="2">
            <a:schemeClr val="accent1"/>
          </a:lnRef>
          <a:fillRef idx="1">
            <a:schemeClr val="lt1"/>
          </a:fillRef>
          <a:effectRef idx="0">
            <a:schemeClr val="accent1"/>
          </a:effectRef>
          <a:fontRef idx="minor">
            <a:schemeClr val="dk1"/>
          </a:fontRef>
        </p:style>
      </p:pic>
      <p:sp>
        <p:nvSpPr>
          <p:cNvPr id="29" name="Başlık 1">
            <a:extLst>
              <a:ext uri="{FF2B5EF4-FFF2-40B4-BE49-F238E27FC236}">
                <a16:creationId xmlns:a16="http://schemas.microsoft.com/office/drawing/2014/main" id="{0AFD2D76-14FB-40B1-8F28-8ACA17577F06}"/>
              </a:ext>
            </a:extLst>
          </p:cNvPr>
          <p:cNvSpPr txBox="1">
            <a:spLocks/>
          </p:cNvSpPr>
          <p:nvPr/>
        </p:nvSpPr>
        <p:spPr>
          <a:xfrm>
            <a:off x="700456" y="3534901"/>
            <a:ext cx="10920184" cy="2722616"/>
          </a:xfrm>
          <a:prstGeom prst="rect">
            <a:avLst/>
          </a:prstGeom>
          <a:solidFill>
            <a:schemeClr val="accent1">
              <a:lumMod val="40000"/>
              <a:lumOff val="60000"/>
            </a:schemeClr>
          </a:solidFill>
        </p:spPr>
        <p:style>
          <a:lnRef idx="2">
            <a:schemeClr val="dk1"/>
          </a:lnRef>
          <a:fillRef idx="1">
            <a:schemeClr val="lt1"/>
          </a:fillRef>
          <a:effectRef idx="0">
            <a:schemeClr val="dk1"/>
          </a:effectRef>
          <a:fontRef idx="minor">
            <a:schemeClr val="dk1"/>
          </a:fontRef>
        </p:style>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just" defTabSz="914400" rtl="0" eaLnBrk="1" fontAlgn="auto" latinLnBrk="0" hangingPunct="1">
              <a:lnSpc>
                <a:spcPct val="90000"/>
              </a:lnSpc>
              <a:spcBef>
                <a:spcPct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    Aşağıda yazılı işlemleri mobil (cep telefonu) veya bilgisayarınızdan gerçekleştirerek, sıra beklemeden, Başkanlığımıza gelmenize gerek kalmadan,  kendiniz başvuru yapabilirsiniz.</a:t>
            </a:r>
          </a:p>
          <a:p>
            <a:pPr marL="0" marR="0" lvl="0" indent="0" algn="just" defTabSz="914400" rtl="0" eaLnBrk="1" fontAlgn="auto" latinLnBrk="0" hangingPunct="1">
              <a:lnSpc>
                <a:spcPct val="90000"/>
              </a:lnSpc>
              <a:spcBef>
                <a:spcPct val="0"/>
              </a:spcBef>
              <a:spcAft>
                <a:spcPts val="0"/>
              </a:spcAft>
              <a:buClrTx/>
              <a:buSzTx/>
              <a:buFontTx/>
              <a:buNone/>
              <a:tabLst/>
              <a:defRPr/>
            </a:pPr>
            <a:endPar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90000"/>
              </a:lnSpc>
              <a:spcBef>
                <a:spcPct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    Başvurunuz sonucunda basılacak kimlik kartınızı, cep telefonunuza mesaj geldiği zaman  Üniversitemiz Ana Kampüsünde bulunan Ziraat Bankasından teslim alabilirsiniz. </a:t>
            </a:r>
          </a:p>
        </p:txBody>
      </p:sp>
      <p:pic>
        <p:nvPicPr>
          <p:cNvPr id="17" name="Resim 16">
            <a:extLst>
              <a:ext uri="{FF2B5EF4-FFF2-40B4-BE49-F238E27FC236}">
                <a16:creationId xmlns:a16="http://schemas.microsoft.com/office/drawing/2014/main" id="{0E5A3165-733B-4B3A-8A8B-38830C9BCE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25346" y="1913333"/>
            <a:ext cx="1760338" cy="1325098"/>
          </a:xfrm>
          <a:prstGeom prst="rect">
            <a:avLst/>
          </a:prstGeom>
        </p:spPr>
        <p:style>
          <a:lnRef idx="2">
            <a:schemeClr val="dk1"/>
          </a:lnRef>
          <a:fillRef idx="1">
            <a:schemeClr val="lt1"/>
          </a:fillRef>
          <a:effectRef idx="0">
            <a:schemeClr val="dk1"/>
          </a:effectRef>
          <a:fontRef idx="minor">
            <a:schemeClr val="dk1"/>
          </a:fontRef>
        </p:style>
      </p:pic>
      <p:sp>
        <p:nvSpPr>
          <p:cNvPr id="3" name="Alt Başlık 2">
            <a:extLst>
              <a:ext uri="{FF2B5EF4-FFF2-40B4-BE49-F238E27FC236}">
                <a16:creationId xmlns:a16="http://schemas.microsoft.com/office/drawing/2014/main" id="{459F2FCB-FDD7-154D-8138-437A0F486FB3}"/>
              </a:ext>
            </a:extLst>
          </p:cNvPr>
          <p:cNvSpPr txBox="1">
            <a:spLocks/>
          </p:cNvSpPr>
          <p:nvPr/>
        </p:nvSpPr>
        <p:spPr>
          <a:xfrm>
            <a:off x="2420626" y="403260"/>
            <a:ext cx="7029156" cy="892799"/>
          </a:xfrm>
          <a:prstGeom prst="rect">
            <a:avLst/>
          </a:prstGeom>
        </p:spPr>
        <p:style>
          <a:lnRef idx="2">
            <a:schemeClr val="dk1"/>
          </a:lnRef>
          <a:fillRef idx="1">
            <a:schemeClr val="lt1"/>
          </a:fillRef>
          <a:effectRef idx="0">
            <a:schemeClr val="dk1"/>
          </a:effectRef>
          <a:fontRef idx="minor">
            <a:schemeClr val="dk1"/>
          </a:fontRef>
        </p:style>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lnSpc>
                <a:spcPct val="100000"/>
              </a:lnSpc>
              <a:spcBef>
                <a:spcPct val="0"/>
              </a:spcBef>
              <a:buNone/>
            </a:pPr>
            <a:r>
              <a:rPr lang="tr-TR" sz="3200" b="1" dirty="0">
                <a:solidFill>
                  <a:srgbClr val="FF0000"/>
                </a:solidFill>
                <a:latin typeface="Calibri Light" panose="020F0302020204030204" pitchFamily="34" charset="0"/>
                <a:ea typeface="+mj-ea"/>
                <a:cs typeface="Calibri Light" panose="020F0302020204030204" pitchFamily="34" charset="0"/>
              </a:rPr>
              <a:t>Öğrenci Kimlik Kartı</a:t>
            </a:r>
          </a:p>
        </p:txBody>
      </p:sp>
    </p:spTree>
    <p:extLst>
      <p:ext uri="{BB962C8B-B14F-4D97-AF65-F5344CB8AC3E}">
        <p14:creationId xmlns:p14="http://schemas.microsoft.com/office/powerpoint/2010/main" val="15463998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43885EB7-22CA-DF55-3A3D-8D4E0CE05534}"/>
              </a:ext>
            </a:extLst>
          </p:cNvPr>
          <p:cNvPicPr>
            <a:picLocks noChangeAspect="1"/>
          </p:cNvPicPr>
          <p:nvPr/>
        </p:nvPicPr>
        <p:blipFill rotWithShape="1">
          <a:blip r:embed="rId2"/>
          <a:srcRect t="3628" b="4698"/>
          <a:stretch/>
        </p:blipFill>
        <p:spPr>
          <a:xfrm>
            <a:off x="124177" y="1485238"/>
            <a:ext cx="11943646" cy="5242940"/>
          </a:xfrm>
          <a:prstGeom prst="rect">
            <a:avLst/>
          </a:prstGeom>
        </p:spPr>
        <p:style>
          <a:lnRef idx="2">
            <a:schemeClr val="accent1"/>
          </a:lnRef>
          <a:fillRef idx="1">
            <a:schemeClr val="lt1"/>
          </a:fillRef>
          <a:effectRef idx="0">
            <a:schemeClr val="accent1"/>
          </a:effectRef>
          <a:fontRef idx="minor">
            <a:schemeClr val="dk1"/>
          </a:fontRef>
        </p:style>
      </p:pic>
      <p:sp>
        <p:nvSpPr>
          <p:cNvPr id="4" name="Oval 3">
            <a:extLst>
              <a:ext uri="{FF2B5EF4-FFF2-40B4-BE49-F238E27FC236}">
                <a16:creationId xmlns:a16="http://schemas.microsoft.com/office/drawing/2014/main" id="{0EC61265-FA39-E2BB-7166-D658426BEE90}"/>
              </a:ext>
            </a:extLst>
          </p:cNvPr>
          <p:cNvSpPr/>
          <p:nvPr/>
        </p:nvSpPr>
        <p:spPr>
          <a:xfrm>
            <a:off x="2596444" y="3007125"/>
            <a:ext cx="3759200" cy="2365637"/>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dirty="0"/>
              <a:t>Öğrenci İşleri Daire Başkanlığının  </a:t>
            </a:r>
            <a:r>
              <a:rPr lang="tr-TR" sz="2400" dirty="0">
                <a:solidFill>
                  <a:schemeClr val="tx1"/>
                </a:solidFill>
              </a:rPr>
              <a:t>Duyurular’ını </a:t>
            </a:r>
            <a:r>
              <a:rPr lang="tr-TR" sz="2400" dirty="0"/>
              <a:t>buradan takip edebilirsiniz.</a:t>
            </a:r>
          </a:p>
        </p:txBody>
      </p:sp>
      <p:sp>
        <p:nvSpPr>
          <p:cNvPr id="5" name="Oval 4">
            <a:extLst>
              <a:ext uri="{FF2B5EF4-FFF2-40B4-BE49-F238E27FC236}">
                <a16:creationId xmlns:a16="http://schemas.microsoft.com/office/drawing/2014/main" id="{A3A1087F-2F1B-1C87-792A-7C4E6936A444}"/>
              </a:ext>
            </a:extLst>
          </p:cNvPr>
          <p:cNvSpPr/>
          <p:nvPr/>
        </p:nvSpPr>
        <p:spPr>
          <a:xfrm>
            <a:off x="1207911" y="5531556"/>
            <a:ext cx="1546578" cy="587022"/>
          </a:xfrm>
          <a:prstGeom prst="ellipse">
            <a:avLst/>
          </a:prstGeom>
          <a:noFill/>
          <a:ln w="571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6" name="Düz Ok Bağlayıcısı 5">
            <a:extLst>
              <a:ext uri="{FF2B5EF4-FFF2-40B4-BE49-F238E27FC236}">
                <a16:creationId xmlns:a16="http://schemas.microsoft.com/office/drawing/2014/main" id="{90E391C7-D7D8-3BC7-1B80-C774BA9B0BD3}"/>
              </a:ext>
            </a:extLst>
          </p:cNvPr>
          <p:cNvCxnSpPr>
            <a:cxnSpLocks/>
          </p:cNvCxnSpPr>
          <p:nvPr/>
        </p:nvCxnSpPr>
        <p:spPr>
          <a:xfrm flipH="1">
            <a:off x="2125135" y="4806022"/>
            <a:ext cx="615244" cy="539564"/>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Başlık 1">
            <a:extLst>
              <a:ext uri="{FF2B5EF4-FFF2-40B4-BE49-F238E27FC236}">
                <a16:creationId xmlns:a16="http://schemas.microsoft.com/office/drawing/2014/main" id="{5E925F41-8B00-E53B-0446-DEF9D12981EA}"/>
              </a:ext>
            </a:extLst>
          </p:cNvPr>
          <p:cNvSpPr txBox="1">
            <a:spLocks/>
          </p:cNvSpPr>
          <p:nvPr/>
        </p:nvSpPr>
        <p:spPr>
          <a:xfrm>
            <a:off x="2414277" y="363539"/>
            <a:ext cx="6999111" cy="655463"/>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algn="ctr">
              <a:defRPr sz="2400"/>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tr-TR" sz="3200" b="1" dirty="0">
                <a:solidFill>
                  <a:schemeClr val="tx1"/>
                </a:solidFill>
              </a:rPr>
              <a:t> Öğrenci Duyuruları</a:t>
            </a:r>
          </a:p>
        </p:txBody>
      </p:sp>
      <p:pic>
        <p:nvPicPr>
          <p:cNvPr id="9" name="Resim 8">
            <a:extLst>
              <a:ext uri="{FF2B5EF4-FFF2-40B4-BE49-F238E27FC236}">
                <a16:creationId xmlns:a16="http://schemas.microsoft.com/office/drawing/2014/main" id="{ECF9120F-01D8-AFD5-7673-99E391D1193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2222" y="266613"/>
            <a:ext cx="1046777" cy="828662"/>
          </a:xfrm>
          <a:prstGeom prst="rect">
            <a:avLst/>
          </a:prstGeom>
          <a:noFill/>
        </p:spPr>
      </p:pic>
      <p:sp>
        <p:nvSpPr>
          <p:cNvPr id="10" name="Slayt Numarası Yer Tutucusu 9">
            <a:extLst>
              <a:ext uri="{FF2B5EF4-FFF2-40B4-BE49-F238E27FC236}">
                <a16:creationId xmlns:a16="http://schemas.microsoft.com/office/drawing/2014/main" id="{278AAD57-C8A4-00DD-914E-8AF366D688A5}"/>
              </a:ext>
            </a:extLst>
          </p:cNvPr>
          <p:cNvSpPr>
            <a:spLocks noGrp="1"/>
          </p:cNvSpPr>
          <p:nvPr>
            <p:ph type="sldNum" sz="quarter" idx="12"/>
          </p:nvPr>
        </p:nvSpPr>
        <p:spPr/>
        <p:txBody>
          <a:bodyPr/>
          <a:lstStyle/>
          <a:p>
            <a:fld id="{8EBC6BAF-969E-4A62-8392-EC9FE5D1E995}" type="slidenum">
              <a:rPr lang="tr-TR" smtClean="0"/>
              <a:t>9</a:t>
            </a:fld>
            <a:endParaRPr lang="tr-TR"/>
          </a:p>
        </p:txBody>
      </p:sp>
      <p:pic>
        <p:nvPicPr>
          <p:cNvPr id="11" name="Picture 6" descr="Duyuru. – Bayat Belediyesi">
            <a:extLst>
              <a:ext uri="{FF2B5EF4-FFF2-40B4-BE49-F238E27FC236}">
                <a16:creationId xmlns:a16="http://schemas.microsoft.com/office/drawing/2014/main" id="{46B7FB4D-3C7B-65CD-AC34-509F06ED8B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98667" y="129695"/>
            <a:ext cx="1569156" cy="1202226"/>
          </a:xfrm>
          <a:prstGeom prst="rect">
            <a:avLst/>
          </a:prstGeom>
        </p:spPr>
        <p:style>
          <a:lnRef idx="2">
            <a:schemeClr val="accent1"/>
          </a:lnRef>
          <a:fillRef idx="1">
            <a:schemeClr val="lt1"/>
          </a:fillRef>
          <a:effectRef idx="0">
            <a:schemeClr val="accent1"/>
          </a:effectRef>
          <a:fontRef idx="minor">
            <a:schemeClr val="dk1"/>
          </a:fontRef>
        </p:style>
      </p:pic>
    </p:spTree>
    <p:extLst>
      <p:ext uri="{BB962C8B-B14F-4D97-AF65-F5344CB8AC3E}">
        <p14:creationId xmlns:p14="http://schemas.microsoft.com/office/powerpoint/2010/main" val="364100937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8294908-8B00-4F58-BBBA-20F71A40A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4364C879-1404-4203-8E9D-CC5DE0A621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782" y="-1386168"/>
            <a:ext cx="2424873" cy="3611191"/>
          </a:xfrm>
          <a:custGeom>
            <a:avLst/>
            <a:gdLst>
              <a:gd name="connsiteX0" fmla="*/ 0 w 2424873"/>
              <a:gd name="connsiteY0" fmla="*/ 2424874 h 3611191"/>
              <a:gd name="connsiteX1" fmla="*/ 2424873 w 2424873"/>
              <a:gd name="connsiteY1" fmla="*/ 0 h 3611191"/>
              <a:gd name="connsiteX2" fmla="*/ 2424873 w 2424873"/>
              <a:gd name="connsiteY2" fmla="*/ 3611191 h 3611191"/>
              <a:gd name="connsiteX3" fmla="*/ 1186317 w 2424873"/>
              <a:gd name="connsiteY3" fmla="*/ 3611191 h 3611191"/>
            </a:gdLst>
            <a:ahLst/>
            <a:cxnLst>
              <a:cxn ang="0">
                <a:pos x="connsiteX0" y="connsiteY0"/>
              </a:cxn>
              <a:cxn ang="0">
                <a:pos x="connsiteX1" y="connsiteY1"/>
              </a:cxn>
              <a:cxn ang="0">
                <a:pos x="connsiteX2" y="connsiteY2"/>
              </a:cxn>
              <a:cxn ang="0">
                <a:pos x="connsiteX3" y="connsiteY3"/>
              </a:cxn>
            </a:cxnLst>
            <a:rect l="l" t="t" r="r" b="b"/>
            <a:pathLst>
              <a:path w="2424873" h="3611191">
                <a:moveTo>
                  <a:pt x="0" y="2424874"/>
                </a:moveTo>
                <a:lnTo>
                  <a:pt x="2424873" y="0"/>
                </a:lnTo>
                <a:lnTo>
                  <a:pt x="2424873" y="3611191"/>
                </a:lnTo>
                <a:lnTo>
                  <a:pt x="1186317" y="361119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4617302-4B0D-4351-A6BB-6F0930D94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571000" y="-338582"/>
            <a:ext cx="1635955" cy="1635955"/>
          </a:xfrm>
          <a:custGeom>
            <a:avLst/>
            <a:gdLst>
              <a:gd name="connsiteX0" fmla="*/ 0 w 1635955"/>
              <a:gd name="connsiteY0" fmla="*/ 957987 h 1635955"/>
              <a:gd name="connsiteX1" fmla="*/ 957987 w 1635955"/>
              <a:gd name="connsiteY1" fmla="*/ 0 h 1635955"/>
              <a:gd name="connsiteX2" fmla="*/ 1635955 w 1635955"/>
              <a:gd name="connsiteY2" fmla="*/ 0 h 1635955"/>
              <a:gd name="connsiteX3" fmla="*/ 1635955 w 1635955"/>
              <a:gd name="connsiteY3" fmla="*/ 1635955 h 1635955"/>
              <a:gd name="connsiteX4" fmla="*/ 0 w 1635955"/>
              <a:gd name="connsiteY4" fmla="*/ 1635955 h 1635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55" h="1635955">
                <a:moveTo>
                  <a:pt x="0" y="957987"/>
                </a:moveTo>
                <a:lnTo>
                  <a:pt x="957987" y="0"/>
                </a:lnTo>
                <a:lnTo>
                  <a:pt x="1635955" y="0"/>
                </a:lnTo>
                <a:lnTo>
                  <a:pt x="1635955" y="1635955"/>
                </a:lnTo>
                <a:lnTo>
                  <a:pt x="0" y="1635955"/>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DA2C7802-C2E0-4218-8F89-8DD7CCD2C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7985" y="-6588"/>
            <a:ext cx="4059393" cy="2548110"/>
          </a:xfrm>
          <a:custGeom>
            <a:avLst/>
            <a:gdLst>
              <a:gd name="connsiteX0" fmla="*/ 0 w 4059393"/>
              <a:gd name="connsiteY0" fmla="*/ 1511282 h 2548110"/>
              <a:gd name="connsiteX1" fmla="*/ 1511282 w 4059393"/>
              <a:gd name="connsiteY1" fmla="*/ 0 h 2548110"/>
              <a:gd name="connsiteX2" fmla="*/ 4059393 w 4059393"/>
              <a:gd name="connsiteY2" fmla="*/ 2548110 h 2548110"/>
              <a:gd name="connsiteX3" fmla="*/ 0 w 4059393"/>
              <a:gd name="connsiteY3" fmla="*/ 2548110 h 2548110"/>
            </a:gdLst>
            <a:ahLst/>
            <a:cxnLst>
              <a:cxn ang="0">
                <a:pos x="connsiteX0" y="connsiteY0"/>
              </a:cxn>
              <a:cxn ang="0">
                <a:pos x="connsiteX1" y="connsiteY1"/>
              </a:cxn>
              <a:cxn ang="0">
                <a:pos x="connsiteX2" y="connsiteY2"/>
              </a:cxn>
              <a:cxn ang="0">
                <a:pos x="connsiteX3" y="connsiteY3"/>
              </a:cxn>
            </a:cxnLst>
            <a:rect l="l" t="t" r="r" b="b"/>
            <a:pathLst>
              <a:path w="4059393" h="2548110">
                <a:moveTo>
                  <a:pt x="0" y="1511282"/>
                </a:moveTo>
                <a:lnTo>
                  <a:pt x="1511282" y="0"/>
                </a:lnTo>
                <a:lnTo>
                  <a:pt x="4059393" y="2548110"/>
                </a:lnTo>
                <a:lnTo>
                  <a:pt x="0" y="254811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A6D7111A-21E5-4EE9-8A78-10E5530F01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262924" y="1465780"/>
            <a:ext cx="1185708" cy="118570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A3969E80-A77B-49FC-9122-D89AFD5EE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9557" y="5198743"/>
            <a:ext cx="2444907" cy="2366116"/>
          </a:xfrm>
          <a:custGeom>
            <a:avLst/>
            <a:gdLst>
              <a:gd name="connsiteX0" fmla="*/ 0 w 2203753"/>
              <a:gd name="connsiteY0" fmla="*/ 0 h 2132734"/>
              <a:gd name="connsiteX1" fmla="*/ 2203753 w 2203753"/>
              <a:gd name="connsiteY1" fmla="*/ 0 h 2132734"/>
              <a:gd name="connsiteX2" fmla="*/ 2203753 w 2203753"/>
              <a:gd name="connsiteY2" fmla="*/ 576461 h 2132734"/>
              <a:gd name="connsiteX3" fmla="*/ 647480 w 2203753"/>
              <a:gd name="connsiteY3" fmla="*/ 2132734 h 2132734"/>
              <a:gd name="connsiteX4" fmla="*/ 0 w 2203753"/>
              <a:gd name="connsiteY4" fmla="*/ 1485255 h 2132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753" h="2132734">
                <a:moveTo>
                  <a:pt x="0" y="0"/>
                </a:moveTo>
                <a:lnTo>
                  <a:pt x="2203753" y="0"/>
                </a:lnTo>
                <a:lnTo>
                  <a:pt x="2203753" y="576461"/>
                </a:lnTo>
                <a:lnTo>
                  <a:pt x="647480" y="2132734"/>
                </a:lnTo>
                <a:lnTo>
                  <a:pt x="0" y="1485255"/>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1849CA57-76BD-4CF2-80BA-D7A46A01B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769787" y="5439893"/>
            <a:ext cx="928467" cy="928467"/>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35E9085E-E730-4768-83D4-6CB7E98971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401311" y="734311"/>
            <a:ext cx="5389379" cy="5389379"/>
          </a:xfrm>
          <a:custGeom>
            <a:avLst/>
            <a:gdLst>
              <a:gd name="connsiteX0" fmla="*/ 0 w 5389379"/>
              <a:gd name="connsiteY0" fmla="*/ 540040 h 5389379"/>
              <a:gd name="connsiteX1" fmla="*/ 540040 w 5389379"/>
              <a:gd name="connsiteY1" fmla="*/ 0 h 5389379"/>
              <a:gd name="connsiteX2" fmla="*/ 5389379 w 5389379"/>
              <a:gd name="connsiteY2" fmla="*/ 0 h 5389379"/>
              <a:gd name="connsiteX3" fmla="*/ 5389379 w 5389379"/>
              <a:gd name="connsiteY3" fmla="*/ 4838655 h 5389379"/>
              <a:gd name="connsiteX4" fmla="*/ 4838655 w 5389379"/>
              <a:gd name="connsiteY4" fmla="*/ 5389379 h 5389379"/>
              <a:gd name="connsiteX5" fmla="*/ 0 w 5389379"/>
              <a:gd name="connsiteY5" fmla="*/ 5389379 h 5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379" h="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973272FE-A474-4CAE-8CA2-BCC8B476C3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00283" y="33283"/>
            <a:ext cx="6791435" cy="6791435"/>
          </a:xfrm>
          <a:custGeom>
            <a:avLst/>
            <a:gdLst>
              <a:gd name="connsiteX0" fmla="*/ 1860938 w 6791435"/>
              <a:gd name="connsiteY0" fmla="*/ 81158 h 6791435"/>
              <a:gd name="connsiteX1" fmla="*/ 1942096 w 6791435"/>
              <a:gd name="connsiteY1" fmla="*/ 0 h 6791435"/>
              <a:gd name="connsiteX2" fmla="*/ 6791435 w 6791435"/>
              <a:gd name="connsiteY2" fmla="*/ 0 h 6791435"/>
              <a:gd name="connsiteX3" fmla="*/ 6791435 w 6791435"/>
              <a:gd name="connsiteY3" fmla="*/ 4838655 h 6791435"/>
              <a:gd name="connsiteX4" fmla="*/ 6710277 w 6791435"/>
              <a:gd name="connsiteY4" fmla="*/ 4919813 h 6791435"/>
              <a:gd name="connsiteX5" fmla="*/ 6710277 w 6791435"/>
              <a:gd name="connsiteY5" fmla="*/ 81158 h 6791435"/>
              <a:gd name="connsiteX6" fmla="*/ 0 w 6791435"/>
              <a:gd name="connsiteY6" fmla="*/ 1942096 h 6791435"/>
              <a:gd name="connsiteX7" fmla="*/ 81158 w 6791435"/>
              <a:gd name="connsiteY7" fmla="*/ 1860938 h 6791435"/>
              <a:gd name="connsiteX8" fmla="*/ 81158 w 6791435"/>
              <a:gd name="connsiteY8" fmla="*/ 6710277 h 6791435"/>
              <a:gd name="connsiteX9" fmla="*/ 4919813 w 6791435"/>
              <a:gd name="connsiteY9" fmla="*/ 6710277 h 6791435"/>
              <a:gd name="connsiteX10" fmla="*/ 4838655 w 6791435"/>
              <a:gd name="connsiteY10" fmla="*/ 6791435 h 6791435"/>
              <a:gd name="connsiteX11" fmla="*/ 0 w 6791435"/>
              <a:gd name="connsiteY11" fmla="*/ 6791435 h 679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1435" h="6791435">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E07981EA-05A6-437C-88D7-B377B92B03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9823" y="5457591"/>
            <a:ext cx="2231794" cy="2568811"/>
          </a:xfrm>
          <a:custGeom>
            <a:avLst/>
            <a:gdLst>
              <a:gd name="connsiteX0" fmla="*/ 0 w 2940086"/>
              <a:gd name="connsiteY0" fmla="*/ 0 h 3384061"/>
              <a:gd name="connsiteX1" fmla="*/ 2496112 w 2940086"/>
              <a:gd name="connsiteY1" fmla="*/ 0 h 3384061"/>
              <a:gd name="connsiteX2" fmla="*/ 2940086 w 2940086"/>
              <a:gd name="connsiteY2" fmla="*/ 443975 h 3384061"/>
              <a:gd name="connsiteX3" fmla="*/ 0 w 2940086"/>
              <a:gd name="connsiteY3" fmla="*/ 3384061 h 3384061"/>
            </a:gdLst>
            <a:ahLst/>
            <a:cxnLst>
              <a:cxn ang="0">
                <a:pos x="connsiteX0" y="connsiteY0"/>
              </a:cxn>
              <a:cxn ang="0">
                <a:pos x="connsiteX1" y="connsiteY1"/>
              </a:cxn>
              <a:cxn ang="0">
                <a:pos x="connsiteX2" y="connsiteY2"/>
              </a:cxn>
              <a:cxn ang="0">
                <a:pos x="connsiteX3" y="connsiteY3"/>
              </a:cxn>
            </a:cxnLst>
            <a:rect l="l" t="t" r="r" b="b"/>
            <a:pathLst>
              <a:path w="2940086" h="3384061">
                <a:moveTo>
                  <a:pt x="0" y="0"/>
                </a:moveTo>
                <a:lnTo>
                  <a:pt x="2496112" y="0"/>
                </a:lnTo>
                <a:lnTo>
                  <a:pt x="2940086" y="443975"/>
                </a:lnTo>
                <a:lnTo>
                  <a:pt x="0" y="338406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15E3C750-986E-4769-B1AE-49289FBEE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720059" y="5243545"/>
            <a:ext cx="959985" cy="95998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Resim 14">
            <a:extLst>
              <a:ext uri="{FF2B5EF4-FFF2-40B4-BE49-F238E27FC236}">
                <a16:creationId xmlns:a16="http://schemas.microsoft.com/office/drawing/2014/main" id="{16983038-0F39-4A82-8E5C-E8E1AA23DA61}"/>
              </a:ext>
            </a:extLst>
          </p:cNvPr>
          <p:cNvPicPr>
            <a:picLocks noChangeAspect="1"/>
          </p:cNvPicPr>
          <p:nvPr/>
        </p:nvPicPr>
        <p:blipFill>
          <a:blip r:embed="rId3"/>
          <a:stretch>
            <a:fillRect/>
          </a:stretch>
        </p:blipFill>
        <p:spPr>
          <a:xfrm>
            <a:off x="408942" y="340677"/>
            <a:ext cx="1361071" cy="1009593"/>
          </a:xfrm>
          <a:prstGeom prst="rect">
            <a:avLst/>
          </a:prstGeom>
          <a:scene3d>
            <a:camera prst="perspectiveRight"/>
            <a:lightRig rig="threePt" dir="t"/>
          </a:scene3d>
        </p:spPr>
        <p:style>
          <a:lnRef idx="2">
            <a:schemeClr val="accent1"/>
          </a:lnRef>
          <a:fillRef idx="1">
            <a:schemeClr val="lt1"/>
          </a:fillRef>
          <a:effectRef idx="0">
            <a:schemeClr val="accent1"/>
          </a:effectRef>
          <a:fontRef idx="minor">
            <a:schemeClr val="dk1"/>
          </a:fontRef>
        </p:style>
      </p:pic>
      <p:pic>
        <p:nvPicPr>
          <p:cNvPr id="6" name="Resim 5" descr="metin içeren bir resim&#10;&#10;Açıklama otomatik olarak oluşturuldu">
            <a:extLst>
              <a:ext uri="{FF2B5EF4-FFF2-40B4-BE49-F238E27FC236}">
                <a16:creationId xmlns:a16="http://schemas.microsoft.com/office/drawing/2014/main" id="{8BDDBFE2-EF1F-45A8-B8F1-DD14F0482D63}"/>
              </a:ext>
            </a:extLst>
          </p:cNvPr>
          <p:cNvPicPr>
            <a:picLocks noChangeAspect="1"/>
          </p:cNvPicPr>
          <p:nvPr/>
        </p:nvPicPr>
        <p:blipFill rotWithShape="1">
          <a:blip r:embed="rId4"/>
          <a:srcRect t="4051" b="9367"/>
          <a:stretch/>
        </p:blipFill>
        <p:spPr>
          <a:xfrm>
            <a:off x="919138" y="1917023"/>
            <a:ext cx="3744039" cy="4562837"/>
          </a:xfrm>
          <a:prstGeom prst="rect">
            <a:avLst/>
          </a:prstGeom>
          <a:ln/>
        </p:spPr>
        <p:style>
          <a:lnRef idx="2">
            <a:schemeClr val="dk1"/>
          </a:lnRef>
          <a:fillRef idx="1">
            <a:schemeClr val="lt1"/>
          </a:fillRef>
          <a:effectRef idx="0">
            <a:schemeClr val="dk1"/>
          </a:effectRef>
          <a:fontRef idx="minor">
            <a:schemeClr val="dk1"/>
          </a:fontRef>
        </p:style>
      </p:pic>
      <p:sp>
        <p:nvSpPr>
          <p:cNvPr id="21" name="Başlık 1">
            <a:extLst>
              <a:ext uri="{FF2B5EF4-FFF2-40B4-BE49-F238E27FC236}">
                <a16:creationId xmlns:a16="http://schemas.microsoft.com/office/drawing/2014/main" id="{949BAA6E-BEB4-4216-81C8-BF51546CC8C7}"/>
              </a:ext>
            </a:extLst>
          </p:cNvPr>
          <p:cNvSpPr txBox="1">
            <a:spLocks/>
          </p:cNvSpPr>
          <p:nvPr/>
        </p:nvSpPr>
        <p:spPr>
          <a:xfrm>
            <a:off x="5509667" y="3302169"/>
            <a:ext cx="6074243" cy="2921218"/>
          </a:xfrm>
          <a:prstGeom prst="rect">
            <a:avLst/>
          </a:prstGeom>
          <a:solidFill>
            <a:schemeClr val="accent4">
              <a:lumMod val="40000"/>
              <a:lumOff val="60000"/>
            </a:schemeClr>
          </a:solidFill>
        </p:spPr>
        <p:style>
          <a:lnRef idx="2">
            <a:schemeClr val="dk1"/>
          </a:lnRef>
          <a:fillRef idx="1">
            <a:schemeClr val="lt1"/>
          </a:fillRef>
          <a:effectRef idx="0">
            <a:schemeClr val="dk1"/>
          </a:effectRef>
          <a:fontRef idx="minor">
            <a:schemeClr val="dk1"/>
          </a:fontRef>
        </p:style>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just" defTabSz="914400" rtl="0" eaLnBrk="1" fontAlgn="auto" latinLnBrk="0" hangingPunct="1">
              <a:lnSpc>
                <a:spcPct val="90000"/>
              </a:lnSpc>
              <a:spcBef>
                <a:spcPct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  Cep telefonunuzda bulunan arama motoruna</a:t>
            </a:r>
          </a:p>
          <a:p>
            <a:pPr marL="0" marR="0" lvl="0" indent="0" algn="just" defTabSz="914400" rtl="0" eaLnBrk="1" fontAlgn="auto" latinLnBrk="0" hangingPunct="1">
              <a:lnSpc>
                <a:spcPct val="90000"/>
              </a:lnSpc>
              <a:spcBef>
                <a:spcPct val="0"/>
              </a:spcBef>
              <a:spcAft>
                <a:spcPts val="0"/>
              </a:spcAft>
              <a:buClrTx/>
              <a:buSzTx/>
              <a:buFontTx/>
              <a:buNone/>
              <a:tabLst/>
              <a:defRPr/>
            </a:pPr>
            <a:endPar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90000"/>
              </a:lnSpc>
              <a:spcBef>
                <a:spcPct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tr-TR" sz="2400" b="1" i="0" u="none" strike="noStrike" kern="1200" cap="none" spc="0" normalizeH="0" baseline="0" noProof="0" dirty="0" err="1">
                <a:ln>
                  <a:noFill/>
                </a:ln>
                <a:solidFill>
                  <a:srgbClr val="FF0000"/>
                </a:solidFill>
                <a:effectLst/>
                <a:uLnTx/>
                <a:uFillTx/>
                <a:latin typeface="Calibri" panose="020F0502020204030204"/>
                <a:ea typeface="+mn-ea"/>
                <a:cs typeface="+mn-cs"/>
              </a:rPr>
              <a:t>kbü</a:t>
            </a:r>
            <a:r>
              <a:rPr kumimoji="0" lang="tr-TR" sz="2400" b="1" i="0" u="none" strike="noStrike" kern="1200" cap="none" spc="0" normalizeH="0" baseline="0" noProof="0" dirty="0">
                <a:ln>
                  <a:noFill/>
                </a:ln>
                <a:solidFill>
                  <a:srgbClr val="FF0000"/>
                </a:solidFill>
                <a:effectLst/>
                <a:uLnTx/>
                <a:uFillTx/>
                <a:latin typeface="Calibri" panose="020F0502020204030204"/>
                <a:ea typeface="+mn-ea"/>
                <a:cs typeface="+mn-cs"/>
              </a:rPr>
              <a:t> öğrenci işleri </a:t>
            </a: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 yazarak</a:t>
            </a:r>
          </a:p>
          <a:p>
            <a:pPr marL="0" marR="0" lvl="0" indent="0" algn="just" defTabSz="914400" rtl="0" eaLnBrk="1" fontAlgn="auto" latinLnBrk="0" hangingPunct="1">
              <a:lnSpc>
                <a:spcPct val="90000"/>
              </a:lnSpc>
              <a:spcBef>
                <a:spcPct val="0"/>
              </a:spcBef>
              <a:spcAft>
                <a:spcPts val="0"/>
              </a:spcAft>
              <a:buClrTx/>
              <a:buSzTx/>
              <a:buFontTx/>
              <a:buNone/>
              <a:tabLst/>
              <a:defRPr/>
            </a:pPr>
            <a:endPar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90000"/>
              </a:lnSpc>
              <a:spcBef>
                <a:spcPct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     Başkanlığımızın internet web sayfasına giriş yapınız.</a:t>
            </a:r>
          </a:p>
        </p:txBody>
      </p:sp>
      <p:sp>
        <p:nvSpPr>
          <p:cNvPr id="2" name="Ok: Sağ 1">
            <a:extLst>
              <a:ext uri="{FF2B5EF4-FFF2-40B4-BE49-F238E27FC236}">
                <a16:creationId xmlns:a16="http://schemas.microsoft.com/office/drawing/2014/main" id="{4E7B6829-71CA-4A0E-BA54-2406B5F952B7}"/>
              </a:ext>
            </a:extLst>
          </p:cNvPr>
          <p:cNvSpPr/>
          <p:nvPr/>
        </p:nvSpPr>
        <p:spPr>
          <a:xfrm rot="1590852">
            <a:off x="3345862" y="2366848"/>
            <a:ext cx="2110793" cy="6313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240DFD61-5C32-4644-8CD1-3E2CE25CFB55}"/>
              </a:ext>
            </a:extLst>
          </p:cNvPr>
          <p:cNvSpPr/>
          <p:nvPr/>
        </p:nvSpPr>
        <p:spPr>
          <a:xfrm>
            <a:off x="7940811" y="1928898"/>
            <a:ext cx="1086712" cy="923330"/>
          </a:xfrm>
          <a:prstGeom prst="rect">
            <a:avLst/>
          </a:prstGeom>
          <a:ln w="38100"/>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1"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rPr>
              <a:t>1</a:t>
            </a:r>
          </a:p>
        </p:txBody>
      </p:sp>
      <p:sp>
        <p:nvSpPr>
          <p:cNvPr id="4" name="Alt Başlık 2">
            <a:extLst>
              <a:ext uri="{FF2B5EF4-FFF2-40B4-BE49-F238E27FC236}">
                <a16:creationId xmlns:a16="http://schemas.microsoft.com/office/drawing/2014/main" id="{FA06B981-B024-0EA8-83FF-F9388F46204C}"/>
              </a:ext>
            </a:extLst>
          </p:cNvPr>
          <p:cNvSpPr txBox="1">
            <a:spLocks/>
          </p:cNvSpPr>
          <p:nvPr/>
        </p:nvSpPr>
        <p:spPr>
          <a:xfrm>
            <a:off x="2860855" y="335756"/>
            <a:ext cx="7029156" cy="892799"/>
          </a:xfrm>
          <a:prstGeom prst="rect">
            <a:avLst/>
          </a:prstGeom>
        </p:spPr>
        <p:style>
          <a:lnRef idx="2">
            <a:schemeClr val="dk1"/>
          </a:lnRef>
          <a:fillRef idx="1">
            <a:schemeClr val="lt1"/>
          </a:fillRef>
          <a:effectRef idx="0">
            <a:schemeClr val="dk1"/>
          </a:effectRef>
          <a:fontRef idx="minor">
            <a:schemeClr val="dk1"/>
          </a:fontRef>
        </p:style>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lnSpc>
                <a:spcPct val="100000"/>
              </a:lnSpc>
              <a:spcBef>
                <a:spcPct val="0"/>
              </a:spcBef>
              <a:buNone/>
            </a:pPr>
            <a:r>
              <a:rPr lang="tr-TR" sz="3200" b="1" dirty="0">
                <a:solidFill>
                  <a:srgbClr val="FF0000"/>
                </a:solidFill>
                <a:latin typeface="Calibri Light" panose="020F0302020204030204" pitchFamily="34" charset="0"/>
                <a:ea typeface="+mj-ea"/>
                <a:cs typeface="Calibri Light" panose="020F0302020204030204" pitchFamily="34" charset="0"/>
              </a:rPr>
              <a:t>Öğrenci Kimlik Kartı</a:t>
            </a:r>
          </a:p>
        </p:txBody>
      </p:sp>
    </p:spTree>
    <p:extLst>
      <p:ext uri="{BB962C8B-B14F-4D97-AF65-F5344CB8AC3E}">
        <p14:creationId xmlns:p14="http://schemas.microsoft.com/office/powerpoint/2010/main" val="145782036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8294908-8B00-4F58-BBBA-20F71A40A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4364C879-1404-4203-8E9D-CC5DE0A621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782" y="-1386168"/>
            <a:ext cx="2424873" cy="3611191"/>
          </a:xfrm>
          <a:custGeom>
            <a:avLst/>
            <a:gdLst>
              <a:gd name="connsiteX0" fmla="*/ 0 w 2424873"/>
              <a:gd name="connsiteY0" fmla="*/ 2424874 h 3611191"/>
              <a:gd name="connsiteX1" fmla="*/ 2424873 w 2424873"/>
              <a:gd name="connsiteY1" fmla="*/ 0 h 3611191"/>
              <a:gd name="connsiteX2" fmla="*/ 2424873 w 2424873"/>
              <a:gd name="connsiteY2" fmla="*/ 3611191 h 3611191"/>
              <a:gd name="connsiteX3" fmla="*/ 1186317 w 2424873"/>
              <a:gd name="connsiteY3" fmla="*/ 3611191 h 3611191"/>
            </a:gdLst>
            <a:ahLst/>
            <a:cxnLst>
              <a:cxn ang="0">
                <a:pos x="connsiteX0" y="connsiteY0"/>
              </a:cxn>
              <a:cxn ang="0">
                <a:pos x="connsiteX1" y="connsiteY1"/>
              </a:cxn>
              <a:cxn ang="0">
                <a:pos x="connsiteX2" y="connsiteY2"/>
              </a:cxn>
              <a:cxn ang="0">
                <a:pos x="connsiteX3" y="connsiteY3"/>
              </a:cxn>
            </a:cxnLst>
            <a:rect l="l" t="t" r="r" b="b"/>
            <a:pathLst>
              <a:path w="2424873" h="3611191">
                <a:moveTo>
                  <a:pt x="0" y="2424874"/>
                </a:moveTo>
                <a:lnTo>
                  <a:pt x="2424873" y="0"/>
                </a:lnTo>
                <a:lnTo>
                  <a:pt x="2424873" y="3611191"/>
                </a:lnTo>
                <a:lnTo>
                  <a:pt x="1186317" y="361119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4617302-4B0D-4351-A6BB-6F0930D94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571000" y="-338582"/>
            <a:ext cx="1635955" cy="1635955"/>
          </a:xfrm>
          <a:custGeom>
            <a:avLst/>
            <a:gdLst>
              <a:gd name="connsiteX0" fmla="*/ 0 w 1635955"/>
              <a:gd name="connsiteY0" fmla="*/ 957987 h 1635955"/>
              <a:gd name="connsiteX1" fmla="*/ 957987 w 1635955"/>
              <a:gd name="connsiteY1" fmla="*/ 0 h 1635955"/>
              <a:gd name="connsiteX2" fmla="*/ 1635955 w 1635955"/>
              <a:gd name="connsiteY2" fmla="*/ 0 h 1635955"/>
              <a:gd name="connsiteX3" fmla="*/ 1635955 w 1635955"/>
              <a:gd name="connsiteY3" fmla="*/ 1635955 h 1635955"/>
              <a:gd name="connsiteX4" fmla="*/ 0 w 1635955"/>
              <a:gd name="connsiteY4" fmla="*/ 1635955 h 1635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55" h="1635955">
                <a:moveTo>
                  <a:pt x="0" y="957987"/>
                </a:moveTo>
                <a:lnTo>
                  <a:pt x="957987" y="0"/>
                </a:lnTo>
                <a:lnTo>
                  <a:pt x="1635955" y="0"/>
                </a:lnTo>
                <a:lnTo>
                  <a:pt x="1635955" y="1635955"/>
                </a:lnTo>
                <a:lnTo>
                  <a:pt x="0" y="1635955"/>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DA2C7802-C2E0-4218-8F89-8DD7CCD2C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7985" y="-6588"/>
            <a:ext cx="4059393" cy="2548110"/>
          </a:xfrm>
          <a:custGeom>
            <a:avLst/>
            <a:gdLst>
              <a:gd name="connsiteX0" fmla="*/ 0 w 4059393"/>
              <a:gd name="connsiteY0" fmla="*/ 1511282 h 2548110"/>
              <a:gd name="connsiteX1" fmla="*/ 1511282 w 4059393"/>
              <a:gd name="connsiteY1" fmla="*/ 0 h 2548110"/>
              <a:gd name="connsiteX2" fmla="*/ 4059393 w 4059393"/>
              <a:gd name="connsiteY2" fmla="*/ 2548110 h 2548110"/>
              <a:gd name="connsiteX3" fmla="*/ 0 w 4059393"/>
              <a:gd name="connsiteY3" fmla="*/ 2548110 h 2548110"/>
            </a:gdLst>
            <a:ahLst/>
            <a:cxnLst>
              <a:cxn ang="0">
                <a:pos x="connsiteX0" y="connsiteY0"/>
              </a:cxn>
              <a:cxn ang="0">
                <a:pos x="connsiteX1" y="connsiteY1"/>
              </a:cxn>
              <a:cxn ang="0">
                <a:pos x="connsiteX2" y="connsiteY2"/>
              </a:cxn>
              <a:cxn ang="0">
                <a:pos x="connsiteX3" y="connsiteY3"/>
              </a:cxn>
            </a:cxnLst>
            <a:rect l="l" t="t" r="r" b="b"/>
            <a:pathLst>
              <a:path w="4059393" h="2548110">
                <a:moveTo>
                  <a:pt x="0" y="1511282"/>
                </a:moveTo>
                <a:lnTo>
                  <a:pt x="1511282" y="0"/>
                </a:lnTo>
                <a:lnTo>
                  <a:pt x="4059393" y="2548110"/>
                </a:lnTo>
                <a:lnTo>
                  <a:pt x="0" y="254811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A6D7111A-21E5-4EE9-8A78-10E5530F01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262924" y="1465780"/>
            <a:ext cx="1185708" cy="118570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A3969E80-A77B-49FC-9122-D89AFD5EE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9557" y="5198743"/>
            <a:ext cx="2444907" cy="2366116"/>
          </a:xfrm>
          <a:custGeom>
            <a:avLst/>
            <a:gdLst>
              <a:gd name="connsiteX0" fmla="*/ 0 w 2203753"/>
              <a:gd name="connsiteY0" fmla="*/ 0 h 2132734"/>
              <a:gd name="connsiteX1" fmla="*/ 2203753 w 2203753"/>
              <a:gd name="connsiteY1" fmla="*/ 0 h 2132734"/>
              <a:gd name="connsiteX2" fmla="*/ 2203753 w 2203753"/>
              <a:gd name="connsiteY2" fmla="*/ 576461 h 2132734"/>
              <a:gd name="connsiteX3" fmla="*/ 647480 w 2203753"/>
              <a:gd name="connsiteY3" fmla="*/ 2132734 h 2132734"/>
              <a:gd name="connsiteX4" fmla="*/ 0 w 2203753"/>
              <a:gd name="connsiteY4" fmla="*/ 1485255 h 2132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753" h="2132734">
                <a:moveTo>
                  <a:pt x="0" y="0"/>
                </a:moveTo>
                <a:lnTo>
                  <a:pt x="2203753" y="0"/>
                </a:lnTo>
                <a:lnTo>
                  <a:pt x="2203753" y="576461"/>
                </a:lnTo>
                <a:lnTo>
                  <a:pt x="647480" y="2132734"/>
                </a:lnTo>
                <a:lnTo>
                  <a:pt x="0" y="1485255"/>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1849CA57-76BD-4CF2-80BA-D7A46A01B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769787" y="5439893"/>
            <a:ext cx="928467" cy="928467"/>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35E9085E-E730-4768-83D4-6CB7E98971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401311" y="734311"/>
            <a:ext cx="5389379" cy="5389379"/>
          </a:xfrm>
          <a:custGeom>
            <a:avLst/>
            <a:gdLst>
              <a:gd name="connsiteX0" fmla="*/ 0 w 5389379"/>
              <a:gd name="connsiteY0" fmla="*/ 540040 h 5389379"/>
              <a:gd name="connsiteX1" fmla="*/ 540040 w 5389379"/>
              <a:gd name="connsiteY1" fmla="*/ 0 h 5389379"/>
              <a:gd name="connsiteX2" fmla="*/ 5389379 w 5389379"/>
              <a:gd name="connsiteY2" fmla="*/ 0 h 5389379"/>
              <a:gd name="connsiteX3" fmla="*/ 5389379 w 5389379"/>
              <a:gd name="connsiteY3" fmla="*/ 4838655 h 5389379"/>
              <a:gd name="connsiteX4" fmla="*/ 4838655 w 5389379"/>
              <a:gd name="connsiteY4" fmla="*/ 5389379 h 5389379"/>
              <a:gd name="connsiteX5" fmla="*/ 0 w 5389379"/>
              <a:gd name="connsiteY5" fmla="*/ 5389379 h 5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379" h="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973272FE-A474-4CAE-8CA2-BCC8B476C3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00283" y="33283"/>
            <a:ext cx="6791435" cy="6791435"/>
          </a:xfrm>
          <a:custGeom>
            <a:avLst/>
            <a:gdLst>
              <a:gd name="connsiteX0" fmla="*/ 1860938 w 6791435"/>
              <a:gd name="connsiteY0" fmla="*/ 81158 h 6791435"/>
              <a:gd name="connsiteX1" fmla="*/ 1942096 w 6791435"/>
              <a:gd name="connsiteY1" fmla="*/ 0 h 6791435"/>
              <a:gd name="connsiteX2" fmla="*/ 6791435 w 6791435"/>
              <a:gd name="connsiteY2" fmla="*/ 0 h 6791435"/>
              <a:gd name="connsiteX3" fmla="*/ 6791435 w 6791435"/>
              <a:gd name="connsiteY3" fmla="*/ 4838655 h 6791435"/>
              <a:gd name="connsiteX4" fmla="*/ 6710277 w 6791435"/>
              <a:gd name="connsiteY4" fmla="*/ 4919813 h 6791435"/>
              <a:gd name="connsiteX5" fmla="*/ 6710277 w 6791435"/>
              <a:gd name="connsiteY5" fmla="*/ 81158 h 6791435"/>
              <a:gd name="connsiteX6" fmla="*/ 0 w 6791435"/>
              <a:gd name="connsiteY6" fmla="*/ 1942096 h 6791435"/>
              <a:gd name="connsiteX7" fmla="*/ 81158 w 6791435"/>
              <a:gd name="connsiteY7" fmla="*/ 1860938 h 6791435"/>
              <a:gd name="connsiteX8" fmla="*/ 81158 w 6791435"/>
              <a:gd name="connsiteY8" fmla="*/ 6710277 h 6791435"/>
              <a:gd name="connsiteX9" fmla="*/ 4919813 w 6791435"/>
              <a:gd name="connsiteY9" fmla="*/ 6710277 h 6791435"/>
              <a:gd name="connsiteX10" fmla="*/ 4838655 w 6791435"/>
              <a:gd name="connsiteY10" fmla="*/ 6791435 h 6791435"/>
              <a:gd name="connsiteX11" fmla="*/ 0 w 6791435"/>
              <a:gd name="connsiteY11" fmla="*/ 6791435 h 679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1435" h="6791435">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E07981EA-05A6-437C-88D7-B377B92B03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9823" y="5457591"/>
            <a:ext cx="2231794" cy="2568811"/>
          </a:xfrm>
          <a:custGeom>
            <a:avLst/>
            <a:gdLst>
              <a:gd name="connsiteX0" fmla="*/ 0 w 2940086"/>
              <a:gd name="connsiteY0" fmla="*/ 0 h 3384061"/>
              <a:gd name="connsiteX1" fmla="*/ 2496112 w 2940086"/>
              <a:gd name="connsiteY1" fmla="*/ 0 h 3384061"/>
              <a:gd name="connsiteX2" fmla="*/ 2940086 w 2940086"/>
              <a:gd name="connsiteY2" fmla="*/ 443975 h 3384061"/>
              <a:gd name="connsiteX3" fmla="*/ 0 w 2940086"/>
              <a:gd name="connsiteY3" fmla="*/ 3384061 h 3384061"/>
            </a:gdLst>
            <a:ahLst/>
            <a:cxnLst>
              <a:cxn ang="0">
                <a:pos x="connsiteX0" y="connsiteY0"/>
              </a:cxn>
              <a:cxn ang="0">
                <a:pos x="connsiteX1" y="connsiteY1"/>
              </a:cxn>
              <a:cxn ang="0">
                <a:pos x="connsiteX2" y="connsiteY2"/>
              </a:cxn>
              <a:cxn ang="0">
                <a:pos x="connsiteX3" y="connsiteY3"/>
              </a:cxn>
            </a:cxnLst>
            <a:rect l="l" t="t" r="r" b="b"/>
            <a:pathLst>
              <a:path w="2940086" h="3384061">
                <a:moveTo>
                  <a:pt x="0" y="0"/>
                </a:moveTo>
                <a:lnTo>
                  <a:pt x="2496112" y="0"/>
                </a:lnTo>
                <a:lnTo>
                  <a:pt x="2940086" y="443975"/>
                </a:lnTo>
                <a:lnTo>
                  <a:pt x="0" y="338406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15E3C750-986E-4769-B1AE-49289FBEE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720059" y="5243545"/>
            <a:ext cx="959985" cy="95998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Resim 14">
            <a:extLst>
              <a:ext uri="{FF2B5EF4-FFF2-40B4-BE49-F238E27FC236}">
                <a16:creationId xmlns:a16="http://schemas.microsoft.com/office/drawing/2014/main" id="{16983038-0F39-4A82-8E5C-E8E1AA23DA61}"/>
              </a:ext>
            </a:extLst>
          </p:cNvPr>
          <p:cNvPicPr>
            <a:picLocks noChangeAspect="1"/>
          </p:cNvPicPr>
          <p:nvPr/>
        </p:nvPicPr>
        <p:blipFill>
          <a:blip r:embed="rId3"/>
          <a:stretch>
            <a:fillRect/>
          </a:stretch>
        </p:blipFill>
        <p:spPr>
          <a:xfrm>
            <a:off x="408942" y="340677"/>
            <a:ext cx="1361071" cy="1009593"/>
          </a:xfrm>
          <a:prstGeom prst="rect">
            <a:avLst/>
          </a:prstGeom>
          <a:scene3d>
            <a:camera prst="perspectiveRight"/>
            <a:lightRig rig="threePt" dir="t"/>
          </a:scene3d>
        </p:spPr>
        <p:style>
          <a:lnRef idx="2">
            <a:schemeClr val="accent1"/>
          </a:lnRef>
          <a:fillRef idx="1">
            <a:schemeClr val="lt1"/>
          </a:fillRef>
          <a:effectRef idx="0">
            <a:schemeClr val="accent1"/>
          </a:effectRef>
          <a:fontRef idx="minor">
            <a:schemeClr val="dk1"/>
          </a:fontRef>
        </p:style>
      </p:pic>
      <p:sp>
        <p:nvSpPr>
          <p:cNvPr id="21" name="Başlık 1">
            <a:extLst>
              <a:ext uri="{FF2B5EF4-FFF2-40B4-BE49-F238E27FC236}">
                <a16:creationId xmlns:a16="http://schemas.microsoft.com/office/drawing/2014/main" id="{949BAA6E-BEB4-4216-81C8-BF51546CC8C7}"/>
              </a:ext>
            </a:extLst>
          </p:cNvPr>
          <p:cNvSpPr txBox="1">
            <a:spLocks/>
          </p:cNvSpPr>
          <p:nvPr/>
        </p:nvSpPr>
        <p:spPr>
          <a:xfrm>
            <a:off x="4374473" y="3236365"/>
            <a:ext cx="1635458" cy="1130662"/>
          </a:xfrm>
          <a:prstGeom prst="rect">
            <a:avLst/>
          </a:prstGeom>
          <a:solidFill>
            <a:schemeClr val="accent4">
              <a:lumMod val="40000"/>
              <a:lumOff val="60000"/>
            </a:schemeClr>
          </a:solidFill>
        </p:spPr>
        <p:style>
          <a:lnRef idx="2">
            <a:schemeClr val="dk1"/>
          </a:lnRef>
          <a:fillRef idx="1">
            <a:schemeClr val="lt1"/>
          </a:fillRef>
          <a:effectRef idx="0">
            <a:schemeClr val="dk1"/>
          </a:effectRef>
          <a:fontRef idx="minor">
            <a:schemeClr val="dk1"/>
          </a:fontRef>
        </p:style>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tr-TR" sz="2400" b="1" i="0" u="none" strike="noStrike" kern="1200" cap="none" spc="0" normalizeH="0" baseline="0" noProof="0" dirty="0">
                <a:ln>
                  <a:noFill/>
                </a:ln>
                <a:solidFill>
                  <a:srgbClr val="FF0000"/>
                </a:solidFill>
                <a:effectLst/>
                <a:uLnTx/>
                <a:uFillTx/>
                <a:latin typeface="Calibri" panose="020F0502020204030204"/>
                <a:ea typeface="+mn-ea"/>
                <a:cs typeface="+mn-cs"/>
              </a:rPr>
              <a:t>Menü</a:t>
            </a: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 sekmesini tıklayınız.</a:t>
            </a:r>
          </a:p>
        </p:txBody>
      </p:sp>
      <p:pic>
        <p:nvPicPr>
          <p:cNvPr id="3" name="Resim 2">
            <a:extLst>
              <a:ext uri="{FF2B5EF4-FFF2-40B4-BE49-F238E27FC236}">
                <a16:creationId xmlns:a16="http://schemas.microsoft.com/office/drawing/2014/main" id="{1B139E99-188F-497A-9D8C-FDFF6C6C5CB7}"/>
              </a:ext>
            </a:extLst>
          </p:cNvPr>
          <p:cNvPicPr>
            <a:picLocks noChangeAspect="1"/>
          </p:cNvPicPr>
          <p:nvPr/>
        </p:nvPicPr>
        <p:blipFill rotWithShape="1">
          <a:blip r:embed="rId4"/>
          <a:srcRect t="14728" b="14821"/>
          <a:stretch/>
        </p:blipFill>
        <p:spPr>
          <a:xfrm>
            <a:off x="601209" y="1809727"/>
            <a:ext cx="3300871" cy="4831524"/>
          </a:xfrm>
          <a:prstGeom prst="rect">
            <a:avLst/>
          </a:prstGeom>
          <a:ln/>
        </p:spPr>
        <p:style>
          <a:lnRef idx="2">
            <a:schemeClr val="dk1"/>
          </a:lnRef>
          <a:fillRef idx="1">
            <a:schemeClr val="lt1"/>
          </a:fillRef>
          <a:effectRef idx="0">
            <a:schemeClr val="dk1"/>
          </a:effectRef>
          <a:fontRef idx="minor">
            <a:schemeClr val="dk1"/>
          </a:fontRef>
        </p:style>
      </p:pic>
      <p:sp>
        <p:nvSpPr>
          <p:cNvPr id="17" name="Ok: Sağ 16">
            <a:extLst>
              <a:ext uri="{FF2B5EF4-FFF2-40B4-BE49-F238E27FC236}">
                <a16:creationId xmlns:a16="http://schemas.microsoft.com/office/drawing/2014/main" id="{E819E9E8-801E-4603-8B2E-91A274418E99}"/>
              </a:ext>
            </a:extLst>
          </p:cNvPr>
          <p:cNvSpPr/>
          <p:nvPr/>
        </p:nvSpPr>
        <p:spPr>
          <a:xfrm rot="19648633">
            <a:off x="2719401" y="4601725"/>
            <a:ext cx="1828403" cy="71519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Dikdörtgen 22">
            <a:extLst>
              <a:ext uri="{FF2B5EF4-FFF2-40B4-BE49-F238E27FC236}">
                <a16:creationId xmlns:a16="http://schemas.microsoft.com/office/drawing/2014/main" id="{CB0EE8DB-AF8D-4C0B-8323-FD07500D238D}"/>
              </a:ext>
            </a:extLst>
          </p:cNvPr>
          <p:cNvSpPr/>
          <p:nvPr/>
        </p:nvSpPr>
        <p:spPr>
          <a:xfrm>
            <a:off x="4594601" y="1838049"/>
            <a:ext cx="1086712" cy="923330"/>
          </a:xfrm>
          <a:prstGeom prst="rect">
            <a:avLst/>
          </a:prstGeom>
          <a:ln w="38100"/>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1"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rPr>
              <a:t>2</a:t>
            </a:r>
          </a:p>
        </p:txBody>
      </p:sp>
      <p:pic>
        <p:nvPicPr>
          <p:cNvPr id="25" name="Resim 24">
            <a:extLst>
              <a:ext uri="{FF2B5EF4-FFF2-40B4-BE49-F238E27FC236}">
                <a16:creationId xmlns:a16="http://schemas.microsoft.com/office/drawing/2014/main" id="{BAEEEF60-750B-4B96-BF38-2480CF4DEAE5}"/>
              </a:ext>
            </a:extLst>
          </p:cNvPr>
          <p:cNvPicPr>
            <a:picLocks noChangeAspect="1"/>
          </p:cNvPicPr>
          <p:nvPr/>
        </p:nvPicPr>
        <p:blipFill rotWithShape="1">
          <a:blip r:embed="rId5"/>
          <a:srcRect t="3875" b="4336"/>
          <a:stretch/>
        </p:blipFill>
        <p:spPr>
          <a:xfrm>
            <a:off x="6505633" y="1857629"/>
            <a:ext cx="3367627" cy="4703023"/>
          </a:xfrm>
          <a:prstGeom prst="rect">
            <a:avLst/>
          </a:prstGeom>
        </p:spPr>
        <p:style>
          <a:lnRef idx="2">
            <a:schemeClr val="dk1"/>
          </a:lnRef>
          <a:fillRef idx="1">
            <a:schemeClr val="lt1"/>
          </a:fillRef>
          <a:effectRef idx="0">
            <a:schemeClr val="dk1"/>
          </a:effectRef>
          <a:fontRef idx="minor">
            <a:schemeClr val="dk1"/>
          </a:fontRef>
        </p:style>
      </p:pic>
      <p:sp>
        <p:nvSpPr>
          <p:cNvPr id="27" name="Dikdörtgen 26">
            <a:extLst>
              <a:ext uri="{FF2B5EF4-FFF2-40B4-BE49-F238E27FC236}">
                <a16:creationId xmlns:a16="http://schemas.microsoft.com/office/drawing/2014/main" id="{A06AC273-C9F9-45B6-8007-8694821829F2}"/>
              </a:ext>
            </a:extLst>
          </p:cNvPr>
          <p:cNvSpPr/>
          <p:nvPr/>
        </p:nvSpPr>
        <p:spPr>
          <a:xfrm>
            <a:off x="10458423" y="1857550"/>
            <a:ext cx="1086712" cy="923330"/>
          </a:xfrm>
          <a:prstGeom prst="rect">
            <a:avLst/>
          </a:prstGeom>
          <a:ln w="38100"/>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1"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rPr>
              <a:t>3</a:t>
            </a:r>
          </a:p>
        </p:txBody>
      </p:sp>
      <p:sp>
        <p:nvSpPr>
          <p:cNvPr id="29" name="Başlık 1">
            <a:extLst>
              <a:ext uri="{FF2B5EF4-FFF2-40B4-BE49-F238E27FC236}">
                <a16:creationId xmlns:a16="http://schemas.microsoft.com/office/drawing/2014/main" id="{F4A580ED-CA77-4BA1-BDB4-A270EAB55119}"/>
              </a:ext>
            </a:extLst>
          </p:cNvPr>
          <p:cNvSpPr txBox="1">
            <a:spLocks/>
          </p:cNvSpPr>
          <p:nvPr/>
        </p:nvSpPr>
        <p:spPr>
          <a:xfrm>
            <a:off x="10143391" y="3236365"/>
            <a:ext cx="1760751" cy="1607425"/>
          </a:xfrm>
          <a:prstGeom prst="rect">
            <a:avLst/>
          </a:prstGeom>
          <a:solidFill>
            <a:schemeClr val="accent4">
              <a:lumMod val="40000"/>
              <a:lumOff val="60000"/>
            </a:schemeClr>
          </a:solidFill>
        </p:spPr>
        <p:style>
          <a:lnRef idx="2">
            <a:schemeClr val="dk1"/>
          </a:lnRef>
          <a:fillRef idx="1">
            <a:schemeClr val="lt1"/>
          </a:fillRef>
          <a:effectRef idx="0">
            <a:schemeClr val="dk1"/>
          </a:effectRef>
          <a:fontRef idx="minor">
            <a:schemeClr val="dk1"/>
          </a:fontRef>
        </p:style>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tr-TR" sz="2400" b="1" i="0" u="none" strike="noStrike" kern="1200" cap="none" spc="0" normalizeH="0" baseline="0" noProof="0" dirty="0">
                <a:ln>
                  <a:noFill/>
                </a:ln>
                <a:solidFill>
                  <a:srgbClr val="FF0000"/>
                </a:solidFill>
                <a:effectLst/>
                <a:uLnTx/>
                <a:uFillTx/>
                <a:latin typeface="Calibri" panose="020F0502020204030204"/>
                <a:ea typeface="+mn-ea"/>
                <a:cs typeface="+mn-cs"/>
              </a:rPr>
              <a:t>Öğrenci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tr-TR" sz="2400" b="1" i="0" u="none" strike="noStrike" kern="1200" cap="none" spc="0" normalizeH="0" baseline="0" noProof="0" dirty="0">
                <a:ln>
                  <a:noFill/>
                </a:ln>
                <a:solidFill>
                  <a:srgbClr val="FF0000"/>
                </a:solidFill>
                <a:effectLst/>
                <a:uLnTx/>
                <a:uFillTx/>
                <a:latin typeface="Calibri" panose="020F0502020204030204"/>
                <a:ea typeface="+mn-ea"/>
                <a:cs typeface="+mn-cs"/>
              </a:rPr>
              <a:t>Kartı Talebi </a:t>
            </a: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sekmesini tıklayınız.</a:t>
            </a:r>
          </a:p>
        </p:txBody>
      </p:sp>
      <p:sp>
        <p:nvSpPr>
          <p:cNvPr id="30" name="Ok: Sağ 29">
            <a:extLst>
              <a:ext uri="{FF2B5EF4-FFF2-40B4-BE49-F238E27FC236}">
                <a16:creationId xmlns:a16="http://schemas.microsoft.com/office/drawing/2014/main" id="{A5F38D19-23E2-4D85-96FF-061D53A31C52}"/>
              </a:ext>
            </a:extLst>
          </p:cNvPr>
          <p:cNvSpPr/>
          <p:nvPr/>
        </p:nvSpPr>
        <p:spPr>
          <a:xfrm rot="19189727">
            <a:off x="8483450" y="5218948"/>
            <a:ext cx="1955876" cy="71519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Alt Başlık 2">
            <a:extLst>
              <a:ext uri="{FF2B5EF4-FFF2-40B4-BE49-F238E27FC236}">
                <a16:creationId xmlns:a16="http://schemas.microsoft.com/office/drawing/2014/main" id="{01D69559-91D4-6F4E-9E5D-943B266276BE}"/>
              </a:ext>
            </a:extLst>
          </p:cNvPr>
          <p:cNvSpPr txBox="1">
            <a:spLocks/>
          </p:cNvSpPr>
          <p:nvPr/>
        </p:nvSpPr>
        <p:spPr>
          <a:xfrm>
            <a:off x="2844104" y="278984"/>
            <a:ext cx="7029156" cy="892799"/>
          </a:xfrm>
          <a:prstGeom prst="rect">
            <a:avLst/>
          </a:prstGeom>
        </p:spPr>
        <p:style>
          <a:lnRef idx="2">
            <a:schemeClr val="dk1"/>
          </a:lnRef>
          <a:fillRef idx="1">
            <a:schemeClr val="lt1"/>
          </a:fillRef>
          <a:effectRef idx="0">
            <a:schemeClr val="dk1"/>
          </a:effectRef>
          <a:fontRef idx="minor">
            <a:schemeClr val="dk1"/>
          </a:fontRef>
        </p:style>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lnSpc>
                <a:spcPct val="100000"/>
              </a:lnSpc>
              <a:spcBef>
                <a:spcPct val="0"/>
              </a:spcBef>
              <a:buNone/>
            </a:pPr>
            <a:r>
              <a:rPr lang="tr-TR" sz="3200" b="1" dirty="0">
                <a:solidFill>
                  <a:srgbClr val="FF0000"/>
                </a:solidFill>
                <a:latin typeface="Calibri Light" panose="020F0302020204030204" pitchFamily="34" charset="0"/>
                <a:ea typeface="+mj-ea"/>
                <a:cs typeface="Calibri Light" panose="020F0302020204030204" pitchFamily="34" charset="0"/>
              </a:rPr>
              <a:t>Öğrenci Kimlik Kartı</a:t>
            </a:r>
          </a:p>
        </p:txBody>
      </p:sp>
    </p:spTree>
    <p:extLst>
      <p:ext uri="{BB962C8B-B14F-4D97-AF65-F5344CB8AC3E}">
        <p14:creationId xmlns:p14="http://schemas.microsoft.com/office/powerpoint/2010/main" val="116193174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8294908-8B00-4F58-BBBA-20F71A40A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4364C879-1404-4203-8E9D-CC5DE0A621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782" y="-1386168"/>
            <a:ext cx="2424873" cy="3611191"/>
          </a:xfrm>
          <a:custGeom>
            <a:avLst/>
            <a:gdLst>
              <a:gd name="connsiteX0" fmla="*/ 0 w 2424873"/>
              <a:gd name="connsiteY0" fmla="*/ 2424874 h 3611191"/>
              <a:gd name="connsiteX1" fmla="*/ 2424873 w 2424873"/>
              <a:gd name="connsiteY1" fmla="*/ 0 h 3611191"/>
              <a:gd name="connsiteX2" fmla="*/ 2424873 w 2424873"/>
              <a:gd name="connsiteY2" fmla="*/ 3611191 h 3611191"/>
              <a:gd name="connsiteX3" fmla="*/ 1186317 w 2424873"/>
              <a:gd name="connsiteY3" fmla="*/ 3611191 h 3611191"/>
            </a:gdLst>
            <a:ahLst/>
            <a:cxnLst>
              <a:cxn ang="0">
                <a:pos x="connsiteX0" y="connsiteY0"/>
              </a:cxn>
              <a:cxn ang="0">
                <a:pos x="connsiteX1" y="connsiteY1"/>
              </a:cxn>
              <a:cxn ang="0">
                <a:pos x="connsiteX2" y="connsiteY2"/>
              </a:cxn>
              <a:cxn ang="0">
                <a:pos x="connsiteX3" y="connsiteY3"/>
              </a:cxn>
            </a:cxnLst>
            <a:rect l="l" t="t" r="r" b="b"/>
            <a:pathLst>
              <a:path w="2424873" h="3611191">
                <a:moveTo>
                  <a:pt x="0" y="2424874"/>
                </a:moveTo>
                <a:lnTo>
                  <a:pt x="2424873" y="0"/>
                </a:lnTo>
                <a:lnTo>
                  <a:pt x="2424873" y="3611191"/>
                </a:lnTo>
                <a:lnTo>
                  <a:pt x="1186317" y="361119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4617302-4B0D-4351-A6BB-6F0930D94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571000" y="-338582"/>
            <a:ext cx="1635955" cy="1635955"/>
          </a:xfrm>
          <a:custGeom>
            <a:avLst/>
            <a:gdLst>
              <a:gd name="connsiteX0" fmla="*/ 0 w 1635955"/>
              <a:gd name="connsiteY0" fmla="*/ 957987 h 1635955"/>
              <a:gd name="connsiteX1" fmla="*/ 957987 w 1635955"/>
              <a:gd name="connsiteY1" fmla="*/ 0 h 1635955"/>
              <a:gd name="connsiteX2" fmla="*/ 1635955 w 1635955"/>
              <a:gd name="connsiteY2" fmla="*/ 0 h 1635955"/>
              <a:gd name="connsiteX3" fmla="*/ 1635955 w 1635955"/>
              <a:gd name="connsiteY3" fmla="*/ 1635955 h 1635955"/>
              <a:gd name="connsiteX4" fmla="*/ 0 w 1635955"/>
              <a:gd name="connsiteY4" fmla="*/ 1635955 h 1635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55" h="1635955">
                <a:moveTo>
                  <a:pt x="0" y="957987"/>
                </a:moveTo>
                <a:lnTo>
                  <a:pt x="957987" y="0"/>
                </a:lnTo>
                <a:lnTo>
                  <a:pt x="1635955" y="0"/>
                </a:lnTo>
                <a:lnTo>
                  <a:pt x="1635955" y="1635955"/>
                </a:lnTo>
                <a:lnTo>
                  <a:pt x="0" y="1635955"/>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DA2C7802-C2E0-4218-8F89-8DD7CCD2C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7985" y="-6588"/>
            <a:ext cx="4059393" cy="2548110"/>
          </a:xfrm>
          <a:custGeom>
            <a:avLst/>
            <a:gdLst>
              <a:gd name="connsiteX0" fmla="*/ 0 w 4059393"/>
              <a:gd name="connsiteY0" fmla="*/ 1511282 h 2548110"/>
              <a:gd name="connsiteX1" fmla="*/ 1511282 w 4059393"/>
              <a:gd name="connsiteY1" fmla="*/ 0 h 2548110"/>
              <a:gd name="connsiteX2" fmla="*/ 4059393 w 4059393"/>
              <a:gd name="connsiteY2" fmla="*/ 2548110 h 2548110"/>
              <a:gd name="connsiteX3" fmla="*/ 0 w 4059393"/>
              <a:gd name="connsiteY3" fmla="*/ 2548110 h 2548110"/>
            </a:gdLst>
            <a:ahLst/>
            <a:cxnLst>
              <a:cxn ang="0">
                <a:pos x="connsiteX0" y="connsiteY0"/>
              </a:cxn>
              <a:cxn ang="0">
                <a:pos x="connsiteX1" y="connsiteY1"/>
              </a:cxn>
              <a:cxn ang="0">
                <a:pos x="connsiteX2" y="connsiteY2"/>
              </a:cxn>
              <a:cxn ang="0">
                <a:pos x="connsiteX3" y="connsiteY3"/>
              </a:cxn>
            </a:cxnLst>
            <a:rect l="l" t="t" r="r" b="b"/>
            <a:pathLst>
              <a:path w="4059393" h="2548110">
                <a:moveTo>
                  <a:pt x="0" y="1511282"/>
                </a:moveTo>
                <a:lnTo>
                  <a:pt x="1511282" y="0"/>
                </a:lnTo>
                <a:lnTo>
                  <a:pt x="4059393" y="2548110"/>
                </a:lnTo>
                <a:lnTo>
                  <a:pt x="0" y="254811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A6D7111A-21E5-4EE9-8A78-10E5530F01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262924" y="1465780"/>
            <a:ext cx="1185708" cy="118570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A3969E80-A77B-49FC-9122-D89AFD5EE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9557" y="5198743"/>
            <a:ext cx="2444907" cy="2366116"/>
          </a:xfrm>
          <a:custGeom>
            <a:avLst/>
            <a:gdLst>
              <a:gd name="connsiteX0" fmla="*/ 0 w 2203753"/>
              <a:gd name="connsiteY0" fmla="*/ 0 h 2132734"/>
              <a:gd name="connsiteX1" fmla="*/ 2203753 w 2203753"/>
              <a:gd name="connsiteY1" fmla="*/ 0 h 2132734"/>
              <a:gd name="connsiteX2" fmla="*/ 2203753 w 2203753"/>
              <a:gd name="connsiteY2" fmla="*/ 576461 h 2132734"/>
              <a:gd name="connsiteX3" fmla="*/ 647480 w 2203753"/>
              <a:gd name="connsiteY3" fmla="*/ 2132734 h 2132734"/>
              <a:gd name="connsiteX4" fmla="*/ 0 w 2203753"/>
              <a:gd name="connsiteY4" fmla="*/ 1485255 h 2132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753" h="2132734">
                <a:moveTo>
                  <a:pt x="0" y="0"/>
                </a:moveTo>
                <a:lnTo>
                  <a:pt x="2203753" y="0"/>
                </a:lnTo>
                <a:lnTo>
                  <a:pt x="2203753" y="576461"/>
                </a:lnTo>
                <a:lnTo>
                  <a:pt x="647480" y="2132734"/>
                </a:lnTo>
                <a:lnTo>
                  <a:pt x="0" y="1485255"/>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1849CA57-76BD-4CF2-80BA-D7A46A01B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769787" y="5439893"/>
            <a:ext cx="928467" cy="928467"/>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35E9085E-E730-4768-83D4-6CB7E98971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401311" y="734311"/>
            <a:ext cx="5389379" cy="5389379"/>
          </a:xfrm>
          <a:custGeom>
            <a:avLst/>
            <a:gdLst>
              <a:gd name="connsiteX0" fmla="*/ 0 w 5389379"/>
              <a:gd name="connsiteY0" fmla="*/ 540040 h 5389379"/>
              <a:gd name="connsiteX1" fmla="*/ 540040 w 5389379"/>
              <a:gd name="connsiteY1" fmla="*/ 0 h 5389379"/>
              <a:gd name="connsiteX2" fmla="*/ 5389379 w 5389379"/>
              <a:gd name="connsiteY2" fmla="*/ 0 h 5389379"/>
              <a:gd name="connsiteX3" fmla="*/ 5389379 w 5389379"/>
              <a:gd name="connsiteY3" fmla="*/ 4838655 h 5389379"/>
              <a:gd name="connsiteX4" fmla="*/ 4838655 w 5389379"/>
              <a:gd name="connsiteY4" fmla="*/ 5389379 h 5389379"/>
              <a:gd name="connsiteX5" fmla="*/ 0 w 5389379"/>
              <a:gd name="connsiteY5" fmla="*/ 5389379 h 5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379" h="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973272FE-A474-4CAE-8CA2-BCC8B476C3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00283" y="33283"/>
            <a:ext cx="6791435" cy="6791435"/>
          </a:xfrm>
          <a:custGeom>
            <a:avLst/>
            <a:gdLst>
              <a:gd name="connsiteX0" fmla="*/ 1860938 w 6791435"/>
              <a:gd name="connsiteY0" fmla="*/ 81158 h 6791435"/>
              <a:gd name="connsiteX1" fmla="*/ 1942096 w 6791435"/>
              <a:gd name="connsiteY1" fmla="*/ 0 h 6791435"/>
              <a:gd name="connsiteX2" fmla="*/ 6791435 w 6791435"/>
              <a:gd name="connsiteY2" fmla="*/ 0 h 6791435"/>
              <a:gd name="connsiteX3" fmla="*/ 6791435 w 6791435"/>
              <a:gd name="connsiteY3" fmla="*/ 4838655 h 6791435"/>
              <a:gd name="connsiteX4" fmla="*/ 6710277 w 6791435"/>
              <a:gd name="connsiteY4" fmla="*/ 4919813 h 6791435"/>
              <a:gd name="connsiteX5" fmla="*/ 6710277 w 6791435"/>
              <a:gd name="connsiteY5" fmla="*/ 81158 h 6791435"/>
              <a:gd name="connsiteX6" fmla="*/ 0 w 6791435"/>
              <a:gd name="connsiteY6" fmla="*/ 1942096 h 6791435"/>
              <a:gd name="connsiteX7" fmla="*/ 81158 w 6791435"/>
              <a:gd name="connsiteY7" fmla="*/ 1860938 h 6791435"/>
              <a:gd name="connsiteX8" fmla="*/ 81158 w 6791435"/>
              <a:gd name="connsiteY8" fmla="*/ 6710277 h 6791435"/>
              <a:gd name="connsiteX9" fmla="*/ 4919813 w 6791435"/>
              <a:gd name="connsiteY9" fmla="*/ 6710277 h 6791435"/>
              <a:gd name="connsiteX10" fmla="*/ 4838655 w 6791435"/>
              <a:gd name="connsiteY10" fmla="*/ 6791435 h 6791435"/>
              <a:gd name="connsiteX11" fmla="*/ 0 w 6791435"/>
              <a:gd name="connsiteY11" fmla="*/ 6791435 h 679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1435" h="6791435">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E07981EA-05A6-437C-88D7-B377B92B03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9823" y="5457591"/>
            <a:ext cx="2231794" cy="2568811"/>
          </a:xfrm>
          <a:custGeom>
            <a:avLst/>
            <a:gdLst>
              <a:gd name="connsiteX0" fmla="*/ 0 w 2940086"/>
              <a:gd name="connsiteY0" fmla="*/ 0 h 3384061"/>
              <a:gd name="connsiteX1" fmla="*/ 2496112 w 2940086"/>
              <a:gd name="connsiteY1" fmla="*/ 0 h 3384061"/>
              <a:gd name="connsiteX2" fmla="*/ 2940086 w 2940086"/>
              <a:gd name="connsiteY2" fmla="*/ 443975 h 3384061"/>
              <a:gd name="connsiteX3" fmla="*/ 0 w 2940086"/>
              <a:gd name="connsiteY3" fmla="*/ 3384061 h 3384061"/>
            </a:gdLst>
            <a:ahLst/>
            <a:cxnLst>
              <a:cxn ang="0">
                <a:pos x="connsiteX0" y="connsiteY0"/>
              </a:cxn>
              <a:cxn ang="0">
                <a:pos x="connsiteX1" y="connsiteY1"/>
              </a:cxn>
              <a:cxn ang="0">
                <a:pos x="connsiteX2" y="connsiteY2"/>
              </a:cxn>
              <a:cxn ang="0">
                <a:pos x="connsiteX3" y="connsiteY3"/>
              </a:cxn>
            </a:cxnLst>
            <a:rect l="l" t="t" r="r" b="b"/>
            <a:pathLst>
              <a:path w="2940086" h="3384061">
                <a:moveTo>
                  <a:pt x="0" y="0"/>
                </a:moveTo>
                <a:lnTo>
                  <a:pt x="2496112" y="0"/>
                </a:lnTo>
                <a:lnTo>
                  <a:pt x="2940086" y="443975"/>
                </a:lnTo>
                <a:lnTo>
                  <a:pt x="0" y="338406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15E3C750-986E-4769-B1AE-49289FBEE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720059" y="5243545"/>
            <a:ext cx="959985" cy="95998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Resim 14">
            <a:extLst>
              <a:ext uri="{FF2B5EF4-FFF2-40B4-BE49-F238E27FC236}">
                <a16:creationId xmlns:a16="http://schemas.microsoft.com/office/drawing/2014/main" id="{16983038-0F39-4A82-8E5C-E8E1AA23DA61}"/>
              </a:ext>
            </a:extLst>
          </p:cNvPr>
          <p:cNvPicPr>
            <a:picLocks noChangeAspect="1"/>
          </p:cNvPicPr>
          <p:nvPr/>
        </p:nvPicPr>
        <p:blipFill>
          <a:blip r:embed="rId3"/>
          <a:stretch>
            <a:fillRect/>
          </a:stretch>
        </p:blipFill>
        <p:spPr>
          <a:xfrm>
            <a:off x="408942" y="340677"/>
            <a:ext cx="1361071" cy="1009593"/>
          </a:xfrm>
          <a:prstGeom prst="rect">
            <a:avLst/>
          </a:prstGeom>
          <a:scene3d>
            <a:camera prst="perspectiveRight"/>
            <a:lightRig rig="threePt" dir="t"/>
          </a:scene3d>
        </p:spPr>
        <p:style>
          <a:lnRef idx="2">
            <a:schemeClr val="accent1"/>
          </a:lnRef>
          <a:fillRef idx="1">
            <a:schemeClr val="lt1"/>
          </a:fillRef>
          <a:effectRef idx="0">
            <a:schemeClr val="accent1"/>
          </a:effectRef>
          <a:fontRef idx="minor">
            <a:schemeClr val="dk1"/>
          </a:fontRef>
        </p:style>
      </p:pic>
      <p:sp>
        <p:nvSpPr>
          <p:cNvPr id="21" name="Başlık 1">
            <a:extLst>
              <a:ext uri="{FF2B5EF4-FFF2-40B4-BE49-F238E27FC236}">
                <a16:creationId xmlns:a16="http://schemas.microsoft.com/office/drawing/2014/main" id="{949BAA6E-BEB4-4216-81C8-BF51546CC8C7}"/>
              </a:ext>
            </a:extLst>
          </p:cNvPr>
          <p:cNvSpPr txBox="1">
            <a:spLocks/>
          </p:cNvSpPr>
          <p:nvPr/>
        </p:nvSpPr>
        <p:spPr>
          <a:xfrm>
            <a:off x="6413875" y="3110820"/>
            <a:ext cx="4764119" cy="1070397"/>
          </a:xfrm>
          <a:prstGeom prst="rect">
            <a:avLst/>
          </a:prstGeom>
          <a:solidFill>
            <a:schemeClr val="accent4">
              <a:lumMod val="40000"/>
              <a:lumOff val="60000"/>
            </a:schemeClr>
          </a:solidFill>
        </p:spPr>
        <p:style>
          <a:lnRef idx="2">
            <a:schemeClr val="dk1"/>
          </a:lnRef>
          <a:fillRef idx="1">
            <a:schemeClr val="lt1"/>
          </a:fillRef>
          <a:effectRef idx="0">
            <a:schemeClr val="dk1"/>
          </a:effectRef>
          <a:fontRef idx="minor">
            <a:schemeClr val="dk1"/>
          </a:fontRef>
        </p:style>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tr-TR" sz="2400" b="1" i="0" u="none" strike="noStrike" kern="1200" cap="none" spc="0" normalizeH="0" baseline="0" noProof="0" dirty="0">
                <a:ln>
                  <a:noFill/>
                </a:ln>
                <a:solidFill>
                  <a:srgbClr val="FF0000"/>
                </a:solidFill>
                <a:effectLst/>
                <a:uLnTx/>
                <a:uFillTx/>
                <a:latin typeface="Calibri" panose="020F0502020204030204"/>
                <a:ea typeface="+mn-ea"/>
                <a:cs typeface="+mn-cs"/>
              </a:rPr>
              <a:t>«</a:t>
            </a: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tr-TR" sz="2400" b="1" i="0" u="none" strike="noStrike" kern="1200" cap="none" spc="0" normalizeH="0" baseline="0" noProof="0" dirty="0">
                <a:ln>
                  <a:noFill/>
                </a:ln>
                <a:solidFill>
                  <a:srgbClr val="FF0000"/>
                </a:solidFill>
                <a:effectLst/>
                <a:uLnTx/>
                <a:uFillTx/>
                <a:latin typeface="Calibri" panose="020F0502020204030204"/>
                <a:ea typeface="+mn-ea"/>
                <a:cs typeface="+mn-cs"/>
              </a:rPr>
              <a:t>Öğrenci Numarası» </a:t>
            </a: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bölümüne Öğrenci Numaranızı yazınız.</a:t>
            </a:r>
          </a:p>
        </p:txBody>
      </p:sp>
      <p:pic>
        <p:nvPicPr>
          <p:cNvPr id="3" name="Resim 2" descr="metin içeren bir resim&#10;&#10;Açıklama otomatik olarak oluşturuldu">
            <a:extLst>
              <a:ext uri="{FF2B5EF4-FFF2-40B4-BE49-F238E27FC236}">
                <a16:creationId xmlns:a16="http://schemas.microsoft.com/office/drawing/2014/main" id="{8FBDBD1A-3D64-4680-ABC4-DA492FD5E4A1}"/>
              </a:ext>
            </a:extLst>
          </p:cNvPr>
          <p:cNvPicPr>
            <a:picLocks noChangeAspect="1"/>
          </p:cNvPicPr>
          <p:nvPr/>
        </p:nvPicPr>
        <p:blipFill rotWithShape="1">
          <a:blip r:embed="rId4"/>
          <a:srcRect t="2859" b="12044"/>
          <a:stretch/>
        </p:blipFill>
        <p:spPr>
          <a:xfrm>
            <a:off x="991405" y="1845111"/>
            <a:ext cx="3864322" cy="4672212"/>
          </a:xfrm>
          <a:prstGeom prst="rect">
            <a:avLst/>
          </a:prstGeom>
        </p:spPr>
        <p:style>
          <a:lnRef idx="2">
            <a:schemeClr val="accent1"/>
          </a:lnRef>
          <a:fillRef idx="1">
            <a:schemeClr val="lt1"/>
          </a:fillRef>
          <a:effectRef idx="0">
            <a:schemeClr val="accent1"/>
          </a:effectRef>
          <a:fontRef idx="minor">
            <a:schemeClr val="dk1"/>
          </a:fontRef>
        </p:style>
      </p:pic>
      <p:sp>
        <p:nvSpPr>
          <p:cNvPr id="23" name="Ok: Sağ 22">
            <a:extLst>
              <a:ext uri="{FF2B5EF4-FFF2-40B4-BE49-F238E27FC236}">
                <a16:creationId xmlns:a16="http://schemas.microsoft.com/office/drawing/2014/main" id="{7D400F84-907A-4703-BC91-04FC59419833}"/>
              </a:ext>
            </a:extLst>
          </p:cNvPr>
          <p:cNvSpPr/>
          <p:nvPr/>
        </p:nvSpPr>
        <p:spPr>
          <a:xfrm rot="19615100">
            <a:off x="3796789" y="4695685"/>
            <a:ext cx="2491403" cy="49861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Başlık 1">
            <a:extLst>
              <a:ext uri="{FF2B5EF4-FFF2-40B4-BE49-F238E27FC236}">
                <a16:creationId xmlns:a16="http://schemas.microsoft.com/office/drawing/2014/main" id="{2BC1BD06-EBEE-4CF1-8001-2AFACD10BCAB}"/>
              </a:ext>
            </a:extLst>
          </p:cNvPr>
          <p:cNvSpPr txBox="1">
            <a:spLocks/>
          </p:cNvSpPr>
          <p:nvPr/>
        </p:nvSpPr>
        <p:spPr>
          <a:xfrm>
            <a:off x="6437845" y="4866528"/>
            <a:ext cx="4764119" cy="1589768"/>
          </a:xfrm>
          <a:prstGeom prst="rect">
            <a:avLst/>
          </a:prstGeom>
          <a:solidFill>
            <a:schemeClr val="accent4">
              <a:lumMod val="40000"/>
              <a:lumOff val="60000"/>
            </a:schemeClr>
          </a:solidFill>
        </p:spPr>
        <p:style>
          <a:lnRef idx="2">
            <a:schemeClr val="dk1"/>
          </a:lnRef>
          <a:fillRef idx="1">
            <a:schemeClr val="lt1"/>
          </a:fillRef>
          <a:effectRef idx="0">
            <a:schemeClr val="dk1"/>
          </a:effectRef>
          <a:fontRef idx="minor">
            <a:schemeClr val="dk1"/>
          </a:fontRef>
        </p:style>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tr-TR" sz="2400" b="1"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 Başvuru Yap» </a:t>
            </a: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alanını tıkladığınız zaman başvurunuz tamamlanmıştır. Başkaca bir işlem yapmanıza gerek yoktur. </a:t>
            </a:r>
          </a:p>
        </p:txBody>
      </p:sp>
      <p:sp>
        <p:nvSpPr>
          <p:cNvPr id="27" name="Ok: Sağ 26">
            <a:extLst>
              <a:ext uri="{FF2B5EF4-FFF2-40B4-BE49-F238E27FC236}">
                <a16:creationId xmlns:a16="http://schemas.microsoft.com/office/drawing/2014/main" id="{448A0D53-7C1A-4FDB-A36F-2AB1350C48FF}"/>
              </a:ext>
            </a:extLst>
          </p:cNvPr>
          <p:cNvSpPr/>
          <p:nvPr/>
        </p:nvSpPr>
        <p:spPr>
          <a:xfrm rot="21085182">
            <a:off x="3059841" y="5705534"/>
            <a:ext cx="3152433" cy="510419"/>
          </a:xfrm>
          <a:prstGeom prst="righ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Dikdörtgen 28">
            <a:extLst>
              <a:ext uri="{FF2B5EF4-FFF2-40B4-BE49-F238E27FC236}">
                <a16:creationId xmlns:a16="http://schemas.microsoft.com/office/drawing/2014/main" id="{BA193C4E-E133-4DB6-A58C-E6C9E42BAD89}"/>
              </a:ext>
            </a:extLst>
          </p:cNvPr>
          <p:cNvSpPr/>
          <p:nvPr/>
        </p:nvSpPr>
        <p:spPr>
          <a:xfrm>
            <a:off x="8179620" y="1735683"/>
            <a:ext cx="1086712" cy="923330"/>
          </a:xfrm>
          <a:prstGeom prst="rect">
            <a:avLst/>
          </a:prstGeom>
          <a:ln w="38100"/>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1"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rPr>
              <a:t>4</a:t>
            </a:r>
          </a:p>
        </p:txBody>
      </p:sp>
      <p:sp>
        <p:nvSpPr>
          <p:cNvPr id="2" name="Alt Başlık 2">
            <a:extLst>
              <a:ext uri="{FF2B5EF4-FFF2-40B4-BE49-F238E27FC236}">
                <a16:creationId xmlns:a16="http://schemas.microsoft.com/office/drawing/2014/main" id="{0B74DB94-5F00-29F4-6D0F-55ECFAF8E4C6}"/>
              </a:ext>
            </a:extLst>
          </p:cNvPr>
          <p:cNvSpPr txBox="1">
            <a:spLocks/>
          </p:cNvSpPr>
          <p:nvPr/>
        </p:nvSpPr>
        <p:spPr>
          <a:xfrm>
            <a:off x="3017573" y="334056"/>
            <a:ext cx="7029156" cy="892799"/>
          </a:xfrm>
          <a:prstGeom prst="rect">
            <a:avLst/>
          </a:prstGeom>
        </p:spPr>
        <p:style>
          <a:lnRef idx="2">
            <a:schemeClr val="dk1"/>
          </a:lnRef>
          <a:fillRef idx="1">
            <a:schemeClr val="lt1"/>
          </a:fillRef>
          <a:effectRef idx="0">
            <a:schemeClr val="dk1"/>
          </a:effectRef>
          <a:fontRef idx="minor">
            <a:schemeClr val="dk1"/>
          </a:fontRef>
        </p:style>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lnSpc>
                <a:spcPct val="100000"/>
              </a:lnSpc>
              <a:spcBef>
                <a:spcPct val="0"/>
              </a:spcBef>
              <a:buNone/>
            </a:pPr>
            <a:r>
              <a:rPr lang="tr-TR" sz="3200" b="1" dirty="0">
                <a:solidFill>
                  <a:srgbClr val="FF0000"/>
                </a:solidFill>
                <a:latin typeface="Calibri Light" panose="020F0302020204030204" pitchFamily="34" charset="0"/>
                <a:ea typeface="+mj-ea"/>
                <a:cs typeface="Calibri Light" panose="020F0302020204030204" pitchFamily="34" charset="0"/>
              </a:rPr>
              <a:t>Öğrenci Kimlik Kartı</a:t>
            </a:r>
          </a:p>
        </p:txBody>
      </p:sp>
    </p:spTree>
    <p:extLst>
      <p:ext uri="{BB962C8B-B14F-4D97-AF65-F5344CB8AC3E}">
        <p14:creationId xmlns:p14="http://schemas.microsoft.com/office/powerpoint/2010/main" val="379140629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gradFill flip="none" rotWithShape="1">
          <a:gsLst>
            <a:gs pos="2000">
              <a:srgbClr val="004070"/>
            </a:gs>
            <a:gs pos="0">
              <a:srgbClr val="003054"/>
            </a:gs>
          </a:gsLst>
          <a:lin ang="0" scaled="1"/>
          <a:tileRect/>
        </a:gra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DABF1718-BE2D-F447-9D2E-364F3D1C43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oudy Old Style"/>
              <a:ea typeface="+mn-ea"/>
              <a:cs typeface="+mn-cs"/>
            </a:endParaRPr>
          </a:p>
        </p:txBody>
      </p:sp>
      <p:sp useBgFill="1">
        <p:nvSpPr>
          <p:cNvPr id="48" name="Freeform: Shape 47">
            <a:extLst>
              <a:ext uri="{FF2B5EF4-FFF2-40B4-BE49-F238E27FC236}">
                <a16:creationId xmlns:a16="http://schemas.microsoft.com/office/drawing/2014/main" id="{4AF0997A-7C0F-4AD2-BA90-5FE341A177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05595" y="805231"/>
            <a:ext cx="3876811" cy="5245563"/>
          </a:xfrm>
          <a:custGeom>
            <a:avLst/>
            <a:gdLst>
              <a:gd name="connsiteX0" fmla="*/ 1941583 w 3876811"/>
              <a:gd name="connsiteY0" fmla="*/ 0 h 5245563"/>
              <a:gd name="connsiteX1" fmla="*/ 2111641 w 3876811"/>
              <a:gd name="connsiteY1" fmla="*/ 149097 h 5245563"/>
              <a:gd name="connsiteX2" fmla="*/ 3370493 w 3876811"/>
              <a:gd name="connsiteY2" fmla="*/ 774451 h 5245563"/>
              <a:gd name="connsiteX3" fmla="*/ 3876811 w 3876811"/>
              <a:gd name="connsiteY3" fmla="*/ 1854684 h 5245563"/>
              <a:gd name="connsiteX4" fmla="*/ 3876811 w 3876811"/>
              <a:gd name="connsiteY4" fmla="*/ 2019920 h 5245563"/>
              <a:gd name="connsiteX5" fmla="*/ 3876811 w 3876811"/>
              <a:gd name="connsiteY5" fmla="*/ 2491569 h 5245563"/>
              <a:gd name="connsiteX6" fmla="*/ 3876811 w 3876811"/>
              <a:gd name="connsiteY6" fmla="*/ 2753995 h 5245563"/>
              <a:gd name="connsiteX7" fmla="*/ 3876811 w 3876811"/>
              <a:gd name="connsiteY7" fmla="*/ 3115353 h 5245563"/>
              <a:gd name="connsiteX8" fmla="*/ 3876811 w 3876811"/>
              <a:gd name="connsiteY8" fmla="*/ 3390879 h 5245563"/>
              <a:gd name="connsiteX9" fmla="*/ 3370493 w 3876811"/>
              <a:gd name="connsiteY9" fmla="*/ 4471114 h 5245563"/>
              <a:gd name="connsiteX10" fmla="*/ 2111639 w 3876811"/>
              <a:gd name="connsiteY10" fmla="*/ 5096465 h 5245563"/>
              <a:gd name="connsiteX11" fmla="*/ 1935228 w 3876811"/>
              <a:gd name="connsiteY11" fmla="*/ 5245563 h 5245563"/>
              <a:gd name="connsiteX12" fmla="*/ 1765171 w 3876811"/>
              <a:gd name="connsiteY12" fmla="*/ 5096465 h 5245563"/>
              <a:gd name="connsiteX13" fmla="*/ 506317 w 3876811"/>
              <a:gd name="connsiteY13" fmla="*/ 4471114 h 5245563"/>
              <a:gd name="connsiteX14" fmla="*/ 0 w 3876811"/>
              <a:gd name="connsiteY14" fmla="*/ 3390879 h 5245563"/>
              <a:gd name="connsiteX15" fmla="*/ 0 w 3876811"/>
              <a:gd name="connsiteY15" fmla="*/ 3115353 h 5245563"/>
              <a:gd name="connsiteX16" fmla="*/ 0 w 3876811"/>
              <a:gd name="connsiteY16" fmla="*/ 2753995 h 5245563"/>
              <a:gd name="connsiteX17" fmla="*/ 0 w 3876811"/>
              <a:gd name="connsiteY17" fmla="*/ 2491569 h 5245563"/>
              <a:gd name="connsiteX18" fmla="*/ 0 w 3876811"/>
              <a:gd name="connsiteY18" fmla="*/ 2019920 h 5245563"/>
              <a:gd name="connsiteX19" fmla="*/ 0 w 3876811"/>
              <a:gd name="connsiteY19" fmla="*/ 1854684 h 5245563"/>
              <a:gd name="connsiteX20" fmla="*/ 506318 w 3876811"/>
              <a:gd name="connsiteY20" fmla="*/ 774451 h 5245563"/>
              <a:gd name="connsiteX21" fmla="*/ 1765173 w 3876811"/>
              <a:gd name="connsiteY21" fmla="*/ 149097 h 5245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76811" h="5245563">
                <a:moveTo>
                  <a:pt x="1941583" y="0"/>
                </a:moveTo>
                <a:lnTo>
                  <a:pt x="2111641" y="149097"/>
                </a:lnTo>
                <a:cubicBezTo>
                  <a:pt x="2533315" y="474958"/>
                  <a:pt x="3008487" y="564716"/>
                  <a:pt x="3370493" y="774451"/>
                </a:cubicBezTo>
                <a:cubicBezTo>
                  <a:pt x="3718590" y="1017851"/>
                  <a:pt x="3876811" y="1296993"/>
                  <a:pt x="3876811" y="1854684"/>
                </a:cubicBezTo>
                <a:lnTo>
                  <a:pt x="3876811" y="2019920"/>
                </a:lnTo>
                <a:lnTo>
                  <a:pt x="3876811" y="2491569"/>
                </a:lnTo>
                <a:lnTo>
                  <a:pt x="3876811" y="2753995"/>
                </a:lnTo>
                <a:lnTo>
                  <a:pt x="3876811" y="3115353"/>
                </a:lnTo>
                <a:lnTo>
                  <a:pt x="3876811" y="3390879"/>
                </a:lnTo>
                <a:cubicBezTo>
                  <a:pt x="3876811" y="3948571"/>
                  <a:pt x="3718588" y="4227713"/>
                  <a:pt x="3370493" y="4471114"/>
                </a:cubicBezTo>
                <a:cubicBezTo>
                  <a:pt x="3008484" y="4680847"/>
                  <a:pt x="2533312" y="4770605"/>
                  <a:pt x="2111639" y="5096465"/>
                </a:cubicBezTo>
                <a:lnTo>
                  <a:pt x="1935228" y="5245563"/>
                </a:lnTo>
                <a:lnTo>
                  <a:pt x="1765171" y="5096465"/>
                </a:lnTo>
                <a:cubicBezTo>
                  <a:pt x="1343496" y="4770605"/>
                  <a:pt x="868325" y="4680847"/>
                  <a:pt x="506317" y="4471114"/>
                </a:cubicBezTo>
                <a:cubicBezTo>
                  <a:pt x="158223" y="4227713"/>
                  <a:pt x="0" y="3948571"/>
                  <a:pt x="0" y="3390879"/>
                </a:cubicBezTo>
                <a:lnTo>
                  <a:pt x="0" y="3115353"/>
                </a:lnTo>
                <a:lnTo>
                  <a:pt x="0" y="2753995"/>
                </a:lnTo>
                <a:lnTo>
                  <a:pt x="0" y="2491569"/>
                </a:lnTo>
                <a:lnTo>
                  <a:pt x="0" y="2019920"/>
                </a:lnTo>
                <a:lnTo>
                  <a:pt x="0" y="1854684"/>
                </a:lnTo>
                <a:cubicBezTo>
                  <a:pt x="0" y="1296993"/>
                  <a:pt x="158224" y="1017851"/>
                  <a:pt x="506318" y="774451"/>
                </a:cubicBezTo>
                <a:cubicBezTo>
                  <a:pt x="868327" y="564716"/>
                  <a:pt x="1343498" y="474958"/>
                  <a:pt x="1765173" y="14909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oudy Old Style"/>
              <a:ea typeface="+mn-ea"/>
              <a:cs typeface="+mn-cs"/>
            </a:endParaRPr>
          </a:p>
        </p:txBody>
      </p:sp>
      <p:sp>
        <p:nvSpPr>
          <p:cNvPr id="50" name="Freeform: Shape 49">
            <a:extLst>
              <a:ext uri="{FF2B5EF4-FFF2-40B4-BE49-F238E27FC236}">
                <a16:creationId xmlns:a16="http://schemas.microsoft.com/office/drawing/2014/main" id="{72E67446-732B-4F72-8560-6FABB6CB25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36826" y="720724"/>
            <a:ext cx="4014345" cy="5414576"/>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82900" h="5795027">
                <a:moveTo>
                  <a:pt x="2144960" y="0"/>
                </a:moveTo>
                <a:lnTo>
                  <a:pt x="2332832" y="164715"/>
                </a:lnTo>
                <a:cubicBezTo>
                  <a:pt x="2798675" y="524709"/>
                  <a:pt x="3323620" y="623869"/>
                  <a:pt x="3723546" y="855573"/>
                </a:cubicBezTo>
                <a:cubicBezTo>
                  <a:pt x="4108105" y="1124469"/>
                  <a:pt x="4282900" y="1432851"/>
                  <a:pt x="4282900" y="2048959"/>
                </a:cubicBezTo>
                <a:lnTo>
                  <a:pt x="4282900" y="2231503"/>
                </a:lnTo>
                <a:lnTo>
                  <a:pt x="4282900" y="2752557"/>
                </a:lnTo>
                <a:lnTo>
                  <a:pt x="4282900" y="3042471"/>
                </a:lnTo>
                <a:lnTo>
                  <a:pt x="4282900" y="3441681"/>
                </a:lnTo>
                <a:lnTo>
                  <a:pt x="4282900" y="3746068"/>
                </a:lnTo>
                <a:cubicBezTo>
                  <a:pt x="4282900" y="4362177"/>
                  <a:pt x="4108103" y="4670559"/>
                  <a:pt x="3723546" y="4939455"/>
                </a:cubicBezTo>
                <a:cubicBezTo>
                  <a:pt x="3323617" y="5171158"/>
                  <a:pt x="2798672" y="527031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close/>
              </a:path>
            </a:pathLst>
          </a:custGeom>
          <a:noFill/>
          <a:ln w="25400" cap="rnd">
            <a:solidFill>
              <a:schemeClr val="bg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oudy Old Style"/>
              <a:ea typeface="+mn-ea"/>
              <a:cs typeface="+mn-cs"/>
            </a:endParaRPr>
          </a:p>
        </p:txBody>
      </p:sp>
      <p:sp>
        <p:nvSpPr>
          <p:cNvPr id="9" name="Dikdörtgen 8">
            <a:extLst>
              <a:ext uri="{FF2B5EF4-FFF2-40B4-BE49-F238E27FC236}">
                <a16:creationId xmlns:a16="http://schemas.microsoft.com/office/drawing/2014/main" id="{9ABF0F6B-ED2C-4C93-B662-B88782417614}"/>
              </a:ext>
            </a:extLst>
          </p:cNvPr>
          <p:cNvSpPr/>
          <p:nvPr/>
        </p:nvSpPr>
        <p:spPr>
          <a:xfrm>
            <a:off x="3411538" y="1822413"/>
            <a:ext cx="5578354" cy="433927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342900" marR="0" lvl="0" indent="-342900" algn="l" defTabSz="914400" rtl="0" eaLnBrk="1" fontAlgn="base" latinLnBrk="0" hangingPunct="1">
              <a:lnSpc>
                <a:spcPct val="100000"/>
              </a:lnSpc>
              <a:spcBef>
                <a:spcPts val="0"/>
              </a:spcBef>
              <a:spcAft>
                <a:spcPts val="0"/>
              </a:spcAft>
              <a:buClrTx/>
              <a:buSzTx/>
              <a:buFont typeface="Wingdings" panose="05000000000000000000" pitchFamily="2" charset="2"/>
              <a:buChar char="v"/>
              <a:tabLst/>
              <a:defRPr/>
            </a:pPr>
            <a:r>
              <a:rPr kumimoji="0" lang="tr-TR" sz="21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Öğrenci Bilgi sistemine (OBS) giriş yaparak, </a:t>
            </a:r>
            <a:r>
              <a:rPr kumimoji="0" lang="tr-TR" sz="2100" b="1" i="0" u="none" strike="noStrike" kern="1200" cap="none" spc="0" normalizeH="0" baseline="0" noProof="0" dirty="0">
                <a:ln>
                  <a:noFill/>
                </a:ln>
                <a:solidFill>
                  <a:srgbClr val="FF0909"/>
                </a:solidFill>
                <a:effectLst/>
                <a:uLnTx/>
                <a:uFillTx/>
                <a:latin typeface="Times New Roman" panose="02020603050405020304" pitchFamily="18" charset="0"/>
                <a:ea typeface="+mn-ea"/>
                <a:cs typeface="Times New Roman" panose="02020603050405020304" pitchFamily="18" charset="0"/>
              </a:rPr>
              <a:t>Belge Talepleri </a:t>
            </a:r>
            <a:r>
              <a:rPr kumimoji="0" lang="tr-TR" sz="21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sekmesi altında;</a:t>
            </a:r>
          </a:p>
          <a:p>
            <a:pPr marL="0" marR="0" lvl="0" indent="0" algn="just" defTabSz="914400" rtl="0" eaLnBrk="1" fontAlgn="base" latinLnBrk="0" hangingPunct="1">
              <a:lnSpc>
                <a:spcPct val="100000"/>
              </a:lnSpc>
              <a:spcBef>
                <a:spcPts val="0"/>
              </a:spcBef>
              <a:spcAft>
                <a:spcPts val="0"/>
              </a:spcAft>
              <a:buClrTx/>
              <a:buSzTx/>
              <a:buFontTx/>
              <a:buNone/>
              <a:tabLst/>
              <a:defRPr/>
            </a:pPr>
            <a:endParaRPr kumimoji="0" lang="tr-TR" sz="1600" b="1" i="0" u="none" strike="noStrike" kern="1200" cap="none" spc="0" normalizeH="0" baseline="0" noProof="0" dirty="0">
              <a:ln>
                <a:noFill/>
              </a:ln>
              <a:solidFill>
                <a:srgbClr val="FF0000"/>
              </a:solidFill>
              <a:effectLst/>
              <a:uLnTx/>
              <a:uFillTx/>
              <a:latin typeface="Abadi" panose="020B0604020104020204" pitchFamily="34" charset="0"/>
              <a:ea typeface="+mn-ea"/>
              <a:cs typeface="+mn-cs"/>
            </a:endParaRPr>
          </a:p>
          <a:p>
            <a:pPr marL="0" marR="0" lvl="0" indent="0" algn="just" defTabSz="914400" rtl="0" eaLnBrk="1" fontAlgn="base" latinLnBrk="0" hangingPunct="1">
              <a:lnSpc>
                <a:spcPct val="100000"/>
              </a:lnSpc>
              <a:spcBef>
                <a:spcPts val="0"/>
              </a:spcBef>
              <a:spcAft>
                <a:spcPts val="0"/>
              </a:spcAft>
              <a:buClrTx/>
              <a:buSzTx/>
              <a:buFontTx/>
              <a:buNone/>
              <a:tabLst/>
              <a:defRPr/>
            </a:pPr>
            <a:r>
              <a:rPr kumimoji="0" lang="tr-TR" sz="2100" b="1" i="0" u="none" strike="noStrike" kern="1200" cap="none" spc="0" normalizeH="0" baseline="0" noProof="0" dirty="0">
                <a:ln>
                  <a:noFill/>
                </a:ln>
                <a:solidFill>
                  <a:srgbClr val="FF0000"/>
                </a:solidFill>
                <a:effectLst/>
                <a:uLnTx/>
                <a:uFillTx/>
                <a:latin typeface="Abadi" panose="020B0604020104020204" pitchFamily="34" charset="0"/>
                <a:ea typeface="+mn-ea"/>
                <a:cs typeface="Times New Roman" panose="02020603050405020304" pitchFamily="18" charset="0"/>
              </a:rPr>
              <a:t>     </a:t>
            </a:r>
            <a:r>
              <a:rPr kumimoji="0" lang="tr-TR" sz="21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 Öğrenci Belgesi ve </a:t>
            </a:r>
          </a:p>
          <a:p>
            <a:pPr marL="0" marR="0" lvl="0" indent="0" algn="just" defTabSz="914400" rtl="0" eaLnBrk="1" fontAlgn="base" latinLnBrk="0" hangingPunct="1">
              <a:lnSpc>
                <a:spcPct val="100000"/>
              </a:lnSpc>
              <a:spcBef>
                <a:spcPts val="0"/>
              </a:spcBef>
              <a:spcAft>
                <a:spcPts val="0"/>
              </a:spcAft>
              <a:buClrTx/>
              <a:buSzTx/>
              <a:buFontTx/>
              <a:buNone/>
              <a:tabLst/>
              <a:defRPr/>
            </a:pPr>
            <a:r>
              <a:rPr kumimoji="0" lang="tr-TR" sz="21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Öğrenci Belgesi </a:t>
            </a:r>
            <a:r>
              <a:rPr kumimoji="0" lang="tr-TR" sz="21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İngilizce</a:t>
            </a:r>
          </a:p>
          <a:p>
            <a:pPr marL="0" marR="0" lvl="0" indent="0" algn="just" defTabSz="914400" rtl="0" eaLnBrk="1" fontAlgn="base"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base" latinLnBrk="0" hangingPunct="1">
              <a:lnSpc>
                <a:spcPct val="100000"/>
              </a:lnSpc>
              <a:spcBef>
                <a:spcPts val="0"/>
              </a:spcBef>
              <a:spcAft>
                <a:spcPts val="0"/>
              </a:spcAft>
              <a:buClrTx/>
              <a:buSzTx/>
              <a:buFontTx/>
              <a:buNone/>
              <a:tabLst/>
              <a:defRPr/>
            </a:pPr>
            <a:r>
              <a:rPr kumimoji="0" lang="tr-TR" sz="21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2) Transkript Belgesi ve</a:t>
            </a:r>
          </a:p>
          <a:p>
            <a:pPr marL="0" marR="0" lvl="0" indent="0" algn="just" defTabSz="914400" rtl="0" eaLnBrk="1" fontAlgn="base" latinLnBrk="0" hangingPunct="1">
              <a:lnSpc>
                <a:spcPct val="100000"/>
              </a:lnSpc>
              <a:spcBef>
                <a:spcPts val="0"/>
              </a:spcBef>
              <a:spcAft>
                <a:spcPts val="0"/>
              </a:spcAft>
              <a:buClrTx/>
              <a:buSzTx/>
              <a:buFontTx/>
              <a:buNone/>
              <a:tabLst/>
              <a:defRPr/>
            </a:pPr>
            <a:r>
              <a:rPr kumimoji="0" lang="tr-TR" sz="21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Transkript </a:t>
            </a:r>
            <a:r>
              <a:rPr kumimoji="0" lang="tr-TR" sz="21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İngilizce,</a:t>
            </a:r>
          </a:p>
          <a:p>
            <a:pPr marL="0" marR="0" lvl="0" indent="0" algn="just" defTabSz="914400" rtl="0" eaLnBrk="1" fontAlgn="base"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base" latinLnBrk="0" hangingPunct="1">
              <a:lnSpc>
                <a:spcPct val="100000"/>
              </a:lnSpc>
              <a:spcBef>
                <a:spcPts val="0"/>
              </a:spcBef>
              <a:spcAft>
                <a:spcPts val="0"/>
              </a:spcAft>
              <a:buClrTx/>
              <a:buSzTx/>
              <a:buFontTx/>
              <a:buNone/>
              <a:tabLst/>
              <a:defRPr/>
            </a:pPr>
            <a:r>
              <a:rPr kumimoji="0" lang="tr-TR" sz="21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tr-TR" sz="21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belgesini talep ederseniz </a:t>
            </a:r>
            <a:r>
              <a:rPr kumimoji="0" lang="tr-TR" sz="21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Elektronik İmza </a:t>
            </a:r>
            <a:r>
              <a:rPr kumimoji="0" lang="tr-TR" sz="21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ile imzalanarak  OBS üzerinden alabilirsiniz.</a:t>
            </a:r>
          </a:p>
          <a:p>
            <a:pPr marL="0" marR="0" lvl="0" indent="0" algn="just" defTabSz="914400" rtl="0" eaLnBrk="1" fontAlgn="base"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342900" marR="0" lvl="0" indent="-342900" algn="just" defTabSz="914400" rtl="0" eaLnBrk="1" fontAlgn="base" latinLnBrk="0" hangingPunct="1">
              <a:lnSpc>
                <a:spcPct val="100000"/>
              </a:lnSpc>
              <a:spcBef>
                <a:spcPts val="0"/>
              </a:spcBef>
              <a:spcAft>
                <a:spcPts val="0"/>
              </a:spcAft>
              <a:buClrTx/>
              <a:buSzTx/>
              <a:buFont typeface="Wingdings" panose="05000000000000000000" pitchFamily="2" charset="2"/>
              <a:buChar char="v"/>
              <a:tabLst/>
              <a:defRPr/>
            </a:pPr>
            <a:r>
              <a:rPr kumimoji="0" lang="tr-TR" sz="21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Ayrıca; </a:t>
            </a:r>
            <a:r>
              <a:rPr kumimoji="0" lang="tr-TR" sz="21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e-devlet üzerinden </a:t>
            </a:r>
            <a:r>
              <a:rPr kumimoji="0" lang="tr-TR" sz="21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Öğrenci Belgesi ve Transkript alabilirsiniz.</a:t>
            </a:r>
            <a:endParaRPr kumimoji="0" lang="tr-TR" sz="21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17" name="Resim 16">
            <a:extLst>
              <a:ext uri="{FF2B5EF4-FFF2-40B4-BE49-F238E27FC236}">
                <a16:creationId xmlns:a16="http://schemas.microsoft.com/office/drawing/2014/main" id="{D4A1CCA3-A46B-40D8-BE1B-76D116854AB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7748" y="255897"/>
            <a:ext cx="1326360" cy="1070056"/>
          </a:xfrm>
          <a:prstGeom prst="rect">
            <a:avLst/>
          </a:prstGeom>
          <a:noFill/>
        </p:spPr>
      </p:pic>
      <p:sp>
        <p:nvSpPr>
          <p:cNvPr id="20" name="Başlık 1">
            <a:extLst>
              <a:ext uri="{FF2B5EF4-FFF2-40B4-BE49-F238E27FC236}">
                <a16:creationId xmlns:a16="http://schemas.microsoft.com/office/drawing/2014/main" id="{D6FEBC8E-1D1B-4D8E-A6E9-2F92813D5229}"/>
              </a:ext>
            </a:extLst>
          </p:cNvPr>
          <p:cNvSpPr>
            <a:spLocks noGrp="1"/>
          </p:cNvSpPr>
          <p:nvPr>
            <p:ph type="ctrTitle"/>
          </p:nvPr>
        </p:nvSpPr>
        <p:spPr>
          <a:xfrm>
            <a:off x="308226" y="1822413"/>
            <a:ext cx="2851247" cy="1520435"/>
          </a:xfrm>
          <a:effectLst>
            <a:glow rad="101600">
              <a:schemeClr val="accent2">
                <a:satMod val="175000"/>
                <a:alpha val="40000"/>
              </a:schemeClr>
            </a:glow>
          </a:effectLst>
          <a:scene3d>
            <a:camera prst="perspectiveRight"/>
            <a:lightRig rig="threePt" dir="t"/>
          </a:scene3d>
        </p:spPr>
        <p:style>
          <a:lnRef idx="1">
            <a:schemeClr val="accent3"/>
          </a:lnRef>
          <a:fillRef idx="2">
            <a:schemeClr val="accent3"/>
          </a:fillRef>
          <a:effectRef idx="1">
            <a:schemeClr val="accent3"/>
          </a:effectRef>
          <a:fontRef idx="minor">
            <a:schemeClr val="dk1"/>
          </a:fontRef>
        </p:style>
        <p:txBody>
          <a:bodyPr anchor="ctr">
            <a:noAutofit/>
          </a:bodyPr>
          <a:lstStyle/>
          <a:p>
            <a:pPr algn="ctr"/>
            <a:r>
              <a:rPr lang="tr-TR" sz="2400" b="1" dirty="0">
                <a:solidFill>
                  <a:schemeClr val="tx1"/>
                </a:solidFill>
                <a:latin typeface="Abadi" panose="020B0604020104020204" pitchFamily="34" charset="0"/>
              </a:rPr>
              <a:t> Öğrenci Belgesi </a:t>
            </a:r>
            <a:br>
              <a:rPr lang="tr-TR" sz="2400" b="1" dirty="0">
                <a:solidFill>
                  <a:schemeClr val="tx1"/>
                </a:solidFill>
                <a:latin typeface="Abadi" panose="020B0604020104020204" pitchFamily="34" charset="0"/>
              </a:rPr>
            </a:br>
            <a:r>
              <a:rPr lang="tr-TR" sz="2400" b="1" dirty="0">
                <a:solidFill>
                  <a:schemeClr val="tx1"/>
                </a:solidFill>
                <a:latin typeface="Abadi" panose="020B0604020104020204" pitchFamily="34" charset="0"/>
              </a:rPr>
              <a:t> Transkript Belgesi </a:t>
            </a:r>
            <a:br>
              <a:rPr lang="tr-TR" sz="2400" b="1" dirty="0">
                <a:solidFill>
                  <a:schemeClr val="tx1"/>
                </a:solidFill>
                <a:latin typeface="Abadi" panose="020B0604020104020204" pitchFamily="34" charset="0"/>
              </a:rPr>
            </a:br>
            <a:r>
              <a:rPr lang="tr-TR" sz="2400" b="1" dirty="0">
                <a:solidFill>
                  <a:schemeClr val="tx1"/>
                </a:solidFill>
                <a:latin typeface="Abadi" panose="020B0604020104020204" pitchFamily="34" charset="0"/>
              </a:rPr>
              <a:t>Nasıl Alabilirim?</a:t>
            </a:r>
            <a:endParaRPr lang="tr-TR" sz="2400" b="1" dirty="0">
              <a:solidFill>
                <a:schemeClr val="tx1"/>
              </a:solidFill>
              <a:latin typeface="Times New Roman" panose="02020603050405020304" pitchFamily="18" charset="0"/>
              <a:cs typeface="Times New Roman" panose="02020603050405020304" pitchFamily="18" charset="0"/>
            </a:endParaRPr>
          </a:p>
        </p:txBody>
      </p:sp>
      <p:sp>
        <p:nvSpPr>
          <p:cNvPr id="16" name="Dikdörtgen 15">
            <a:extLst>
              <a:ext uri="{FF2B5EF4-FFF2-40B4-BE49-F238E27FC236}">
                <a16:creationId xmlns:a16="http://schemas.microsoft.com/office/drawing/2014/main" id="{B3B1CF8C-1B12-4B3F-87CB-DD8E64C62A2F}"/>
              </a:ext>
            </a:extLst>
          </p:cNvPr>
          <p:cNvSpPr/>
          <p:nvPr/>
        </p:nvSpPr>
        <p:spPr>
          <a:xfrm>
            <a:off x="356695" y="3649203"/>
            <a:ext cx="2733555" cy="651948"/>
          </a:xfrm>
          <a:prstGeom prst="rect">
            <a:avLst/>
          </a:prstGeom>
          <a:blipFill>
            <a:blip r:embed="rId3"/>
            <a:tile tx="0" ty="0" sx="100000" sy="100000" flip="none" algn="tl"/>
          </a:blip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OBS giriş için </a:t>
            </a:r>
            <a:r>
              <a:rPr kumimoji="0" lang="tr-TR"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Tıklayınız.</a:t>
            </a:r>
            <a:endParaRPr kumimoji="0" lang="tr-TR"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8" name="Dikdörtgen 17">
            <a:extLst>
              <a:ext uri="{FF2B5EF4-FFF2-40B4-BE49-F238E27FC236}">
                <a16:creationId xmlns:a16="http://schemas.microsoft.com/office/drawing/2014/main" id="{EDFB6C99-6DFA-4E2C-9E63-0386C0D82108}"/>
              </a:ext>
            </a:extLst>
          </p:cNvPr>
          <p:cNvSpPr/>
          <p:nvPr/>
        </p:nvSpPr>
        <p:spPr>
          <a:xfrm>
            <a:off x="9306578" y="5378177"/>
            <a:ext cx="2702105" cy="105669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342900" marR="0" lvl="0" indent="-342900" algn="l" defTabSz="914400" rtl="0" eaLnBrk="1" fontAlgn="base" latinLnBrk="0" hangingPunct="1">
              <a:lnSpc>
                <a:spcPct val="100000"/>
              </a:lnSpc>
              <a:spcBef>
                <a:spcPts val="0"/>
              </a:spcBef>
              <a:spcAft>
                <a:spcPts val="0"/>
              </a:spcAft>
              <a:buClrTx/>
              <a:buSzTx/>
              <a:buFont typeface="Wingdings" panose="05000000000000000000" pitchFamily="2" charset="2"/>
              <a:buChar char="v"/>
              <a:tabLst/>
              <a:defRPr/>
            </a:pPr>
            <a:r>
              <a:rPr kumimoji="0" lang="tr-TR" sz="19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Ayrıca; </a:t>
            </a:r>
            <a:r>
              <a:rPr kumimoji="0" lang="tr-TR" sz="19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yukarıda ki belgeleri de  talep edebilirsiniz.</a:t>
            </a:r>
          </a:p>
        </p:txBody>
      </p:sp>
      <p:pic>
        <p:nvPicPr>
          <p:cNvPr id="8" name="Resim 7">
            <a:extLst>
              <a:ext uri="{FF2B5EF4-FFF2-40B4-BE49-F238E27FC236}">
                <a16:creationId xmlns:a16="http://schemas.microsoft.com/office/drawing/2014/main" id="{7AA752BF-B6A5-43E3-ACDB-A4DE35EA33B4}"/>
              </a:ext>
            </a:extLst>
          </p:cNvPr>
          <p:cNvPicPr>
            <a:picLocks noChangeAspect="1"/>
          </p:cNvPicPr>
          <p:nvPr/>
        </p:nvPicPr>
        <p:blipFill rotWithShape="1">
          <a:blip r:embed="rId5"/>
          <a:srcRect l="42302" t="37860" r="32174" b="29478"/>
          <a:stretch/>
        </p:blipFill>
        <p:spPr>
          <a:xfrm>
            <a:off x="9287954" y="1796024"/>
            <a:ext cx="2702106" cy="2331724"/>
          </a:xfrm>
          <a:prstGeom prst="rect">
            <a:avLst/>
          </a:prstGeom>
        </p:spPr>
      </p:pic>
      <p:pic>
        <p:nvPicPr>
          <p:cNvPr id="11" name="Resim 10">
            <a:extLst>
              <a:ext uri="{FF2B5EF4-FFF2-40B4-BE49-F238E27FC236}">
                <a16:creationId xmlns:a16="http://schemas.microsoft.com/office/drawing/2014/main" id="{9462864E-4B1A-41CC-8D40-D984B2492890}"/>
              </a:ext>
            </a:extLst>
          </p:cNvPr>
          <p:cNvPicPr>
            <a:picLocks noChangeAspect="1"/>
          </p:cNvPicPr>
          <p:nvPr/>
        </p:nvPicPr>
        <p:blipFill rotWithShape="1">
          <a:blip r:embed="rId6"/>
          <a:srcRect l="42222" t="47078" r="32593" b="38530"/>
          <a:stretch/>
        </p:blipFill>
        <p:spPr>
          <a:xfrm>
            <a:off x="9287954" y="4127748"/>
            <a:ext cx="2702106" cy="1173933"/>
          </a:xfrm>
          <a:prstGeom prst="rect">
            <a:avLst/>
          </a:prstGeom>
        </p:spPr>
      </p:pic>
      <p:sp>
        <p:nvSpPr>
          <p:cNvPr id="23" name="Dikdörtgen 22">
            <a:extLst>
              <a:ext uri="{FF2B5EF4-FFF2-40B4-BE49-F238E27FC236}">
                <a16:creationId xmlns:a16="http://schemas.microsoft.com/office/drawing/2014/main" id="{460F90B4-EC36-466D-8136-BC1C57A20146}"/>
              </a:ext>
            </a:extLst>
          </p:cNvPr>
          <p:cNvSpPr/>
          <p:nvPr/>
        </p:nvSpPr>
        <p:spPr>
          <a:xfrm>
            <a:off x="346726" y="5484486"/>
            <a:ext cx="2733555" cy="952356"/>
          </a:xfrm>
          <a:prstGeom prst="rect">
            <a:avLst/>
          </a:prstGeom>
          <a:blipFill>
            <a:blip r:embed="rId3"/>
            <a:tile tx="0" ty="0" sx="100000" sy="100000" flip="none" algn="tl"/>
          </a:blip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tr-TR" sz="19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Öğrenci Numaranızı </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tr-TR" sz="1900" b="1" i="0" u="none" strike="noStrike" kern="1200" cap="none" spc="0" normalizeH="0" baseline="0" noProof="0" dirty="0">
                <a:ln>
                  <a:noFill/>
                </a:ln>
                <a:solidFill>
                  <a:srgbClr val="FF0909"/>
                </a:solidFill>
                <a:effectLst/>
                <a:uLnTx/>
                <a:uFillTx/>
                <a:latin typeface="Times New Roman" panose="02020603050405020304" pitchFamily="18" charset="0"/>
                <a:ea typeface="+mn-ea"/>
                <a:cs typeface="Times New Roman" panose="02020603050405020304" pitchFamily="18" charset="0"/>
              </a:rPr>
              <a:t>         </a:t>
            </a:r>
            <a:r>
              <a:rPr kumimoji="0" lang="tr-TR" sz="19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Öğrenmek için </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tr-TR" sz="19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tr-TR" sz="1900" b="1" i="0" u="none" strike="noStrike" kern="1200" cap="none" spc="0" normalizeH="0" baseline="0" noProof="0" dirty="0">
                <a:ln>
                  <a:noFill/>
                </a:ln>
                <a:solidFill>
                  <a:srgbClr val="FF0909"/>
                </a:solidFill>
                <a:effectLst/>
                <a:uLnTx/>
                <a:uFillTx/>
                <a:latin typeface="Times New Roman" panose="02020603050405020304" pitchFamily="18" charset="0"/>
                <a:ea typeface="+mn-ea"/>
                <a:cs typeface="Times New Roman" panose="02020603050405020304" pitchFamily="18" charset="0"/>
              </a:rPr>
              <a:t> </a:t>
            </a:r>
            <a:r>
              <a:rPr kumimoji="0" lang="tr-TR" sz="1900" b="1" i="0" u="none" strike="noStrike" kern="1200" cap="none" spc="0" normalizeH="0" baseline="0" noProof="0" dirty="0">
                <a:ln>
                  <a:noFill/>
                </a:ln>
                <a:solidFill>
                  <a:srgbClr val="FF0909"/>
                </a:solidFill>
                <a:effectLst/>
                <a:uLnTx/>
                <a:uFillTx/>
                <a:latin typeface="Times New Roman" panose="02020603050405020304" pitchFamily="18" charset="0"/>
                <a:ea typeface="+mn-ea"/>
                <a:cs typeface="Times New Roman" panose="02020603050405020304" pitchFamily="18" charset="0"/>
                <a:hlinkClick r:id="rId7">
                  <a:extLst>
                    <a:ext uri="{A12FA001-AC4F-418D-AE19-62706E023703}">
                      <ahyp:hlinkClr xmlns:ahyp="http://schemas.microsoft.com/office/drawing/2018/hyperlinkcolor" val="tx"/>
                    </a:ext>
                  </a:extLst>
                </a:hlinkClick>
              </a:rPr>
              <a:t>Tıklayınız.</a:t>
            </a:r>
            <a:r>
              <a:rPr kumimoji="0" lang="tr-TR" sz="1900" b="1" i="0" u="none" strike="noStrike" kern="1200" cap="none" spc="0" normalizeH="0" baseline="0" noProof="0" dirty="0">
                <a:ln>
                  <a:noFill/>
                </a:ln>
                <a:solidFill>
                  <a:srgbClr val="FF0909"/>
                </a:solidFill>
                <a:effectLst/>
                <a:uLnTx/>
                <a:uFillTx/>
                <a:latin typeface="Times New Roman" panose="02020603050405020304" pitchFamily="18" charset="0"/>
                <a:ea typeface="+mn-ea"/>
                <a:cs typeface="Times New Roman" panose="02020603050405020304" pitchFamily="18" charset="0"/>
              </a:rPr>
              <a:t> </a:t>
            </a:r>
          </a:p>
        </p:txBody>
      </p:sp>
      <p:sp>
        <p:nvSpPr>
          <p:cNvPr id="15" name="Metin kutusu 14">
            <a:extLst>
              <a:ext uri="{FF2B5EF4-FFF2-40B4-BE49-F238E27FC236}">
                <a16:creationId xmlns:a16="http://schemas.microsoft.com/office/drawing/2014/main" id="{81F934CB-FCA0-477C-8A15-4E2576C2E6DF}"/>
              </a:ext>
            </a:extLst>
          </p:cNvPr>
          <p:cNvSpPr txBox="1"/>
          <p:nvPr/>
        </p:nvSpPr>
        <p:spPr>
          <a:xfrm>
            <a:off x="3643782" y="6290555"/>
            <a:ext cx="5113866" cy="40011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31652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srgbClr val="000000"/>
                </a:solidFill>
                <a:effectLst/>
                <a:uLnTx/>
                <a:uFillTx/>
                <a:latin typeface="Goudy Old Style"/>
                <a:ea typeface="+mn-ea"/>
                <a:cs typeface="+mn-cs"/>
              </a:rPr>
              <a:t> </a:t>
            </a:r>
            <a:r>
              <a:rPr kumimoji="0" lang="tr-TR" sz="1800" b="1" i="0" u="none" strike="noStrike" kern="1200" cap="none" spc="0" normalizeH="0" baseline="0" noProof="0" dirty="0">
                <a:ln>
                  <a:noFill/>
                </a:ln>
                <a:solidFill>
                  <a:srgbClr val="000000"/>
                </a:solidFill>
                <a:effectLst/>
                <a:uLnTx/>
                <a:uFillTx/>
                <a:latin typeface="Goudy Old Style"/>
                <a:ea typeface="+mn-ea"/>
                <a:cs typeface="+mn-cs"/>
              </a:rPr>
              <a:t>                </a:t>
            </a:r>
            <a:r>
              <a:rPr kumimoji="0" lang="tr-TR" sz="1800" b="1" i="0" u="none" strike="noStrike" kern="1200" cap="none" spc="0" normalizeH="0" baseline="0" noProof="0" dirty="0">
                <a:ln>
                  <a:noFill/>
                </a:ln>
                <a:solidFill>
                  <a:srgbClr val="002060"/>
                </a:solidFill>
                <a:effectLst/>
                <a:uLnTx/>
                <a:uFillTx/>
                <a:latin typeface="Goudy Old Style"/>
                <a:ea typeface="+mn-ea"/>
                <a:cs typeface="+mn-cs"/>
              </a:rPr>
              <a:t>E-Mail</a:t>
            </a:r>
            <a:r>
              <a:rPr kumimoji="0" lang="tr-TR" sz="1800" b="1" i="0" u="none" strike="noStrike" kern="1200" cap="none" spc="0" normalizeH="0" baseline="0" noProof="0" dirty="0">
                <a:ln>
                  <a:noFill/>
                </a:ln>
                <a:solidFill>
                  <a:srgbClr val="000000"/>
                </a:solidFill>
                <a:effectLst/>
                <a:uLnTx/>
                <a:uFillTx/>
                <a:latin typeface="Goudy Old Style"/>
                <a:ea typeface="+mn-ea"/>
                <a:cs typeface="+mn-cs"/>
              </a:rPr>
              <a:t> </a:t>
            </a:r>
            <a:r>
              <a:rPr kumimoji="0" lang="tr-TR" sz="1800" b="1" i="0" u="none" strike="noStrike" kern="1200" cap="none" spc="0" normalizeH="0" baseline="0" noProof="0" dirty="0">
                <a:ln>
                  <a:noFill/>
                </a:ln>
                <a:solidFill>
                  <a:srgbClr val="253B80"/>
                </a:solidFill>
                <a:effectLst/>
                <a:uLnTx/>
                <a:uFillTx/>
                <a:latin typeface="Roboto" panose="020B0604020202020204" pitchFamily="2" charset="0"/>
                <a:ea typeface="+mn-ea"/>
                <a:cs typeface="+mn-cs"/>
              </a:rPr>
              <a:t>: </a:t>
            </a:r>
            <a:r>
              <a:rPr kumimoji="0" lang="tr-TR" sz="1800" b="1" i="0" u="none" strike="noStrike" kern="1200" cap="none" spc="0" normalizeH="0" baseline="0" noProof="0" dirty="0">
                <a:ln>
                  <a:noFill/>
                </a:ln>
                <a:solidFill>
                  <a:srgbClr val="000000"/>
                </a:solidFill>
                <a:effectLst/>
                <a:uLnTx/>
                <a:uFillTx/>
                <a:latin typeface="Goudy Old Style"/>
                <a:ea typeface="+mn-ea"/>
                <a:cs typeface="+mn-cs"/>
                <a:hlinkClick r:id="rId8">
                  <a:extLst>
                    <a:ext uri="{A12FA001-AC4F-418D-AE19-62706E023703}">
                      <ahyp:hlinkClr xmlns:ahyp="http://schemas.microsoft.com/office/drawing/2018/hyperlinkcolor" val="tx"/>
                    </a:ext>
                  </a:extLst>
                </a:hlinkClick>
              </a:rPr>
              <a:t>ogrenci.isleri@karabuk.edu.tr</a:t>
            </a:r>
            <a:endParaRPr kumimoji="0" lang="tr-TR" sz="1800" b="1" i="0" u="none" strike="noStrike" kern="1200" cap="none" spc="0" normalizeH="0" baseline="0" noProof="0" dirty="0">
              <a:ln>
                <a:noFill/>
              </a:ln>
              <a:solidFill>
                <a:srgbClr val="000000"/>
              </a:solidFill>
              <a:effectLst/>
              <a:uLnTx/>
              <a:uFillTx/>
              <a:latin typeface="Goudy Old Style"/>
              <a:ea typeface="+mn-ea"/>
              <a:cs typeface="+mn-cs"/>
            </a:endParaRPr>
          </a:p>
        </p:txBody>
      </p:sp>
      <p:pic>
        <p:nvPicPr>
          <p:cNvPr id="19" name="Grafik 18" descr="E-posta düz dolguyla">
            <a:hlinkClick r:id="rId8"/>
            <a:extLst>
              <a:ext uri="{FF2B5EF4-FFF2-40B4-BE49-F238E27FC236}">
                <a16:creationId xmlns:a16="http://schemas.microsoft.com/office/drawing/2014/main" id="{3232161C-B0E3-466E-854E-18599CAE9E8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949674" y="6244687"/>
            <a:ext cx="559403" cy="491845"/>
          </a:xfrm>
          <a:prstGeom prst="rect">
            <a:avLst/>
          </a:prstGeom>
        </p:spPr>
      </p:pic>
      <p:sp>
        <p:nvSpPr>
          <p:cNvPr id="21" name="Dikdörtgen 20">
            <a:extLst>
              <a:ext uri="{FF2B5EF4-FFF2-40B4-BE49-F238E27FC236}">
                <a16:creationId xmlns:a16="http://schemas.microsoft.com/office/drawing/2014/main" id="{826E21B3-7F85-43B0-B7EB-331F43DB5FB0}"/>
              </a:ext>
            </a:extLst>
          </p:cNvPr>
          <p:cNvSpPr/>
          <p:nvPr/>
        </p:nvSpPr>
        <p:spPr>
          <a:xfrm>
            <a:off x="331257" y="4538155"/>
            <a:ext cx="2749024" cy="651948"/>
          </a:xfrm>
          <a:prstGeom prst="rect">
            <a:avLst/>
          </a:prstGeom>
          <a:blipFill>
            <a:blip r:embed="rId3"/>
            <a:tile tx="0" ty="0" sx="100000" sy="100000" flip="none" algn="tl"/>
          </a:blip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srgbClr val="FF0909"/>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srgbClr val="FF0909"/>
                </a:solidFill>
                <a:effectLst/>
                <a:uLnTx/>
                <a:uFillTx/>
                <a:latin typeface="Times New Roman" panose="02020603050405020304" pitchFamily="18" charset="0"/>
                <a:ea typeface="+mn-ea"/>
                <a:cs typeface="Times New Roman" panose="02020603050405020304" pitchFamily="18" charset="0"/>
              </a:rPr>
              <a:t>                     </a:t>
            </a:r>
            <a:r>
              <a:rPr kumimoji="0" lang="tr-TR" sz="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hlinkClick r:id="rId11">
                  <a:extLst>
                    <a:ext uri="{A12FA001-AC4F-418D-AE19-62706E023703}">
                      <ahyp:hlinkClr xmlns:ahyp="http://schemas.microsoft.com/office/drawing/2018/hyperlinkcolor" val="tx"/>
                    </a:ext>
                  </a:extLst>
                </a:hlinkClick>
              </a:rPr>
              <a:t>Tıklayınız.</a:t>
            </a:r>
            <a:endParaRPr kumimoji="0" lang="tr-TR" sz="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tr-TR" sz="2000" b="1" i="0" u="none" strike="noStrike" kern="1200" cap="none" spc="0" normalizeH="0" baseline="0" noProof="0" dirty="0">
              <a:ln>
                <a:noFill/>
              </a:ln>
              <a:solidFill>
                <a:srgbClr val="FF0909"/>
              </a:solidFill>
              <a:effectLst/>
              <a:uLnTx/>
              <a:uFillTx/>
              <a:latin typeface="Times New Roman" panose="02020603050405020304" pitchFamily="18" charset="0"/>
              <a:ea typeface="+mn-ea"/>
              <a:cs typeface="Times New Roman" panose="02020603050405020304" pitchFamily="18" charset="0"/>
              <a:hlinkClick r:id="rId11">
                <a:extLst>
                  <a:ext uri="{A12FA001-AC4F-418D-AE19-62706E023703}">
                    <ahyp:hlinkClr xmlns:ahyp="http://schemas.microsoft.com/office/drawing/2018/hyperlinkcolor" val="tx"/>
                  </a:ext>
                </a:extLst>
              </a:hlinkClick>
            </a:endParaRPr>
          </a:p>
        </p:txBody>
      </p:sp>
      <p:pic>
        <p:nvPicPr>
          <p:cNvPr id="1028" name="Picture 4" descr="E devlet giriş işlemi nasıl yapılır? E devlet şifresi alma - Takvim">
            <a:extLst>
              <a:ext uri="{FF2B5EF4-FFF2-40B4-BE49-F238E27FC236}">
                <a16:creationId xmlns:a16="http://schemas.microsoft.com/office/drawing/2014/main" id="{48AFA160-4ECD-49D1-AD20-A024E316BEC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5585" y="4560038"/>
            <a:ext cx="1335171" cy="623685"/>
          </a:xfrm>
          <a:prstGeom prst="rect">
            <a:avLst/>
          </a:prstGeom>
          <a:noFill/>
          <a:extLst>
            <a:ext uri="{909E8E84-426E-40DD-AFC4-6F175D3DCCD1}">
              <a14:hiddenFill xmlns:a14="http://schemas.microsoft.com/office/drawing/2010/main">
                <a:solidFill>
                  <a:srgbClr val="FFFFFF"/>
                </a:solidFill>
              </a14:hiddenFill>
            </a:ext>
          </a:extLst>
        </p:spPr>
      </p:pic>
      <p:pic>
        <p:nvPicPr>
          <p:cNvPr id="2" name="Resim 1">
            <a:extLst>
              <a:ext uri="{FF2B5EF4-FFF2-40B4-BE49-F238E27FC236}">
                <a16:creationId xmlns:a16="http://schemas.microsoft.com/office/drawing/2014/main" id="{B3F37980-5EA4-4191-8694-F68C79709A1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436774" y="325351"/>
            <a:ext cx="1291263" cy="906979"/>
          </a:xfrm>
          <a:prstGeom prst="rect">
            <a:avLst/>
          </a:prstGeom>
          <a:ln>
            <a:noFill/>
          </a:ln>
          <a:effectLst>
            <a:innerShdw blurRad="63500" dist="50800" dir="18900000">
              <a:prstClr val="black">
                <a:alpha val="50000"/>
              </a:prstClr>
            </a:innerShdw>
            <a:softEdge rad="25400"/>
          </a:effectLst>
          <a:scene3d>
            <a:camera prst="perspectiveHeroicExtremeLeftFacing" fov="3600000">
              <a:rot lat="21103835" lon="937975" rev="21320363"/>
            </a:camera>
            <a:lightRig rig="balanced" dir="t"/>
          </a:scene3d>
          <a:sp3d extrusionH="76200" prstMaterial="softEdge">
            <a:bevelT w="82550" h="63500" prst="coolSlant"/>
            <a:bevelB w="165100" prst="coolSlant"/>
          </a:sp3d>
        </p:spPr>
      </p:pic>
      <p:sp>
        <p:nvSpPr>
          <p:cNvPr id="4" name="Başlık 1">
            <a:extLst>
              <a:ext uri="{FF2B5EF4-FFF2-40B4-BE49-F238E27FC236}">
                <a16:creationId xmlns:a16="http://schemas.microsoft.com/office/drawing/2014/main" id="{1B5229EB-6366-DA6A-4155-B230590A3AA5}"/>
              </a:ext>
            </a:extLst>
          </p:cNvPr>
          <p:cNvSpPr txBox="1">
            <a:spLocks/>
          </p:cNvSpPr>
          <p:nvPr/>
        </p:nvSpPr>
        <p:spPr>
          <a:xfrm>
            <a:off x="2554217" y="317203"/>
            <a:ext cx="6982447" cy="942926"/>
          </a:xfrm>
          <a:prstGeom prst="rect">
            <a:avLst/>
          </a:prstGeom>
          <a:effectLst>
            <a:glow rad="63500">
              <a:schemeClr val="accent5">
                <a:satMod val="175000"/>
                <a:alpha val="40000"/>
              </a:schemeClr>
            </a:glow>
          </a:effectLst>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lvl1pPr algn="l" defTabSz="914361" rtl="0" eaLnBrk="1" latinLnBrk="0" hangingPunct="1">
              <a:lnSpc>
                <a:spcPct val="10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tr-TR" sz="3600" b="1" dirty="0">
                <a:solidFill>
                  <a:srgbClr val="FF0000"/>
                </a:solidFill>
                <a:latin typeface="Calibri Light" panose="020F0302020204030204" pitchFamily="34" charset="0"/>
                <a:cs typeface="Calibri Light" panose="020F0302020204030204" pitchFamily="34" charset="0"/>
              </a:rPr>
              <a:t>Öğrenci Belge Talepleri</a:t>
            </a:r>
          </a:p>
        </p:txBody>
      </p:sp>
    </p:spTree>
    <p:extLst>
      <p:ext uri="{BB962C8B-B14F-4D97-AF65-F5344CB8AC3E}">
        <p14:creationId xmlns:p14="http://schemas.microsoft.com/office/powerpoint/2010/main" val="276374113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026" name="Picture 2" descr="C:\Users\user\Desktop\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512" y="214488"/>
            <a:ext cx="8501644" cy="292060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user\Desktop\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50500" y="2417560"/>
            <a:ext cx="4407668" cy="233951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Users\user\Desktop\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159" y="4757071"/>
            <a:ext cx="9137938" cy="1951985"/>
          </a:xfrm>
          <a:prstGeom prst="rect">
            <a:avLst/>
          </a:prstGeom>
          <a:noFill/>
          <a:extLst>
            <a:ext uri="{909E8E84-426E-40DD-AFC4-6F175D3DCCD1}">
              <a14:hiddenFill xmlns:a14="http://schemas.microsoft.com/office/drawing/2010/main">
                <a:solidFill>
                  <a:srgbClr val="FFFFFF"/>
                </a:solidFill>
              </a14:hiddenFill>
            </a:ext>
          </a:extLst>
        </p:spPr>
      </p:pic>
      <p:pic>
        <p:nvPicPr>
          <p:cNvPr id="5" name="Resim 4">
            <a:extLst>
              <a:ext uri="{FF2B5EF4-FFF2-40B4-BE49-F238E27FC236}">
                <a16:creationId xmlns:a16="http://schemas.microsoft.com/office/drawing/2014/main" id="{C7481F1F-7E26-4683-A76B-9363E73AD22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5885" y="214489"/>
            <a:ext cx="1282274" cy="1034488"/>
          </a:xfrm>
          <a:prstGeom prst="rect">
            <a:avLst/>
          </a:prstGeom>
          <a:noFill/>
        </p:spPr>
      </p:pic>
      <p:pic>
        <p:nvPicPr>
          <p:cNvPr id="3" name="Resim 2">
            <a:extLst>
              <a:ext uri="{FF2B5EF4-FFF2-40B4-BE49-F238E27FC236}">
                <a16:creationId xmlns:a16="http://schemas.microsoft.com/office/drawing/2014/main" id="{90F111FA-2947-FF8E-18FE-4218B52D67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88488" y="214488"/>
            <a:ext cx="1472799" cy="1034489"/>
          </a:xfrm>
          <a:prstGeom prst="rect">
            <a:avLst/>
          </a:prstGeom>
          <a:ln>
            <a:noFill/>
          </a:ln>
          <a:effectLst>
            <a:innerShdw blurRad="63500" dist="50800" dir="18900000">
              <a:prstClr val="black">
                <a:alpha val="50000"/>
              </a:prstClr>
            </a:innerShdw>
            <a:softEdge rad="25400"/>
          </a:effectLst>
          <a:scene3d>
            <a:camera prst="perspectiveHeroicExtremeLeftFacing" fov="3600000">
              <a:rot lat="21103835" lon="937975" rev="21320363"/>
            </a:camera>
            <a:lightRig rig="balanced" dir="t"/>
          </a:scene3d>
          <a:sp3d extrusionH="76200" prstMaterial="softEdge">
            <a:bevelT w="82550" h="63500" prst="coolSlant"/>
            <a:bevelB w="165100" prst="coolSlant"/>
          </a:sp3d>
        </p:spPr>
      </p:pic>
    </p:spTree>
    <p:extLst>
      <p:ext uri="{BB962C8B-B14F-4D97-AF65-F5344CB8AC3E}">
        <p14:creationId xmlns:p14="http://schemas.microsoft.com/office/powerpoint/2010/main" val="77756056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3A808E"/>
            </a:gs>
            <a:gs pos="100000">
              <a:srgbClr val="EAD2BC"/>
            </a:gs>
          </a:gsLst>
          <a:lin ang="0" scaled="1"/>
          <a:tileRect/>
        </a:gra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DABF1718-BE2D-F447-9D2E-364F3D1C43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oudy Old Style"/>
              <a:ea typeface="+mn-ea"/>
              <a:cs typeface="+mn-cs"/>
            </a:endParaRPr>
          </a:p>
        </p:txBody>
      </p:sp>
      <p:sp useBgFill="1">
        <p:nvSpPr>
          <p:cNvPr id="48" name="Freeform: Shape 47">
            <a:extLst>
              <a:ext uri="{FF2B5EF4-FFF2-40B4-BE49-F238E27FC236}">
                <a16:creationId xmlns:a16="http://schemas.microsoft.com/office/drawing/2014/main" id="{4AF0997A-7C0F-4AD2-BA90-5FE341A177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05595" y="805231"/>
            <a:ext cx="3876811" cy="5245563"/>
          </a:xfrm>
          <a:custGeom>
            <a:avLst/>
            <a:gdLst>
              <a:gd name="connsiteX0" fmla="*/ 1941583 w 3876811"/>
              <a:gd name="connsiteY0" fmla="*/ 0 h 5245563"/>
              <a:gd name="connsiteX1" fmla="*/ 2111641 w 3876811"/>
              <a:gd name="connsiteY1" fmla="*/ 149097 h 5245563"/>
              <a:gd name="connsiteX2" fmla="*/ 3370493 w 3876811"/>
              <a:gd name="connsiteY2" fmla="*/ 774451 h 5245563"/>
              <a:gd name="connsiteX3" fmla="*/ 3876811 w 3876811"/>
              <a:gd name="connsiteY3" fmla="*/ 1854684 h 5245563"/>
              <a:gd name="connsiteX4" fmla="*/ 3876811 w 3876811"/>
              <a:gd name="connsiteY4" fmla="*/ 2019920 h 5245563"/>
              <a:gd name="connsiteX5" fmla="*/ 3876811 w 3876811"/>
              <a:gd name="connsiteY5" fmla="*/ 2491569 h 5245563"/>
              <a:gd name="connsiteX6" fmla="*/ 3876811 w 3876811"/>
              <a:gd name="connsiteY6" fmla="*/ 2753995 h 5245563"/>
              <a:gd name="connsiteX7" fmla="*/ 3876811 w 3876811"/>
              <a:gd name="connsiteY7" fmla="*/ 3115353 h 5245563"/>
              <a:gd name="connsiteX8" fmla="*/ 3876811 w 3876811"/>
              <a:gd name="connsiteY8" fmla="*/ 3390879 h 5245563"/>
              <a:gd name="connsiteX9" fmla="*/ 3370493 w 3876811"/>
              <a:gd name="connsiteY9" fmla="*/ 4471114 h 5245563"/>
              <a:gd name="connsiteX10" fmla="*/ 2111639 w 3876811"/>
              <a:gd name="connsiteY10" fmla="*/ 5096465 h 5245563"/>
              <a:gd name="connsiteX11" fmla="*/ 1935228 w 3876811"/>
              <a:gd name="connsiteY11" fmla="*/ 5245563 h 5245563"/>
              <a:gd name="connsiteX12" fmla="*/ 1765171 w 3876811"/>
              <a:gd name="connsiteY12" fmla="*/ 5096465 h 5245563"/>
              <a:gd name="connsiteX13" fmla="*/ 506317 w 3876811"/>
              <a:gd name="connsiteY13" fmla="*/ 4471114 h 5245563"/>
              <a:gd name="connsiteX14" fmla="*/ 0 w 3876811"/>
              <a:gd name="connsiteY14" fmla="*/ 3390879 h 5245563"/>
              <a:gd name="connsiteX15" fmla="*/ 0 w 3876811"/>
              <a:gd name="connsiteY15" fmla="*/ 3115353 h 5245563"/>
              <a:gd name="connsiteX16" fmla="*/ 0 w 3876811"/>
              <a:gd name="connsiteY16" fmla="*/ 2753995 h 5245563"/>
              <a:gd name="connsiteX17" fmla="*/ 0 w 3876811"/>
              <a:gd name="connsiteY17" fmla="*/ 2491569 h 5245563"/>
              <a:gd name="connsiteX18" fmla="*/ 0 w 3876811"/>
              <a:gd name="connsiteY18" fmla="*/ 2019920 h 5245563"/>
              <a:gd name="connsiteX19" fmla="*/ 0 w 3876811"/>
              <a:gd name="connsiteY19" fmla="*/ 1854684 h 5245563"/>
              <a:gd name="connsiteX20" fmla="*/ 506318 w 3876811"/>
              <a:gd name="connsiteY20" fmla="*/ 774451 h 5245563"/>
              <a:gd name="connsiteX21" fmla="*/ 1765173 w 3876811"/>
              <a:gd name="connsiteY21" fmla="*/ 149097 h 5245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76811" h="5245563">
                <a:moveTo>
                  <a:pt x="1941583" y="0"/>
                </a:moveTo>
                <a:lnTo>
                  <a:pt x="2111641" y="149097"/>
                </a:lnTo>
                <a:cubicBezTo>
                  <a:pt x="2533315" y="474958"/>
                  <a:pt x="3008487" y="564716"/>
                  <a:pt x="3370493" y="774451"/>
                </a:cubicBezTo>
                <a:cubicBezTo>
                  <a:pt x="3718590" y="1017851"/>
                  <a:pt x="3876811" y="1296993"/>
                  <a:pt x="3876811" y="1854684"/>
                </a:cubicBezTo>
                <a:lnTo>
                  <a:pt x="3876811" y="2019920"/>
                </a:lnTo>
                <a:lnTo>
                  <a:pt x="3876811" y="2491569"/>
                </a:lnTo>
                <a:lnTo>
                  <a:pt x="3876811" y="2753995"/>
                </a:lnTo>
                <a:lnTo>
                  <a:pt x="3876811" y="3115353"/>
                </a:lnTo>
                <a:lnTo>
                  <a:pt x="3876811" y="3390879"/>
                </a:lnTo>
                <a:cubicBezTo>
                  <a:pt x="3876811" y="3948571"/>
                  <a:pt x="3718588" y="4227713"/>
                  <a:pt x="3370493" y="4471114"/>
                </a:cubicBezTo>
                <a:cubicBezTo>
                  <a:pt x="3008484" y="4680847"/>
                  <a:pt x="2533312" y="4770605"/>
                  <a:pt x="2111639" y="5096465"/>
                </a:cubicBezTo>
                <a:lnTo>
                  <a:pt x="1935228" y="5245563"/>
                </a:lnTo>
                <a:lnTo>
                  <a:pt x="1765171" y="5096465"/>
                </a:lnTo>
                <a:cubicBezTo>
                  <a:pt x="1343496" y="4770605"/>
                  <a:pt x="868325" y="4680847"/>
                  <a:pt x="506317" y="4471114"/>
                </a:cubicBezTo>
                <a:cubicBezTo>
                  <a:pt x="158223" y="4227713"/>
                  <a:pt x="0" y="3948571"/>
                  <a:pt x="0" y="3390879"/>
                </a:cubicBezTo>
                <a:lnTo>
                  <a:pt x="0" y="3115353"/>
                </a:lnTo>
                <a:lnTo>
                  <a:pt x="0" y="2753995"/>
                </a:lnTo>
                <a:lnTo>
                  <a:pt x="0" y="2491569"/>
                </a:lnTo>
                <a:lnTo>
                  <a:pt x="0" y="2019920"/>
                </a:lnTo>
                <a:lnTo>
                  <a:pt x="0" y="1854684"/>
                </a:lnTo>
                <a:cubicBezTo>
                  <a:pt x="0" y="1296993"/>
                  <a:pt x="158224" y="1017851"/>
                  <a:pt x="506318" y="774451"/>
                </a:cubicBezTo>
                <a:cubicBezTo>
                  <a:pt x="868327" y="564716"/>
                  <a:pt x="1343498" y="474958"/>
                  <a:pt x="1765173" y="14909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oudy Old Style"/>
              <a:ea typeface="+mn-ea"/>
              <a:cs typeface="+mn-cs"/>
            </a:endParaRPr>
          </a:p>
        </p:txBody>
      </p:sp>
      <p:sp>
        <p:nvSpPr>
          <p:cNvPr id="50" name="Freeform: Shape 49">
            <a:extLst>
              <a:ext uri="{FF2B5EF4-FFF2-40B4-BE49-F238E27FC236}">
                <a16:creationId xmlns:a16="http://schemas.microsoft.com/office/drawing/2014/main" id="{72E67446-732B-4F72-8560-6FABB6CB25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36826" y="720724"/>
            <a:ext cx="4014345" cy="5414576"/>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82900" h="5795027">
                <a:moveTo>
                  <a:pt x="2144960" y="0"/>
                </a:moveTo>
                <a:lnTo>
                  <a:pt x="2332832" y="164715"/>
                </a:lnTo>
                <a:cubicBezTo>
                  <a:pt x="2798675" y="524709"/>
                  <a:pt x="3323620" y="623869"/>
                  <a:pt x="3723546" y="855573"/>
                </a:cubicBezTo>
                <a:cubicBezTo>
                  <a:pt x="4108105" y="1124469"/>
                  <a:pt x="4282900" y="1432851"/>
                  <a:pt x="4282900" y="2048959"/>
                </a:cubicBezTo>
                <a:lnTo>
                  <a:pt x="4282900" y="2231503"/>
                </a:lnTo>
                <a:lnTo>
                  <a:pt x="4282900" y="2752557"/>
                </a:lnTo>
                <a:lnTo>
                  <a:pt x="4282900" y="3042471"/>
                </a:lnTo>
                <a:lnTo>
                  <a:pt x="4282900" y="3441681"/>
                </a:lnTo>
                <a:lnTo>
                  <a:pt x="4282900" y="3746068"/>
                </a:lnTo>
                <a:cubicBezTo>
                  <a:pt x="4282900" y="4362177"/>
                  <a:pt x="4108103" y="4670559"/>
                  <a:pt x="3723546" y="4939455"/>
                </a:cubicBezTo>
                <a:cubicBezTo>
                  <a:pt x="3323617" y="5171158"/>
                  <a:pt x="2798672" y="527031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close/>
              </a:path>
            </a:pathLst>
          </a:custGeom>
          <a:noFill/>
          <a:ln w="25400" cap="rnd">
            <a:solidFill>
              <a:schemeClr val="bg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oudy Old Style"/>
              <a:ea typeface="+mn-ea"/>
              <a:cs typeface="+mn-cs"/>
            </a:endParaRPr>
          </a:p>
        </p:txBody>
      </p:sp>
      <p:sp>
        <p:nvSpPr>
          <p:cNvPr id="42" name="Metin kutusu 41">
            <a:extLst>
              <a:ext uri="{FF2B5EF4-FFF2-40B4-BE49-F238E27FC236}">
                <a16:creationId xmlns:a16="http://schemas.microsoft.com/office/drawing/2014/main" id="{94ECBBAE-F3D0-4D7C-81F2-DCC3CD870355}"/>
              </a:ext>
            </a:extLst>
          </p:cNvPr>
          <p:cNvSpPr txBox="1"/>
          <p:nvPr/>
        </p:nvSpPr>
        <p:spPr>
          <a:xfrm>
            <a:off x="7761460" y="6192189"/>
            <a:ext cx="4126069" cy="40011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31652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srgbClr val="000000"/>
                </a:solidFill>
                <a:effectLst/>
                <a:uLnTx/>
                <a:uFillTx/>
                <a:latin typeface="Goudy Old Style"/>
                <a:ea typeface="+mn-ea"/>
                <a:cs typeface="+mn-cs"/>
              </a:rPr>
              <a:t> </a:t>
            </a:r>
            <a:r>
              <a:rPr kumimoji="0" lang="tr-TR" sz="1800" b="1" i="0" u="none" strike="noStrike" kern="1200" cap="none" spc="0" normalizeH="0" baseline="0" noProof="0" dirty="0">
                <a:ln>
                  <a:noFill/>
                </a:ln>
                <a:solidFill>
                  <a:srgbClr val="000000"/>
                </a:solidFill>
                <a:effectLst/>
                <a:uLnTx/>
                <a:uFillTx/>
                <a:latin typeface="Goudy Old Style"/>
                <a:ea typeface="+mn-ea"/>
                <a:cs typeface="+mn-cs"/>
              </a:rPr>
              <a:t> </a:t>
            </a:r>
            <a:r>
              <a:rPr kumimoji="0" lang="tr-TR" sz="1800" b="1" i="0" u="none" strike="noStrike" kern="1200" cap="none" spc="0" normalizeH="0" baseline="0" noProof="0" dirty="0">
                <a:ln>
                  <a:noFill/>
                </a:ln>
                <a:solidFill>
                  <a:srgbClr val="002060"/>
                </a:solidFill>
                <a:effectLst/>
                <a:uLnTx/>
                <a:uFillTx/>
                <a:latin typeface="Goudy Old Style"/>
                <a:ea typeface="+mn-ea"/>
                <a:cs typeface="+mn-cs"/>
              </a:rPr>
              <a:t>E-Mail</a:t>
            </a:r>
            <a:r>
              <a:rPr kumimoji="0" lang="tr-TR" sz="1800" b="1" i="0" u="none" strike="noStrike" kern="1200" cap="none" spc="0" normalizeH="0" baseline="0" noProof="0" dirty="0">
                <a:ln>
                  <a:noFill/>
                </a:ln>
                <a:solidFill>
                  <a:srgbClr val="000000"/>
                </a:solidFill>
                <a:effectLst/>
                <a:uLnTx/>
                <a:uFillTx/>
                <a:latin typeface="Goudy Old Style"/>
                <a:ea typeface="+mn-ea"/>
                <a:cs typeface="+mn-cs"/>
              </a:rPr>
              <a:t> </a:t>
            </a:r>
            <a:r>
              <a:rPr kumimoji="0" lang="tr-TR" sz="1800" b="1" i="0" u="none" strike="noStrike" kern="1200" cap="none" spc="0" normalizeH="0" baseline="0" noProof="0" dirty="0">
                <a:ln>
                  <a:noFill/>
                </a:ln>
                <a:solidFill>
                  <a:srgbClr val="253B80"/>
                </a:solidFill>
                <a:effectLst/>
                <a:uLnTx/>
                <a:uFillTx/>
                <a:latin typeface="Roboto" panose="020B0604020202020204" pitchFamily="2" charset="0"/>
                <a:ea typeface="+mn-ea"/>
                <a:cs typeface="+mn-cs"/>
              </a:rPr>
              <a:t>: </a:t>
            </a:r>
            <a:r>
              <a:rPr kumimoji="0" lang="tr-TR" sz="1800" b="1" i="0" u="none" strike="noStrike" kern="1200" cap="none" spc="0" normalizeH="0" baseline="0" noProof="0" dirty="0">
                <a:ln>
                  <a:noFill/>
                </a:ln>
                <a:solidFill>
                  <a:srgbClr val="000000"/>
                </a:solidFill>
                <a:effectLst/>
                <a:uLnTx/>
                <a:uFillTx/>
                <a:latin typeface="Goudy Old Style"/>
                <a:ea typeface="+mn-ea"/>
                <a:cs typeface="+mn-cs"/>
                <a:hlinkClick r:id="rId2">
                  <a:extLst>
                    <a:ext uri="{A12FA001-AC4F-418D-AE19-62706E023703}">
                      <ahyp:hlinkClr xmlns:ahyp="http://schemas.microsoft.com/office/drawing/2018/hyperlinkcolor" val="tx"/>
                    </a:ext>
                  </a:extLst>
                </a:hlinkClick>
              </a:rPr>
              <a:t>ogrenci.isleri@karabuk.edu.tr</a:t>
            </a:r>
            <a:endParaRPr kumimoji="0" lang="tr-TR" sz="1800" b="1" i="0" u="none" strike="noStrike" kern="1200" cap="none" spc="0" normalizeH="0" baseline="0" noProof="0" dirty="0">
              <a:ln>
                <a:noFill/>
              </a:ln>
              <a:solidFill>
                <a:srgbClr val="000000"/>
              </a:solidFill>
              <a:effectLst/>
              <a:uLnTx/>
              <a:uFillTx/>
              <a:latin typeface="Goudy Old Style"/>
              <a:ea typeface="+mn-ea"/>
              <a:cs typeface="+mn-cs"/>
            </a:endParaRPr>
          </a:p>
        </p:txBody>
      </p:sp>
      <p:sp>
        <p:nvSpPr>
          <p:cNvPr id="9" name="Dikdörtgen 8">
            <a:extLst>
              <a:ext uri="{FF2B5EF4-FFF2-40B4-BE49-F238E27FC236}">
                <a16:creationId xmlns:a16="http://schemas.microsoft.com/office/drawing/2014/main" id="{9ABF0F6B-ED2C-4C93-B662-B88782417614}"/>
              </a:ext>
            </a:extLst>
          </p:cNvPr>
          <p:cNvSpPr/>
          <p:nvPr/>
        </p:nvSpPr>
        <p:spPr>
          <a:xfrm>
            <a:off x="392574" y="1753305"/>
            <a:ext cx="11482470" cy="186917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342900" marR="0" lvl="0" indent="-342900" algn="just" defTabSz="31652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tr-TR" sz="2400" b="0" i="0" u="none" strike="noStrike" kern="120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Arial" panose="020B0604020202020204" pitchFamily="34" charset="0"/>
              </a:rPr>
              <a:t>  Kimlik bilgilerinizde aşağıda belirtilen sebeple değişiklik yapıldığında bu değişikliklerin Öğrenci Bilgi Sistemi ve </a:t>
            </a:r>
            <a:r>
              <a:rPr kumimoji="0" lang="tr-TR" sz="2400" b="0" i="0" u="none" strike="noStrike" kern="120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Arial" panose="020B0604020202020204" pitchFamily="34" charset="0"/>
              </a:rPr>
              <a:t>YÖKSİS’e</a:t>
            </a:r>
            <a:r>
              <a:rPr kumimoji="0" lang="tr-TR" sz="2400" b="0" i="0" u="none" strike="noStrike" kern="120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Arial" panose="020B0604020202020204" pitchFamily="34" charset="0"/>
              </a:rPr>
              <a:t> işlenmesi için aşağıdaki belgeleri talep formuna ekleyerek Öğrenci İşleri Daire Başkanlığımıza teslim edebilir yada posta ile gönderebilirsiniz.</a:t>
            </a:r>
            <a:endParaRPr kumimoji="0" lang="tr-TR"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17" name="Resim 16">
            <a:extLst>
              <a:ext uri="{FF2B5EF4-FFF2-40B4-BE49-F238E27FC236}">
                <a16:creationId xmlns:a16="http://schemas.microsoft.com/office/drawing/2014/main" id="{D4A1CCA3-A46B-40D8-BE1B-76D116854AB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7573" y="319493"/>
            <a:ext cx="1168780" cy="942926"/>
          </a:xfrm>
          <a:prstGeom prst="rect">
            <a:avLst/>
          </a:prstGeom>
          <a:noFill/>
        </p:spPr>
      </p:pic>
      <p:sp>
        <p:nvSpPr>
          <p:cNvPr id="20" name="Başlık 1">
            <a:extLst>
              <a:ext uri="{FF2B5EF4-FFF2-40B4-BE49-F238E27FC236}">
                <a16:creationId xmlns:a16="http://schemas.microsoft.com/office/drawing/2014/main" id="{D6FEBC8E-1D1B-4D8E-A6E9-2F92813D5229}"/>
              </a:ext>
            </a:extLst>
          </p:cNvPr>
          <p:cNvSpPr>
            <a:spLocks noGrp="1"/>
          </p:cNvSpPr>
          <p:nvPr>
            <p:ph type="ctrTitle"/>
          </p:nvPr>
        </p:nvSpPr>
        <p:spPr>
          <a:xfrm>
            <a:off x="2391074" y="333768"/>
            <a:ext cx="6982447" cy="942926"/>
          </a:xfrm>
          <a:effectLst>
            <a:glow rad="63500">
              <a:schemeClr val="accent5">
                <a:satMod val="175000"/>
                <a:alpha val="40000"/>
              </a:schemeClr>
            </a:glow>
          </a:effectLst>
        </p:spPr>
        <p:style>
          <a:lnRef idx="2">
            <a:schemeClr val="accent1"/>
          </a:lnRef>
          <a:fillRef idx="1">
            <a:schemeClr val="lt1"/>
          </a:fillRef>
          <a:effectRef idx="0">
            <a:schemeClr val="accent1"/>
          </a:effectRef>
          <a:fontRef idx="minor">
            <a:schemeClr val="dk1"/>
          </a:fontRef>
        </p:style>
        <p:txBody>
          <a:bodyPr anchor="ctr">
            <a:noAutofit/>
          </a:bodyPr>
          <a:lstStyle/>
          <a:p>
            <a:pPr algn="ctr"/>
            <a:r>
              <a:rPr lang="tr-TR" sz="2400" b="1" i="1" dirty="0">
                <a:solidFill>
                  <a:srgbClr val="FF0000"/>
                </a:solidFill>
                <a:latin typeface="Arial" panose="020B0604020202020204" pitchFamily="34" charset="0"/>
                <a:cs typeface="Arial" panose="020B0604020202020204" pitchFamily="34" charset="0"/>
              </a:rPr>
              <a:t>Kimlik (Nüfus) Bilgileri Güncelleme</a:t>
            </a:r>
            <a:endParaRPr lang="tr-TR" sz="2400" b="1" i="1" dirty="0">
              <a:solidFill>
                <a:schemeClr val="tx1"/>
              </a:solidFill>
              <a:latin typeface="Arial" panose="020B0604020202020204" pitchFamily="34" charset="0"/>
              <a:cs typeface="Arial" panose="020B0604020202020204" pitchFamily="34" charset="0"/>
            </a:endParaRPr>
          </a:p>
        </p:txBody>
      </p:sp>
      <p:pic>
        <p:nvPicPr>
          <p:cNvPr id="14" name="Resim 13">
            <a:extLst>
              <a:ext uri="{FF2B5EF4-FFF2-40B4-BE49-F238E27FC236}">
                <a16:creationId xmlns:a16="http://schemas.microsoft.com/office/drawing/2014/main" id="{DEB8EEA1-52A5-4A9E-949F-508D15C4B9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08242" y="273711"/>
            <a:ext cx="1472799" cy="1034489"/>
          </a:xfrm>
          <a:prstGeom prst="rect">
            <a:avLst/>
          </a:prstGeom>
          <a:ln>
            <a:noFill/>
          </a:ln>
          <a:effectLst>
            <a:innerShdw blurRad="63500" dist="50800" dir="18900000">
              <a:prstClr val="black">
                <a:alpha val="50000"/>
              </a:prstClr>
            </a:innerShdw>
            <a:softEdge rad="25400"/>
          </a:effectLst>
          <a:scene3d>
            <a:camera prst="perspectiveHeroicExtremeLeftFacing" fov="3600000">
              <a:rot lat="21103835" lon="937975" rev="21320363"/>
            </a:camera>
            <a:lightRig rig="balanced" dir="t"/>
          </a:scene3d>
          <a:sp3d extrusionH="76200" prstMaterial="softEdge">
            <a:bevelT w="82550" h="63500" prst="coolSlant"/>
            <a:bevelB w="165100" prst="coolSlant"/>
          </a:sp3d>
        </p:spPr>
      </p:pic>
      <p:sp>
        <p:nvSpPr>
          <p:cNvPr id="15" name="Metin kutusu 14">
            <a:extLst>
              <a:ext uri="{FF2B5EF4-FFF2-40B4-BE49-F238E27FC236}">
                <a16:creationId xmlns:a16="http://schemas.microsoft.com/office/drawing/2014/main" id="{0D888A32-00BE-4EDF-B1F8-47C8015C87DA}"/>
              </a:ext>
            </a:extLst>
          </p:cNvPr>
          <p:cNvSpPr txBox="1"/>
          <p:nvPr/>
        </p:nvSpPr>
        <p:spPr>
          <a:xfrm>
            <a:off x="381558" y="6003366"/>
            <a:ext cx="4807861" cy="62187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defPPr>
              <a:defRPr lang="tr-TR"/>
            </a:defPPr>
            <a:lvl1pPr algn="just" defTabSz="316520">
              <a:defRPr sz="2000">
                <a:solidFill>
                  <a:srgbClr val="000000"/>
                </a:solidFill>
                <a:effectLst/>
                <a:latin typeface="Times New Roman" panose="02020603050405020304" pitchFamily="18" charset="0"/>
                <a:ea typeface="Arial" panose="020B0604020202020204" pitchFamily="34" charset="0"/>
                <a:cs typeface="Arial" panose="020B06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342900" marR="0" lvl="0" indent="-342900" algn="just" defTabSz="31652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tr-TR" sz="1900" b="1" i="0" u="none" strike="noStrike" kern="1200" cap="none" spc="0" normalizeH="0" baseline="0" noProof="0" dirty="0">
                <a:ln>
                  <a:noFill/>
                </a:ln>
                <a:solidFill>
                  <a:srgbClr val="000000"/>
                </a:solidFill>
                <a:effectLst/>
                <a:uLnTx/>
                <a:uFillTx/>
                <a:latin typeface="Times New Roman" panose="02020603050405020304" pitchFamily="18" charset="0"/>
                <a:cs typeface="Arial" panose="020B0604020202020204" pitchFamily="34" charset="0"/>
              </a:rPr>
              <a:t>Nüfus Bilgileri Değişiklik Formu </a:t>
            </a:r>
            <a:r>
              <a:rPr kumimoji="0" lang="tr-TR" sz="1900" b="0" i="0" u="none" strike="noStrike" kern="1200" cap="none" spc="0" normalizeH="0" baseline="0" noProof="0" dirty="0">
                <a:ln>
                  <a:noFill/>
                </a:ln>
                <a:solidFill>
                  <a:srgbClr val="000000"/>
                </a:solidFill>
                <a:effectLst/>
                <a:uLnTx/>
                <a:uFillTx/>
                <a:latin typeface="Times New Roman" panose="02020603050405020304" pitchFamily="18" charset="0"/>
                <a:cs typeface="Arial" panose="020B0604020202020204" pitchFamily="34" charset="0"/>
              </a:rPr>
              <a:t>için </a:t>
            </a:r>
            <a:r>
              <a:rPr kumimoji="0" lang="tr-TR" sz="1900" b="0" i="0" u="none" strike="noStrike" kern="1200" cap="none" spc="0" normalizeH="0" baseline="0" noProof="0" dirty="0">
                <a:ln>
                  <a:noFill/>
                </a:ln>
                <a:solidFill>
                  <a:srgbClr val="002060"/>
                </a:solidFill>
                <a:effectLst/>
                <a:uLnTx/>
                <a:uFillTx/>
                <a:latin typeface="Times New Roman" panose="02020603050405020304" pitchFamily="18" charset="0"/>
                <a:cs typeface="Arial" panose="020B0604020202020204" pitchFamily="34" charset="0"/>
                <a:hlinkClick r:id="rId5">
                  <a:extLst>
                    <a:ext uri="{A12FA001-AC4F-418D-AE19-62706E023703}">
                      <ahyp:hlinkClr xmlns:ahyp="http://schemas.microsoft.com/office/drawing/2018/hyperlinkcolor" val="tx"/>
                    </a:ext>
                  </a:extLst>
                </a:hlinkClick>
              </a:rPr>
              <a:t>Tıklayınız…   </a:t>
            </a:r>
            <a:endParaRPr kumimoji="0" lang="tr-TR" sz="1900" b="0" i="0" u="none" strike="noStrike" kern="1200" cap="none" spc="0" normalizeH="0" baseline="0" noProof="0" dirty="0">
              <a:ln>
                <a:noFill/>
              </a:ln>
              <a:solidFill>
                <a:srgbClr val="002060"/>
              </a:solidFill>
              <a:effectLst/>
              <a:uLnTx/>
              <a:uFillTx/>
              <a:latin typeface="Times New Roman" panose="02020603050405020304" pitchFamily="18" charset="0"/>
              <a:cs typeface="Arial" panose="020B0604020202020204" pitchFamily="34" charset="0"/>
            </a:endParaRPr>
          </a:p>
        </p:txBody>
      </p:sp>
      <p:sp>
        <p:nvSpPr>
          <p:cNvPr id="18" name="Metin kutusu 17">
            <a:extLst>
              <a:ext uri="{FF2B5EF4-FFF2-40B4-BE49-F238E27FC236}">
                <a16:creationId xmlns:a16="http://schemas.microsoft.com/office/drawing/2014/main" id="{CD56E56C-D074-41EA-A679-81DD3035CCA3}"/>
              </a:ext>
            </a:extLst>
          </p:cNvPr>
          <p:cNvSpPr txBox="1"/>
          <p:nvPr/>
        </p:nvSpPr>
        <p:spPr>
          <a:xfrm>
            <a:off x="411065" y="3748597"/>
            <a:ext cx="4807861" cy="106175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defPPr>
              <a:defRPr lang="tr-TR"/>
            </a:defPPr>
            <a:lvl1pPr algn="just" defTabSz="316520">
              <a:defRPr sz="2000">
                <a:solidFill>
                  <a:srgbClr val="000000"/>
                </a:solidFill>
                <a:effectLst/>
                <a:latin typeface="Times New Roman" panose="02020603050405020304" pitchFamily="18" charset="0"/>
                <a:ea typeface="Arial" panose="020B0604020202020204" pitchFamily="34" charset="0"/>
                <a:cs typeface="Arial" panose="020B06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285750" marR="0" lvl="0" indent="-285750" algn="l" defTabSz="31652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tr-TR" sz="1600" b="1" i="0" u="none" strike="noStrike" kern="1200" cap="none" spc="0" normalizeH="0" baseline="0" noProof="0" dirty="0">
                <a:ln>
                  <a:noFill/>
                </a:ln>
                <a:solidFill>
                  <a:srgbClr val="FF0000"/>
                </a:solidFill>
                <a:effectLst/>
                <a:uLnTx/>
                <a:uFillTx/>
                <a:latin typeface="Times New Roman" panose="02020603050405020304" pitchFamily="18" charset="0"/>
                <a:cs typeface="Arial" panose="020B0604020202020204" pitchFamily="34" charset="0"/>
              </a:rPr>
              <a:t> </a:t>
            </a:r>
            <a:r>
              <a:rPr kumimoji="0" lang="tr-TR" sz="1700" b="1" i="0" u="none" strike="noStrike" kern="1200" cap="none" spc="0" normalizeH="0" baseline="0" noProof="0" dirty="0">
                <a:ln>
                  <a:noFill/>
                </a:ln>
                <a:solidFill>
                  <a:srgbClr val="FF0000"/>
                </a:solidFill>
                <a:effectLst/>
                <a:uLnTx/>
                <a:uFillTx/>
                <a:latin typeface="Times New Roman" panose="02020603050405020304" pitchFamily="18" charset="0"/>
                <a:cs typeface="Arial" panose="020B0604020202020204" pitchFamily="34" charset="0"/>
              </a:rPr>
              <a:t>MAHKEME YOLUYLA DEĞİŞİKLİK HALİNDE </a:t>
            </a:r>
          </a:p>
          <a:p>
            <a:pPr marL="0" marR="0" lvl="0" indent="0" algn="l" defTabSz="316520" rtl="0" eaLnBrk="1" fontAlgn="auto" latinLnBrk="0" hangingPunct="1">
              <a:lnSpc>
                <a:spcPct val="100000"/>
              </a:lnSpc>
              <a:spcBef>
                <a:spcPts val="0"/>
              </a:spcBef>
              <a:spcAft>
                <a:spcPts val="0"/>
              </a:spcAft>
              <a:buClrTx/>
              <a:buSzTx/>
              <a:buFontTx/>
              <a:buNone/>
              <a:tabLst/>
              <a:defRPr/>
            </a:pPr>
            <a:r>
              <a:rPr kumimoji="0" lang="tr-TR" sz="1700" b="0" i="0" u="none" strike="noStrike" kern="1200" cap="none" spc="0" normalizeH="0" baseline="0" noProof="0" dirty="0">
                <a:ln>
                  <a:noFill/>
                </a:ln>
                <a:solidFill>
                  <a:srgbClr val="000000"/>
                </a:solidFill>
                <a:effectLst/>
                <a:uLnTx/>
                <a:uFillTx/>
                <a:latin typeface="Times New Roman" panose="02020603050405020304" pitchFamily="18" charset="0"/>
                <a:cs typeface="Arial" panose="020B0604020202020204" pitchFamily="34" charset="0"/>
              </a:rPr>
              <a:t>•	Mahkeme Kararının aslı ve fotokopisi</a:t>
            </a:r>
          </a:p>
          <a:p>
            <a:pPr marL="0" marR="0" lvl="0" indent="0" algn="l" defTabSz="316520" rtl="0" eaLnBrk="1" fontAlgn="auto" latinLnBrk="0" hangingPunct="1">
              <a:lnSpc>
                <a:spcPct val="100000"/>
              </a:lnSpc>
              <a:spcBef>
                <a:spcPts val="0"/>
              </a:spcBef>
              <a:spcAft>
                <a:spcPts val="0"/>
              </a:spcAft>
              <a:buClrTx/>
              <a:buSzTx/>
              <a:buFontTx/>
              <a:buNone/>
              <a:tabLst/>
              <a:defRPr/>
            </a:pPr>
            <a:r>
              <a:rPr kumimoji="0" lang="tr-TR" sz="1700" b="0" i="0" u="none" strike="noStrike" kern="1200" cap="none" spc="0" normalizeH="0" baseline="0" noProof="0" dirty="0">
                <a:ln>
                  <a:noFill/>
                </a:ln>
                <a:solidFill>
                  <a:srgbClr val="000000"/>
                </a:solidFill>
                <a:effectLst/>
                <a:uLnTx/>
                <a:uFillTx/>
                <a:latin typeface="Times New Roman" panose="02020603050405020304" pitchFamily="18" charset="0"/>
                <a:cs typeface="Arial" panose="020B0604020202020204" pitchFamily="34" charset="0"/>
              </a:rPr>
              <a:t>•	Nüfus cüzdanı fotokopisi </a:t>
            </a:r>
          </a:p>
        </p:txBody>
      </p:sp>
      <p:sp>
        <p:nvSpPr>
          <p:cNvPr id="19" name="Metin kutusu 18">
            <a:extLst>
              <a:ext uri="{FF2B5EF4-FFF2-40B4-BE49-F238E27FC236}">
                <a16:creationId xmlns:a16="http://schemas.microsoft.com/office/drawing/2014/main" id="{225A3DDB-ED3F-4119-BA4F-50446AE11A99}"/>
              </a:ext>
            </a:extLst>
          </p:cNvPr>
          <p:cNvSpPr txBox="1"/>
          <p:nvPr/>
        </p:nvSpPr>
        <p:spPr>
          <a:xfrm>
            <a:off x="7755986" y="5104695"/>
            <a:ext cx="4156969" cy="86762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defPPr>
              <a:defRPr lang="tr-TR"/>
            </a:defPPr>
            <a:lvl1pPr algn="just" defTabSz="316520">
              <a:defRPr sz="2000">
                <a:solidFill>
                  <a:srgbClr val="000000"/>
                </a:solidFill>
                <a:effectLst/>
                <a:latin typeface="Times New Roman" panose="02020603050405020304" pitchFamily="18" charset="0"/>
                <a:ea typeface="Arial" panose="020B0604020202020204" pitchFamily="34" charset="0"/>
                <a:cs typeface="Arial" panose="020B06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285750" marR="0" lvl="0" indent="-285750" algn="l" defTabSz="31652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tr-TR" sz="1800" b="1" i="0" u="none" strike="noStrike" kern="1200" cap="none" spc="0" normalizeH="0" baseline="0" noProof="0" dirty="0">
                <a:ln>
                  <a:noFill/>
                </a:ln>
                <a:solidFill>
                  <a:srgbClr val="FF0000"/>
                </a:solidFill>
                <a:effectLst/>
                <a:uLnTx/>
                <a:uFillTx/>
                <a:latin typeface="Times New Roman" panose="02020603050405020304" pitchFamily="18" charset="0"/>
                <a:cs typeface="Arial" panose="020B0604020202020204" pitchFamily="34" charset="0"/>
              </a:rPr>
              <a:t>Kayıtlardaki Bilgilerde Yanlışlık Varsa </a:t>
            </a:r>
          </a:p>
          <a:p>
            <a:pPr marL="0" marR="0" lvl="0" indent="0" algn="l" defTabSz="31652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srgbClr val="000000"/>
                </a:solidFill>
                <a:effectLst/>
                <a:uLnTx/>
                <a:uFillTx/>
                <a:latin typeface="Times New Roman" panose="02020603050405020304" pitchFamily="18" charset="0"/>
                <a:cs typeface="Arial" panose="020B0604020202020204" pitchFamily="34" charset="0"/>
              </a:rPr>
              <a:t>•	Nüfus cüzdanı fotokopisi </a:t>
            </a:r>
          </a:p>
        </p:txBody>
      </p:sp>
      <p:sp>
        <p:nvSpPr>
          <p:cNvPr id="21" name="Metin kutusu 20">
            <a:extLst>
              <a:ext uri="{FF2B5EF4-FFF2-40B4-BE49-F238E27FC236}">
                <a16:creationId xmlns:a16="http://schemas.microsoft.com/office/drawing/2014/main" id="{12C9B42B-89BE-41CD-AE30-198604F2E5D0}"/>
              </a:ext>
            </a:extLst>
          </p:cNvPr>
          <p:cNvSpPr txBox="1"/>
          <p:nvPr/>
        </p:nvSpPr>
        <p:spPr>
          <a:xfrm>
            <a:off x="7755986" y="3761356"/>
            <a:ext cx="4119058" cy="110376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defPPr>
              <a:defRPr lang="tr-TR"/>
            </a:defPPr>
            <a:lvl1pPr algn="just" defTabSz="316520">
              <a:defRPr sz="2000">
                <a:solidFill>
                  <a:srgbClr val="000000"/>
                </a:solidFill>
                <a:effectLst/>
                <a:latin typeface="Times New Roman" panose="02020603050405020304" pitchFamily="18" charset="0"/>
                <a:ea typeface="Arial" panose="020B0604020202020204" pitchFamily="34" charset="0"/>
                <a:cs typeface="Arial" panose="020B06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285750" marR="0" lvl="0" indent="-285750" algn="l" defTabSz="31652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tr-TR" sz="1800" b="1" i="0" u="none" strike="noStrike" kern="1200" cap="none" spc="0" normalizeH="0" baseline="0" noProof="0" dirty="0">
                <a:ln>
                  <a:noFill/>
                </a:ln>
                <a:solidFill>
                  <a:srgbClr val="FF0000"/>
                </a:solidFill>
                <a:effectLst/>
                <a:uLnTx/>
                <a:uFillTx/>
                <a:latin typeface="Times New Roman" panose="02020603050405020304" pitchFamily="18" charset="0"/>
                <a:cs typeface="Arial" panose="020B0604020202020204" pitchFamily="34" charset="0"/>
              </a:rPr>
              <a:t>EVLİLİK HALİNDE</a:t>
            </a:r>
          </a:p>
          <a:p>
            <a:pPr marL="0" marR="0" lvl="0" indent="0" algn="l" defTabSz="31652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srgbClr val="000000"/>
                </a:solidFill>
                <a:effectLst/>
                <a:uLnTx/>
                <a:uFillTx/>
                <a:latin typeface="Times New Roman" panose="02020603050405020304" pitchFamily="18" charset="0"/>
                <a:cs typeface="Arial" panose="020B0604020202020204" pitchFamily="34" charset="0"/>
              </a:rPr>
              <a:t>•	Evlilik Cüzdanının aslı veya fotokopisi</a:t>
            </a:r>
          </a:p>
          <a:p>
            <a:pPr marL="0" marR="0" lvl="0" indent="0" algn="l" defTabSz="31652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srgbClr val="000000"/>
                </a:solidFill>
                <a:effectLst/>
                <a:uLnTx/>
                <a:uFillTx/>
                <a:latin typeface="Times New Roman" panose="02020603050405020304" pitchFamily="18" charset="0"/>
                <a:cs typeface="Arial" panose="020B0604020202020204" pitchFamily="34" charset="0"/>
              </a:rPr>
              <a:t>•	Nüfus cüzdanı fotokopisi </a:t>
            </a:r>
          </a:p>
        </p:txBody>
      </p:sp>
      <p:sp>
        <p:nvSpPr>
          <p:cNvPr id="22" name="Metin kutusu 21">
            <a:extLst>
              <a:ext uri="{FF2B5EF4-FFF2-40B4-BE49-F238E27FC236}">
                <a16:creationId xmlns:a16="http://schemas.microsoft.com/office/drawing/2014/main" id="{1F60CB7A-7253-4A86-A09A-B9C13E14D5EA}"/>
              </a:ext>
            </a:extLst>
          </p:cNvPr>
          <p:cNvSpPr txBox="1"/>
          <p:nvPr/>
        </p:nvSpPr>
        <p:spPr>
          <a:xfrm>
            <a:off x="392573" y="4971536"/>
            <a:ext cx="4807861" cy="83194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defPPr>
              <a:defRPr lang="tr-TR"/>
            </a:defPPr>
            <a:lvl1pPr algn="just" defTabSz="316520">
              <a:defRPr sz="2000">
                <a:solidFill>
                  <a:srgbClr val="000000"/>
                </a:solidFill>
                <a:effectLst/>
                <a:latin typeface="Times New Roman" panose="02020603050405020304" pitchFamily="18" charset="0"/>
                <a:ea typeface="Arial" panose="020B0604020202020204" pitchFamily="34" charset="0"/>
                <a:cs typeface="Arial" panose="020B06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285750" marR="0" lvl="0" indent="-285750" algn="l" defTabSz="31652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tr-TR" sz="1800" b="1" i="0" u="none" strike="noStrike" kern="1200" cap="none" spc="0" normalizeH="0" baseline="0" noProof="0" dirty="0">
                <a:ln>
                  <a:noFill/>
                </a:ln>
                <a:solidFill>
                  <a:srgbClr val="FF0000"/>
                </a:solidFill>
                <a:effectLst/>
                <a:uLnTx/>
                <a:uFillTx/>
                <a:latin typeface="Times New Roman" panose="02020603050405020304" pitchFamily="18" charset="0"/>
                <a:cs typeface="Arial" panose="020B0604020202020204" pitchFamily="34" charset="0"/>
              </a:rPr>
              <a:t>  Uluslararası Öğrencilerin İkametgâh Alımı Sonrası </a:t>
            </a:r>
          </a:p>
          <a:p>
            <a:pPr marL="0" marR="0" lvl="0" indent="0" algn="l" defTabSz="31652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srgbClr val="000000"/>
                </a:solidFill>
                <a:effectLst/>
                <a:uLnTx/>
                <a:uFillTx/>
                <a:latin typeface="Times New Roman" panose="02020603050405020304" pitchFamily="18" charset="0"/>
                <a:cs typeface="Arial" panose="020B0604020202020204" pitchFamily="34" charset="0"/>
              </a:rPr>
              <a:t>•	Nüfus cüzdanı fotokopisi </a:t>
            </a:r>
          </a:p>
        </p:txBody>
      </p:sp>
      <p:pic>
        <p:nvPicPr>
          <p:cNvPr id="1032" name="Picture 8">
            <a:extLst>
              <a:ext uri="{FF2B5EF4-FFF2-40B4-BE49-F238E27FC236}">
                <a16:creationId xmlns:a16="http://schemas.microsoft.com/office/drawing/2014/main" id="{84EF47E2-1C8F-44A1-9F56-562EDAD39F1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31090" y="3749476"/>
            <a:ext cx="2052438" cy="134525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29BE21B3-C9AE-4564-BB99-8A7048F6ACF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03703" y="5289147"/>
            <a:ext cx="2112845" cy="1345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17537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gradFill flip="none" rotWithShape="1">
          <a:gsLst>
            <a:gs pos="3000">
              <a:srgbClr val="7AC082"/>
            </a:gs>
            <a:gs pos="0">
              <a:srgbClr val="2D4612"/>
            </a:gs>
          </a:gsLst>
          <a:lin ang="0" scaled="1"/>
          <a:tileRect/>
        </a:gra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DABF1718-BE2D-F447-9D2E-364F3D1C43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oudy Old Style"/>
              <a:ea typeface="+mn-ea"/>
              <a:cs typeface="+mn-cs"/>
            </a:endParaRPr>
          </a:p>
        </p:txBody>
      </p:sp>
      <p:sp useBgFill="1">
        <p:nvSpPr>
          <p:cNvPr id="48" name="Freeform: Shape 47">
            <a:extLst>
              <a:ext uri="{FF2B5EF4-FFF2-40B4-BE49-F238E27FC236}">
                <a16:creationId xmlns:a16="http://schemas.microsoft.com/office/drawing/2014/main" id="{4AF0997A-7C0F-4AD2-BA90-5FE341A177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05595" y="805231"/>
            <a:ext cx="3876811" cy="5245563"/>
          </a:xfrm>
          <a:custGeom>
            <a:avLst/>
            <a:gdLst>
              <a:gd name="connsiteX0" fmla="*/ 1941583 w 3876811"/>
              <a:gd name="connsiteY0" fmla="*/ 0 h 5245563"/>
              <a:gd name="connsiteX1" fmla="*/ 2111641 w 3876811"/>
              <a:gd name="connsiteY1" fmla="*/ 149097 h 5245563"/>
              <a:gd name="connsiteX2" fmla="*/ 3370493 w 3876811"/>
              <a:gd name="connsiteY2" fmla="*/ 774451 h 5245563"/>
              <a:gd name="connsiteX3" fmla="*/ 3876811 w 3876811"/>
              <a:gd name="connsiteY3" fmla="*/ 1854684 h 5245563"/>
              <a:gd name="connsiteX4" fmla="*/ 3876811 w 3876811"/>
              <a:gd name="connsiteY4" fmla="*/ 2019920 h 5245563"/>
              <a:gd name="connsiteX5" fmla="*/ 3876811 w 3876811"/>
              <a:gd name="connsiteY5" fmla="*/ 2491569 h 5245563"/>
              <a:gd name="connsiteX6" fmla="*/ 3876811 w 3876811"/>
              <a:gd name="connsiteY6" fmla="*/ 2753995 h 5245563"/>
              <a:gd name="connsiteX7" fmla="*/ 3876811 w 3876811"/>
              <a:gd name="connsiteY7" fmla="*/ 3115353 h 5245563"/>
              <a:gd name="connsiteX8" fmla="*/ 3876811 w 3876811"/>
              <a:gd name="connsiteY8" fmla="*/ 3390879 h 5245563"/>
              <a:gd name="connsiteX9" fmla="*/ 3370493 w 3876811"/>
              <a:gd name="connsiteY9" fmla="*/ 4471114 h 5245563"/>
              <a:gd name="connsiteX10" fmla="*/ 2111639 w 3876811"/>
              <a:gd name="connsiteY10" fmla="*/ 5096465 h 5245563"/>
              <a:gd name="connsiteX11" fmla="*/ 1935228 w 3876811"/>
              <a:gd name="connsiteY11" fmla="*/ 5245563 h 5245563"/>
              <a:gd name="connsiteX12" fmla="*/ 1765171 w 3876811"/>
              <a:gd name="connsiteY12" fmla="*/ 5096465 h 5245563"/>
              <a:gd name="connsiteX13" fmla="*/ 506317 w 3876811"/>
              <a:gd name="connsiteY13" fmla="*/ 4471114 h 5245563"/>
              <a:gd name="connsiteX14" fmla="*/ 0 w 3876811"/>
              <a:gd name="connsiteY14" fmla="*/ 3390879 h 5245563"/>
              <a:gd name="connsiteX15" fmla="*/ 0 w 3876811"/>
              <a:gd name="connsiteY15" fmla="*/ 3115353 h 5245563"/>
              <a:gd name="connsiteX16" fmla="*/ 0 w 3876811"/>
              <a:gd name="connsiteY16" fmla="*/ 2753995 h 5245563"/>
              <a:gd name="connsiteX17" fmla="*/ 0 w 3876811"/>
              <a:gd name="connsiteY17" fmla="*/ 2491569 h 5245563"/>
              <a:gd name="connsiteX18" fmla="*/ 0 w 3876811"/>
              <a:gd name="connsiteY18" fmla="*/ 2019920 h 5245563"/>
              <a:gd name="connsiteX19" fmla="*/ 0 w 3876811"/>
              <a:gd name="connsiteY19" fmla="*/ 1854684 h 5245563"/>
              <a:gd name="connsiteX20" fmla="*/ 506318 w 3876811"/>
              <a:gd name="connsiteY20" fmla="*/ 774451 h 5245563"/>
              <a:gd name="connsiteX21" fmla="*/ 1765173 w 3876811"/>
              <a:gd name="connsiteY21" fmla="*/ 149097 h 5245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76811" h="5245563">
                <a:moveTo>
                  <a:pt x="1941583" y="0"/>
                </a:moveTo>
                <a:lnTo>
                  <a:pt x="2111641" y="149097"/>
                </a:lnTo>
                <a:cubicBezTo>
                  <a:pt x="2533315" y="474958"/>
                  <a:pt x="3008487" y="564716"/>
                  <a:pt x="3370493" y="774451"/>
                </a:cubicBezTo>
                <a:cubicBezTo>
                  <a:pt x="3718590" y="1017851"/>
                  <a:pt x="3876811" y="1296993"/>
                  <a:pt x="3876811" y="1854684"/>
                </a:cubicBezTo>
                <a:lnTo>
                  <a:pt x="3876811" y="2019920"/>
                </a:lnTo>
                <a:lnTo>
                  <a:pt x="3876811" y="2491569"/>
                </a:lnTo>
                <a:lnTo>
                  <a:pt x="3876811" y="2753995"/>
                </a:lnTo>
                <a:lnTo>
                  <a:pt x="3876811" y="3115353"/>
                </a:lnTo>
                <a:lnTo>
                  <a:pt x="3876811" y="3390879"/>
                </a:lnTo>
                <a:cubicBezTo>
                  <a:pt x="3876811" y="3948571"/>
                  <a:pt x="3718588" y="4227713"/>
                  <a:pt x="3370493" y="4471114"/>
                </a:cubicBezTo>
                <a:cubicBezTo>
                  <a:pt x="3008484" y="4680847"/>
                  <a:pt x="2533312" y="4770605"/>
                  <a:pt x="2111639" y="5096465"/>
                </a:cubicBezTo>
                <a:lnTo>
                  <a:pt x="1935228" y="5245563"/>
                </a:lnTo>
                <a:lnTo>
                  <a:pt x="1765171" y="5096465"/>
                </a:lnTo>
                <a:cubicBezTo>
                  <a:pt x="1343496" y="4770605"/>
                  <a:pt x="868325" y="4680847"/>
                  <a:pt x="506317" y="4471114"/>
                </a:cubicBezTo>
                <a:cubicBezTo>
                  <a:pt x="158223" y="4227713"/>
                  <a:pt x="0" y="3948571"/>
                  <a:pt x="0" y="3390879"/>
                </a:cubicBezTo>
                <a:lnTo>
                  <a:pt x="0" y="3115353"/>
                </a:lnTo>
                <a:lnTo>
                  <a:pt x="0" y="2753995"/>
                </a:lnTo>
                <a:lnTo>
                  <a:pt x="0" y="2491569"/>
                </a:lnTo>
                <a:lnTo>
                  <a:pt x="0" y="2019920"/>
                </a:lnTo>
                <a:lnTo>
                  <a:pt x="0" y="1854684"/>
                </a:lnTo>
                <a:cubicBezTo>
                  <a:pt x="0" y="1296993"/>
                  <a:pt x="158224" y="1017851"/>
                  <a:pt x="506318" y="774451"/>
                </a:cubicBezTo>
                <a:cubicBezTo>
                  <a:pt x="868327" y="564716"/>
                  <a:pt x="1343498" y="474958"/>
                  <a:pt x="1765173" y="14909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oudy Old Style"/>
              <a:ea typeface="+mn-ea"/>
              <a:cs typeface="+mn-cs"/>
            </a:endParaRPr>
          </a:p>
        </p:txBody>
      </p:sp>
      <p:sp>
        <p:nvSpPr>
          <p:cNvPr id="50" name="Freeform: Shape 49">
            <a:extLst>
              <a:ext uri="{FF2B5EF4-FFF2-40B4-BE49-F238E27FC236}">
                <a16:creationId xmlns:a16="http://schemas.microsoft.com/office/drawing/2014/main" id="{72E67446-732B-4F72-8560-6FABB6CB25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36826" y="720724"/>
            <a:ext cx="4014345" cy="5414576"/>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82900" h="5795027">
                <a:moveTo>
                  <a:pt x="2144960" y="0"/>
                </a:moveTo>
                <a:lnTo>
                  <a:pt x="2332832" y="164715"/>
                </a:lnTo>
                <a:cubicBezTo>
                  <a:pt x="2798675" y="524709"/>
                  <a:pt x="3323620" y="623869"/>
                  <a:pt x="3723546" y="855573"/>
                </a:cubicBezTo>
                <a:cubicBezTo>
                  <a:pt x="4108105" y="1124469"/>
                  <a:pt x="4282900" y="1432851"/>
                  <a:pt x="4282900" y="2048959"/>
                </a:cubicBezTo>
                <a:lnTo>
                  <a:pt x="4282900" y="2231503"/>
                </a:lnTo>
                <a:lnTo>
                  <a:pt x="4282900" y="2752557"/>
                </a:lnTo>
                <a:lnTo>
                  <a:pt x="4282900" y="3042471"/>
                </a:lnTo>
                <a:lnTo>
                  <a:pt x="4282900" y="3441681"/>
                </a:lnTo>
                <a:lnTo>
                  <a:pt x="4282900" y="3746068"/>
                </a:lnTo>
                <a:cubicBezTo>
                  <a:pt x="4282900" y="4362177"/>
                  <a:pt x="4108103" y="4670559"/>
                  <a:pt x="3723546" y="4939455"/>
                </a:cubicBezTo>
                <a:cubicBezTo>
                  <a:pt x="3323617" y="5171158"/>
                  <a:pt x="2798672" y="527031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close/>
              </a:path>
            </a:pathLst>
          </a:custGeom>
          <a:noFill/>
          <a:ln w="25400" cap="rnd">
            <a:solidFill>
              <a:schemeClr val="bg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oudy Old Style"/>
              <a:ea typeface="+mn-ea"/>
              <a:cs typeface="+mn-cs"/>
            </a:endParaRPr>
          </a:p>
        </p:txBody>
      </p:sp>
      <p:sp>
        <p:nvSpPr>
          <p:cNvPr id="42" name="Metin kutusu 41">
            <a:extLst>
              <a:ext uri="{FF2B5EF4-FFF2-40B4-BE49-F238E27FC236}">
                <a16:creationId xmlns:a16="http://schemas.microsoft.com/office/drawing/2014/main" id="{94ECBBAE-F3D0-4D7C-81F2-DCC3CD870355}"/>
              </a:ext>
            </a:extLst>
          </p:cNvPr>
          <p:cNvSpPr txBox="1"/>
          <p:nvPr/>
        </p:nvSpPr>
        <p:spPr>
          <a:xfrm>
            <a:off x="7370792" y="6362581"/>
            <a:ext cx="4452722" cy="40011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31652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srgbClr val="000000"/>
                </a:solidFill>
                <a:effectLst/>
                <a:uLnTx/>
                <a:uFillTx/>
                <a:latin typeface="Goudy Old Style"/>
                <a:ea typeface="+mn-ea"/>
                <a:cs typeface="+mn-cs"/>
              </a:rPr>
              <a:t> </a:t>
            </a:r>
            <a:r>
              <a:rPr kumimoji="0" lang="tr-TR" sz="1800" b="1" i="0" u="none" strike="noStrike" kern="1200" cap="none" spc="0" normalizeH="0" baseline="0" noProof="0" dirty="0">
                <a:ln>
                  <a:noFill/>
                </a:ln>
                <a:solidFill>
                  <a:srgbClr val="000000"/>
                </a:solidFill>
                <a:effectLst/>
                <a:uLnTx/>
                <a:uFillTx/>
                <a:latin typeface="Goudy Old Style"/>
                <a:ea typeface="+mn-ea"/>
                <a:cs typeface="+mn-cs"/>
              </a:rPr>
              <a:t> </a:t>
            </a:r>
            <a:r>
              <a:rPr kumimoji="0" lang="tr-TR" sz="1800" b="1" i="0" u="none" strike="noStrike" kern="1200" cap="none" spc="0" normalizeH="0" baseline="0" noProof="0" dirty="0">
                <a:ln>
                  <a:noFill/>
                </a:ln>
                <a:solidFill>
                  <a:srgbClr val="002060"/>
                </a:solidFill>
                <a:effectLst/>
                <a:uLnTx/>
                <a:uFillTx/>
                <a:latin typeface="Goudy Old Style"/>
                <a:ea typeface="+mn-ea"/>
                <a:cs typeface="+mn-cs"/>
              </a:rPr>
              <a:t>E-Mail</a:t>
            </a:r>
            <a:r>
              <a:rPr kumimoji="0" lang="tr-TR" sz="1800" b="1" i="0" u="none" strike="noStrike" kern="1200" cap="none" spc="0" normalizeH="0" baseline="0" noProof="0" dirty="0">
                <a:ln>
                  <a:noFill/>
                </a:ln>
                <a:solidFill>
                  <a:srgbClr val="000000"/>
                </a:solidFill>
                <a:effectLst/>
                <a:uLnTx/>
                <a:uFillTx/>
                <a:latin typeface="Goudy Old Style"/>
                <a:ea typeface="+mn-ea"/>
                <a:cs typeface="+mn-cs"/>
              </a:rPr>
              <a:t> </a:t>
            </a:r>
            <a:r>
              <a:rPr kumimoji="0" lang="tr-TR" sz="1800" b="1" i="0" u="none" strike="noStrike" kern="1200" cap="none" spc="0" normalizeH="0" baseline="0" noProof="0" dirty="0">
                <a:ln>
                  <a:noFill/>
                </a:ln>
                <a:solidFill>
                  <a:srgbClr val="253B80"/>
                </a:solidFill>
                <a:effectLst/>
                <a:uLnTx/>
                <a:uFillTx/>
                <a:latin typeface="Roboto" panose="020B0604020202020204" pitchFamily="2" charset="0"/>
                <a:ea typeface="+mn-ea"/>
                <a:cs typeface="+mn-cs"/>
              </a:rPr>
              <a:t>: </a:t>
            </a:r>
            <a:r>
              <a:rPr kumimoji="0" lang="tr-TR" sz="1800" b="1" i="0" u="none" strike="noStrike" kern="1200" cap="none" spc="0" normalizeH="0" baseline="0" noProof="0" dirty="0">
                <a:ln>
                  <a:noFill/>
                </a:ln>
                <a:solidFill>
                  <a:srgbClr val="000000"/>
                </a:solidFill>
                <a:effectLst/>
                <a:uLnTx/>
                <a:uFillTx/>
                <a:latin typeface="Goudy Old Style"/>
                <a:ea typeface="+mn-ea"/>
                <a:cs typeface="+mn-cs"/>
                <a:hlinkClick r:id="rId2">
                  <a:extLst>
                    <a:ext uri="{A12FA001-AC4F-418D-AE19-62706E023703}">
                      <ahyp:hlinkClr xmlns:ahyp="http://schemas.microsoft.com/office/drawing/2018/hyperlinkcolor" val="tx"/>
                    </a:ext>
                  </a:extLst>
                </a:hlinkClick>
              </a:rPr>
              <a:t>ogrenci.isleri@karabuk.edu.tr</a:t>
            </a:r>
            <a:endParaRPr kumimoji="0" lang="tr-TR" sz="1800" b="1" i="0" u="none" strike="noStrike" kern="1200" cap="none" spc="0" normalizeH="0" baseline="0" noProof="0" dirty="0">
              <a:ln>
                <a:noFill/>
              </a:ln>
              <a:solidFill>
                <a:srgbClr val="000000"/>
              </a:solidFill>
              <a:effectLst/>
              <a:uLnTx/>
              <a:uFillTx/>
              <a:latin typeface="Goudy Old Style"/>
              <a:ea typeface="+mn-ea"/>
              <a:cs typeface="+mn-cs"/>
            </a:endParaRPr>
          </a:p>
        </p:txBody>
      </p:sp>
      <p:sp>
        <p:nvSpPr>
          <p:cNvPr id="9" name="Dikdörtgen 8">
            <a:extLst>
              <a:ext uri="{FF2B5EF4-FFF2-40B4-BE49-F238E27FC236}">
                <a16:creationId xmlns:a16="http://schemas.microsoft.com/office/drawing/2014/main" id="{9ABF0F6B-ED2C-4C93-B662-B88782417614}"/>
              </a:ext>
            </a:extLst>
          </p:cNvPr>
          <p:cNvSpPr/>
          <p:nvPr/>
        </p:nvSpPr>
        <p:spPr>
          <a:xfrm>
            <a:off x="368485" y="2031921"/>
            <a:ext cx="11455029" cy="409166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31652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Askerlik erteleme işlemleri Üniversitemize kayıt olan öğrenciler için </a:t>
            </a:r>
            <a:r>
              <a:rPr kumimoji="0" lang="tr-TR" sz="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otomatik olarak YÖKSİS üzerinden</a:t>
            </a:r>
            <a:r>
              <a:rPr kumimoji="0" lang="tr-TR"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yapılmaktadır. </a:t>
            </a:r>
          </a:p>
          <a:p>
            <a:pPr marL="0" marR="0" lvl="0" indent="0" algn="l" defTabSz="31652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342900" algn="l" defTabSz="31652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tr-TR"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Yükümlülerin askerlikleri; </a:t>
            </a:r>
            <a:r>
              <a:rPr kumimoji="0" lang="tr-TR" sz="2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fakülte ve yüksekokullar ile meslek yüksekokullarında </a:t>
            </a:r>
            <a:r>
              <a:rPr kumimoji="0" lang="tr-TR"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öğrenim görenler için </a:t>
            </a:r>
            <a:r>
              <a:rPr kumimoji="0" lang="tr-TR" sz="2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28 yaşını </a:t>
            </a:r>
            <a:r>
              <a:rPr kumimoji="0" lang="tr-TR"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tamamladıkları yılın sonunu geçmemek kaydıyla, mezun oluncaya veya ilişikleri kesilinceye kadar ertelenir.</a:t>
            </a:r>
          </a:p>
          <a:p>
            <a:pPr marL="0" marR="0" lvl="0" indent="-342900" algn="l" defTabSz="31652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tr-TR"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tr-TR" sz="20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Yüksek lisans </a:t>
            </a:r>
            <a:r>
              <a:rPr kumimoji="0" lang="tr-TR"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eğitimini tamamlayanların ise bir yıla kadar ertelenir. erteleme süreleri </a:t>
            </a:r>
            <a:r>
              <a:rPr kumimoji="0" lang="tr-TR" sz="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32 yaşını </a:t>
            </a:r>
            <a:r>
              <a:rPr kumimoji="0" lang="tr-TR"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tamamladıkları yılın sonunu geçemez.</a:t>
            </a:r>
          </a:p>
          <a:p>
            <a:pPr marL="0" marR="0" lvl="0" indent="-342900" algn="l" defTabSz="31652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tr-TR"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Çift </a:t>
            </a:r>
            <a:r>
              <a:rPr kumimoji="0" lang="tr-TR" sz="2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anadal</a:t>
            </a:r>
            <a:r>
              <a:rPr kumimoji="0" lang="tr-TR"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programına kayıtlı yükümlülerin bir programdan mezun olmaları hâlinde askerlik erteleme işlemleri diğer </a:t>
            </a:r>
            <a:r>
              <a:rPr kumimoji="0" lang="tr-TR" sz="2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anadal</a:t>
            </a:r>
            <a:r>
              <a:rPr kumimoji="0" lang="tr-TR"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programındaki öğrenciliğine göre yürütülür.</a:t>
            </a:r>
          </a:p>
          <a:p>
            <a:pPr marL="0" marR="0" lvl="0" indent="-342900" algn="l" defTabSz="31652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tr-TR"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Ayrıntılı bilgi için </a:t>
            </a:r>
            <a:r>
              <a:rPr kumimoji="0" lang="tr-TR" sz="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hlinkClick r:id="rId3">
                  <a:extLst>
                    <a:ext uri="{A12FA001-AC4F-418D-AE19-62706E023703}">
                      <ahyp:hlinkClr xmlns:ahyp="http://schemas.microsoft.com/office/drawing/2018/hyperlinkcolor" val="tx"/>
                    </a:ext>
                  </a:extLst>
                </a:hlinkClick>
              </a:rPr>
              <a:t>tıklayınız…</a:t>
            </a:r>
            <a:endParaRPr kumimoji="0" lang="tr-TR" sz="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p:txBody>
      </p:sp>
      <p:pic>
        <p:nvPicPr>
          <p:cNvPr id="17" name="Resim 16">
            <a:extLst>
              <a:ext uri="{FF2B5EF4-FFF2-40B4-BE49-F238E27FC236}">
                <a16:creationId xmlns:a16="http://schemas.microsoft.com/office/drawing/2014/main" id="{D4A1CCA3-A46B-40D8-BE1B-76D116854AB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3032" y="232757"/>
            <a:ext cx="1472798" cy="1188196"/>
          </a:xfrm>
          <a:prstGeom prst="rect">
            <a:avLst/>
          </a:prstGeom>
          <a:noFill/>
        </p:spPr>
      </p:pic>
      <p:sp>
        <p:nvSpPr>
          <p:cNvPr id="20" name="Başlık 1">
            <a:extLst>
              <a:ext uri="{FF2B5EF4-FFF2-40B4-BE49-F238E27FC236}">
                <a16:creationId xmlns:a16="http://schemas.microsoft.com/office/drawing/2014/main" id="{D6FEBC8E-1D1B-4D8E-A6E9-2F92813D5229}"/>
              </a:ext>
            </a:extLst>
          </p:cNvPr>
          <p:cNvSpPr>
            <a:spLocks noGrp="1"/>
          </p:cNvSpPr>
          <p:nvPr>
            <p:ph type="ctrTitle"/>
          </p:nvPr>
        </p:nvSpPr>
        <p:spPr>
          <a:xfrm>
            <a:off x="2666492" y="320889"/>
            <a:ext cx="6697282" cy="968684"/>
          </a:xfrm>
          <a:effectLst>
            <a:glow rad="63500">
              <a:schemeClr val="accent5">
                <a:satMod val="175000"/>
                <a:alpha val="40000"/>
              </a:schemeClr>
            </a:glow>
          </a:effectLst>
        </p:spPr>
        <p:style>
          <a:lnRef idx="2">
            <a:schemeClr val="accent1"/>
          </a:lnRef>
          <a:fillRef idx="1">
            <a:schemeClr val="lt1"/>
          </a:fillRef>
          <a:effectRef idx="0">
            <a:schemeClr val="accent1"/>
          </a:effectRef>
          <a:fontRef idx="minor">
            <a:schemeClr val="dk1"/>
          </a:fontRef>
        </p:style>
        <p:txBody>
          <a:bodyPr anchor="ctr">
            <a:noAutofit/>
          </a:bodyPr>
          <a:lstStyle/>
          <a:p>
            <a:pPr algn="ctr"/>
            <a:r>
              <a:rPr lang="tr-TR" sz="3200" b="1" dirty="0">
                <a:solidFill>
                  <a:srgbClr val="FF0000"/>
                </a:solidFill>
                <a:latin typeface="Calibri Light" panose="020F0302020204030204" pitchFamily="34" charset="0"/>
                <a:cs typeface="Calibri Light" panose="020F0302020204030204" pitchFamily="34" charset="0"/>
              </a:rPr>
              <a:t>   Askerlik Erteleme (Tehir) İşlemleri</a:t>
            </a:r>
            <a:endParaRPr lang="tr-TR" sz="3200" b="1" dirty="0">
              <a:solidFill>
                <a:schemeClr val="tx1"/>
              </a:solidFill>
              <a:latin typeface="Calibri Light" panose="020F0302020204030204" pitchFamily="34" charset="0"/>
              <a:cs typeface="Calibri Light" panose="020F0302020204030204" pitchFamily="34" charset="0"/>
            </a:endParaRPr>
          </a:p>
        </p:txBody>
      </p:sp>
      <p:pic>
        <p:nvPicPr>
          <p:cNvPr id="23" name="Grafik 22" descr="E-posta düz dolguyla">
            <a:hlinkClick r:id="rId2"/>
            <a:extLst>
              <a:ext uri="{FF2B5EF4-FFF2-40B4-BE49-F238E27FC236}">
                <a16:creationId xmlns:a16="http://schemas.microsoft.com/office/drawing/2014/main" id="{6F5F1E67-0895-48DF-9A3E-A47BAE36C4D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24827" y="6292230"/>
            <a:ext cx="559403" cy="491845"/>
          </a:xfrm>
          <a:prstGeom prst="rect">
            <a:avLst/>
          </a:prstGeom>
        </p:spPr>
      </p:pic>
      <p:pic>
        <p:nvPicPr>
          <p:cNvPr id="14" name="Resim 13">
            <a:extLst>
              <a:ext uri="{FF2B5EF4-FFF2-40B4-BE49-F238E27FC236}">
                <a16:creationId xmlns:a16="http://schemas.microsoft.com/office/drawing/2014/main" id="{DEB8EEA1-52A5-4A9E-949F-508D15C4B9F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78112" y="232757"/>
            <a:ext cx="1500040" cy="1053623"/>
          </a:xfrm>
          <a:prstGeom prst="rect">
            <a:avLst/>
          </a:prstGeom>
          <a:ln>
            <a:noFill/>
          </a:ln>
          <a:effectLst>
            <a:innerShdw blurRad="63500" dist="50800" dir="18900000">
              <a:prstClr val="black">
                <a:alpha val="50000"/>
              </a:prstClr>
            </a:innerShdw>
            <a:softEdge rad="25400"/>
          </a:effectLst>
          <a:scene3d>
            <a:camera prst="perspectiveHeroicExtremeLeftFacing" fov="3600000">
              <a:rot lat="21103835" lon="937975" rev="21320363"/>
            </a:camera>
            <a:lightRig rig="balanced" dir="t"/>
          </a:scene3d>
          <a:sp3d extrusionH="76200" prstMaterial="softEdge">
            <a:bevelT w="82550" h="63500" prst="coolSlant"/>
            <a:bevelB w="165100" prst="coolSlant"/>
          </a:sp3d>
        </p:spPr>
      </p:pic>
    </p:spTree>
    <p:extLst>
      <p:ext uri="{BB962C8B-B14F-4D97-AF65-F5344CB8AC3E}">
        <p14:creationId xmlns:p14="http://schemas.microsoft.com/office/powerpoint/2010/main" val="356791278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C5E1D4">
                <a:lumMod val="65000"/>
              </a:srgbClr>
            </a:gs>
            <a:gs pos="100000">
              <a:srgbClr val="EAD2BC"/>
            </a:gs>
          </a:gsLst>
          <a:lin ang="0" scaled="1"/>
          <a:tileRect/>
        </a:gradFill>
        <a:effectLst/>
      </p:bgPr>
    </p:bg>
    <p:spTree>
      <p:nvGrpSpPr>
        <p:cNvPr id="1" name=""/>
        <p:cNvGrpSpPr/>
        <p:nvPr/>
      </p:nvGrpSpPr>
      <p:grpSpPr>
        <a:xfrm>
          <a:off x="0" y="0"/>
          <a:ext cx="0" cy="0"/>
          <a:chOff x="0" y="0"/>
          <a:chExt cx="0" cy="0"/>
        </a:xfrm>
      </p:grpSpPr>
      <p:sp>
        <p:nvSpPr>
          <p:cNvPr id="20" name="Başlık 1">
            <a:extLst>
              <a:ext uri="{FF2B5EF4-FFF2-40B4-BE49-F238E27FC236}">
                <a16:creationId xmlns:a16="http://schemas.microsoft.com/office/drawing/2014/main" id="{D6FEBC8E-1D1B-4D8E-A6E9-2F92813D5229}"/>
              </a:ext>
            </a:extLst>
          </p:cNvPr>
          <p:cNvSpPr>
            <a:spLocks noGrp="1"/>
          </p:cNvSpPr>
          <p:nvPr>
            <p:ph type="ctrTitle"/>
          </p:nvPr>
        </p:nvSpPr>
        <p:spPr>
          <a:xfrm>
            <a:off x="2676866" y="1782354"/>
            <a:ext cx="7899124" cy="633699"/>
          </a:xfrm>
          <a:effectLst>
            <a:glow rad="63500">
              <a:schemeClr val="accent5">
                <a:satMod val="175000"/>
                <a:alpha val="40000"/>
              </a:schemeClr>
            </a:glow>
          </a:effectLst>
        </p:spPr>
        <p:style>
          <a:lnRef idx="2">
            <a:schemeClr val="accent1"/>
          </a:lnRef>
          <a:fillRef idx="1">
            <a:schemeClr val="lt1"/>
          </a:fillRef>
          <a:effectRef idx="0">
            <a:schemeClr val="accent1"/>
          </a:effectRef>
          <a:fontRef idx="minor">
            <a:schemeClr val="dk1"/>
          </a:fontRef>
        </p:style>
        <p:txBody>
          <a:bodyPr anchor="ctr">
            <a:noAutofit/>
          </a:bodyPr>
          <a:lstStyle/>
          <a:p>
            <a:pPr algn="ctr"/>
            <a:r>
              <a:rPr lang="tr-TR" sz="2600" b="1" dirty="0">
                <a:solidFill>
                  <a:srgbClr val="FF0000"/>
                </a:solidFill>
              </a:rPr>
              <a:t>  AYNI ANDA İKİ FARKLI PROGRAMA KAYIT</a:t>
            </a:r>
            <a:endParaRPr lang="tr-TR" sz="2600" b="1" dirty="0">
              <a:solidFill>
                <a:schemeClr val="tx1"/>
              </a:solidFill>
              <a:latin typeface="Arial" panose="020B0604020202020204" pitchFamily="34" charset="0"/>
              <a:cs typeface="Arial" panose="020B0604020202020204" pitchFamily="34" charset="0"/>
            </a:endParaRPr>
          </a:p>
        </p:txBody>
      </p:sp>
      <p:sp>
        <p:nvSpPr>
          <p:cNvPr id="42" name="Metin kutusu 41">
            <a:extLst>
              <a:ext uri="{FF2B5EF4-FFF2-40B4-BE49-F238E27FC236}">
                <a16:creationId xmlns:a16="http://schemas.microsoft.com/office/drawing/2014/main" id="{94ECBBAE-F3D0-4D7C-81F2-DCC3CD870355}"/>
              </a:ext>
            </a:extLst>
          </p:cNvPr>
          <p:cNvSpPr txBox="1"/>
          <p:nvPr/>
        </p:nvSpPr>
        <p:spPr>
          <a:xfrm>
            <a:off x="7476230" y="6346403"/>
            <a:ext cx="4491525" cy="40011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31652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srgbClr val="000000"/>
                </a:solidFill>
                <a:effectLst/>
                <a:uLnTx/>
                <a:uFillTx/>
                <a:latin typeface="Goudy Old Style"/>
                <a:ea typeface="+mn-ea"/>
                <a:cs typeface="+mn-cs"/>
              </a:rPr>
              <a:t> </a:t>
            </a:r>
            <a:r>
              <a:rPr kumimoji="0" lang="tr-TR" sz="1800" b="1" i="0" u="none" strike="noStrike" kern="1200" cap="none" spc="0" normalizeH="0" baseline="0" noProof="0" dirty="0">
                <a:ln>
                  <a:noFill/>
                </a:ln>
                <a:solidFill>
                  <a:srgbClr val="000000"/>
                </a:solidFill>
                <a:effectLst/>
                <a:uLnTx/>
                <a:uFillTx/>
                <a:latin typeface="Goudy Old Style"/>
                <a:ea typeface="+mn-ea"/>
                <a:cs typeface="+mn-cs"/>
              </a:rPr>
              <a:t> </a:t>
            </a:r>
            <a:r>
              <a:rPr kumimoji="0" lang="tr-TR" sz="1800" b="1" i="0" u="none" strike="noStrike" kern="1200" cap="none" spc="0" normalizeH="0" baseline="0" noProof="0" dirty="0">
                <a:ln>
                  <a:noFill/>
                </a:ln>
                <a:solidFill>
                  <a:srgbClr val="002060"/>
                </a:solidFill>
                <a:effectLst/>
                <a:uLnTx/>
                <a:uFillTx/>
                <a:latin typeface="Goudy Old Style"/>
                <a:ea typeface="+mn-ea"/>
                <a:cs typeface="+mn-cs"/>
              </a:rPr>
              <a:t>E-Mail</a:t>
            </a:r>
            <a:r>
              <a:rPr kumimoji="0" lang="tr-TR" sz="1800" b="1" i="0" u="none" strike="noStrike" kern="1200" cap="none" spc="0" normalizeH="0" baseline="0" noProof="0" dirty="0">
                <a:ln>
                  <a:noFill/>
                </a:ln>
                <a:solidFill>
                  <a:srgbClr val="000000"/>
                </a:solidFill>
                <a:effectLst/>
                <a:uLnTx/>
                <a:uFillTx/>
                <a:latin typeface="Goudy Old Style"/>
                <a:ea typeface="+mn-ea"/>
                <a:cs typeface="+mn-cs"/>
              </a:rPr>
              <a:t> </a:t>
            </a:r>
            <a:r>
              <a:rPr kumimoji="0" lang="tr-TR" sz="1800" b="1" i="0" u="none" strike="noStrike" kern="1200" cap="none" spc="0" normalizeH="0" baseline="0" noProof="0" dirty="0">
                <a:ln>
                  <a:noFill/>
                </a:ln>
                <a:solidFill>
                  <a:srgbClr val="253B80"/>
                </a:solidFill>
                <a:effectLst/>
                <a:uLnTx/>
                <a:uFillTx/>
                <a:latin typeface="Roboto" panose="020B0604020202020204" pitchFamily="2" charset="0"/>
                <a:ea typeface="+mn-ea"/>
                <a:cs typeface="+mn-cs"/>
              </a:rPr>
              <a:t>: </a:t>
            </a:r>
            <a:r>
              <a:rPr kumimoji="0" lang="tr-TR" sz="1800" b="1" i="0" u="none" strike="noStrike" kern="1200" cap="none" spc="0" normalizeH="0" baseline="0" noProof="0" dirty="0">
                <a:ln>
                  <a:noFill/>
                </a:ln>
                <a:solidFill>
                  <a:srgbClr val="000000"/>
                </a:solidFill>
                <a:effectLst/>
                <a:uLnTx/>
                <a:uFillTx/>
                <a:latin typeface="Goudy Old Style"/>
                <a:ea typeface="+mn-ea"/>
                <a:cs typeface="+mn-cs"/>
                <a:hlinkClick r:id="rId3">
                  <a:extLst>
                    <a:ext uri="{A12FA001-AC4F-418D-AE19-62706E023703}">
                      <ahyp:hlinkClr xmlns:ahyp="http://schemas.microsoft.com/office/drawing/2018/hyperlinkcolor" val="tx"/>
                    </a:ext>
                  </a:extLst>
                </a:hlinkClick>
              </a:rPr>
              <a:t>ogrenci.isleri@karabuk.edu.tr</a:t>
            </a:r>
            <a:endParaRPr kumimoji="0" lang="tr-TR" sz="1800" b="1" i="0" u="none" strike="noStrike" kern="1200" cap="none" spc="0" normalizeH="0" baseline="0" noProof="0" dirty="0">
              <a:ln>
                <a:noFill/>
              </a:ln>
              <a:solidFill>
                <a:srgbClr val="000000"/>
              </a:solidFill>
              <a:effectLst/>
              <a:uLnTx/>
              <a:uFillTx/>
              <a:latin typeface="Goudy Old Style"/>
              <a:ea typeface="+mn-ea"/>
              <a:cs typeface="+mn-cs"/>
            </a:endParaRPr>
          </a:p>
        </p:txBody>
      </p:sp>
      <p:pic>
        <p:nvPicPr>
          <p:cNvPr id="7" name="Resim 6">
            <a:extLst>
              <a:ext uri="{FF2B5EF4-FFF2-40B4-BE49-F238E27FC236}">
                <a16:creationId xmlns:a16="http://schemas.microsoft.com/office/drawing/2014/main" id="{20EFBDC6-7B97-44E1-97DE-B194FA710E4C}"/>
              </a:ext>
            </a:extLst>
          </p:cNvPr>
          <p:cNvPicPr>
            <a:picLocks noChangeAspect="1"/>
          </p:cNvPicPr>
          <p:nvPr/>
        </p:nvPicPr>
        <p:blipFill rotWithShape="1">
          <a:blip r:embed="rId4">
            <a:extLst>
              <a:ext uri="{28A0092B-C50C-407E-A947-70E740481C1C}">
                <a14:useLocalDpi xmlns:a14="http://schemas.microsoft.com/office/drawing/2010/main" val="0"/>
              </a:ext>
            </a:extLst>
          </a:blip>
          <a:srcRect l="23800" t="-243" r="23114" b="-243"/>
          <a:stretch/>
        </p:blipFill>
        <p:spPr>
          <a:xfrm>
            <a:off x="10305222" y="227506"/>
            <a:ext cx="1419212" cy="941275"/>
          </a:xfrm>
          <a:prstGeom prst="rect">
            <a:avLst/>
          </a:prstGeom>
        </p:spPr>
        <p:style>
          <a:lnRef idx="2">
            <a:schemeClr val="accent1"/>
          </a:lnRef>
          <a:fillRef idx="1">
            <a:schemeClr val="lt1"/>
          </a:fillRef>
          <a:effectRef idx="0">
            <a:schemeClr val="accent1"/>
          </a:effectRef>
          <a:fontRef idx="minor">
            <a:schemeClr val="dk1"/>
          </a:fontRef>
        </p:style>
      </p:pic>
      <p:sp>
        <p:nvSpPr>
          <p:cNvPr id="9" name="Dikdörtgen 8">
            <a:extLst>
              <a:ext uri="{FF2B5EF4-FFF2-40B4-BE49-F238E27FC236}">
                <a16:creationId xmlns:a16="http://schemas.microsoft.com/office/drawing/2014/main" id="{9ABF0F6B-ED2C-4C93-B662-B88782417614}"/>
              </a:ext>
            </a:extLst>
          </p:cNvPr>
          <p:cNvSpPr/>
          <p:nvPr/>
        </p:nvSpPr>
        <p:spPr>
          <a:xfrm>
            <a:off x="243646" y="1664593"/>
            <a:ext cx="11704708" cy="439754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285738" marR="0" lvl="0" indent="-285738" algn="just" defTabSz="31652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tr-TR" sz="2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Aynı anda örgün iki ön lisans veya iki lisans programına kayıt yaptırılamaz</a:t>
            </a:r>
            <a:r>
              <a:rPr kumimoji="0" lang="tr-TR"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Bu durumda olan adayların kayıt yaptırabilmeleri için önceden kayıtlı oldukları programdan ilişiklerini kesmeleri gerekir.</a:t>
            </a:r>
          </a:p>
          <a:p>
            <a:pPr marL="0" marR="0" lvl="0" indent="0" algn="just" defTabSz="316520" rtl="0" eaLnBrk="1" fontAlgn="auto" latinLnBrk="0" hangingPunct="1">
              <a:lnSpc>
                <a:spcPct val="100000"/>
              </a:lnSpc>
              <a:spcBef>
                <a:spcPts val="0"/>
              </a:spcBef>
              <a:spcAft>
                <a:spcPts val="0"/>
              </a:spcAft>
              <a:buClrTx/>
              <a:buSzTx/>
              <a:buFontTx/>
              <a:buNone/>
              <a:tabLst/>
              <a:defRPr/>
            </a:pPr>
            <a:endParaRPr kumimoji="0" lang="tr-TR"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285738" marR="0" lvl="0" indent="-285738" algn="just" defTabSz="31652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tr-TR"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Programlardan birinin örgün diğerinin açık öğretim veya uzaktan öğretim olması şartıyla aynı anda iki ön lisans veya iki lisans programına kayıt yaptırılır.</a:t>
            </a:r>
          </a:p>
          <a:p>
            <a:pPr marL="0" marR="0" lvl="0" indent="0" algn="just" defTabSz="316520" rtl="0" eaLnBrk="1" fontAlgn="auto" latinLnBrk="0" hangingPunct="1">
              <a:lnSpc>
                <a:spcPct val="100000"/>
              </a:lnSpc>
              <a:spcBef>
                <a:spcPts val="0"/>
              </a:spcBef>
              <a:spcAft>
                <a:spcPts val="0"/>
              </a:spcAft>
              <a:buClrTx/>
              <a:buSzTx/>
              <a:buFontTx/>
              <a:buNone/>
              <a:tabLst/>
              <a:defRPr/>
            </a:pPr>
            <a:endParaRPr kumimoji="0" lang="tr-TR"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285738" marR="0" lvl="0" indent="-285738" algn="just" defTabSz="31652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tr-TR"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Ön lisans programına kayıtlı öğrencilerin lisans programlarına, lisans programlarına kayıtlı öğrencilerin ön lisans programlarına kayıt yaptırmaların da bir </a:t>
            </a:r>
            <a:r>
              <a:rPr kumimoji="0" lang="tr-TR"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engel bulunmaz. </a:t>
            </a:r>
          </a:p>
        </p:txBody>
      </p:sp>
      <p:pic>
        <p:nvPicPr>
          <p:cNvPr id="17" name="Resim 16">
            <a:extLst>
              <a:ext uri="{FF2B5EF4-FFF2-40B4-BE49-F238E27FC236}">
                <a16:creationId xmlns:a16="http://schemas.microsoft.com/office/drawing/2014/main" id="{D4A1CCA3-A46B-40D8-BE1B-76D116854AB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4242" y="205754"/>
            <a:ext cx="1322335" cy="1066809"/>
          </a:xfrm>
          <a:prstGeom prst="rect">
            <a:avLst/>
          </a:prstGeom>
          <a:noFill/>
        </p:spPr>
      </p:pic>
      <p:pic>
        <p:nvPicPr>
          <p:cNvPr id="23" name="Grafik 22" descr="E-posta düz dolguyla">
            <a:extLst>
              <a:ext uri="{FF2B5EF4-FFF2-40B4-BE49-F238E27FC236}">
                <a16:creationId xmlns:a16="http://schemas.microsoft.com/office/drawing/2014/main" id="{6F5F1E67-0895-48DF-9A3E-A47BAE36C4D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857125" y="6273114"/>
            <a:ext cx="559403" cy="491845"/>
          </a:xfrm>
          <a:prstGeom prst="rect">
            <a:avLst/>
          </a:prstGeom>
        </p:spPr>
      </p:pic>
      <p:sp>
        <p:nvSpPr>
          <p:cNvPr id="14" name="Başlık 1">
            <a:extLst>
              <a:ext uri="{FF2B5EF4-FFF2-40B4-BE49-F238E27FC236}">
                <a16:creationId xmlns:a16="http://schemas.microsoft.com/office/drawing/2014/main" id="{E718631C-0F33-42CC-83C5-02ABC9066388}"/>
              </a:ext>
            </a:extLst>
          </p:cNvPr>
          <p:cNvSpPr txBox="1">
            <a:spLocks/>
          </p:cNvSpPr>
          <p:nvPr/>
        </p:nvSpPr>
        <p:spPr>
          <a:xfrm>
            <a:off x="2037985" y="361243"/>
            <a:ext cx="7775828" cy="807538"/>
          </a:xfrm>
          <a:prstGeom prst="rect">
            <a:avLst/>
          </a:prstGeom>
          <a:effectLst>
            <a:glow rad="63500">
              <a:schemeClr val="accent5">
                <a:satMod val="175000"/>
                <a:alpha val="40000"/>
              </a:schemeClr>
            </a:glow>
          </a:effectLst>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lvl1pPr algn="l" defTabSz="914361" rtl="0" eaLnBrk="1" latinLnBrk="0" hangingPunct="1">
              <a:lnSpc>
                <a:spcPct val="10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ctr" defTabSz="914361" rtl="0" eaLnBrk="1" fontAlgn="auto" latinLnBrk="0" hangingPunct="1">
              <a:lnSpc>
                <a:spcPct val="100000"/>
              </a:lnSpc>
              <a:spcBef>
                <a:spcPct val="0"/>
              </a:spcBef>
              <a:spcAft>
                <a:spcPts val="0"/>
              </a:spcAft>
              <a:buClrTx/>
              <a:buSzTx/>
              <a:buFontTx/>
              <a:buNone/>
              <a:tabLst/>
              <a:defRPr/>
            </a:pPr>
            <a:r>
              <a:rPr kumimoji="0" lang="tr-TR" sz="3200" b="1" i="1" u="none" strike="noStrike" kern="1200" cap="none" spc="0" normalizeH="0" baseline="0" noProof="0" dirty="0">
                <a:ln>
                  <a:noFill/>
                </a:ln>
                <a:solidFill>
                  <a:srgbClr val="FF0000"/>
                </a:solidFill>
                <a:effectLst/>
                <a:uLnTx/>
                <a:uFillTx/>
                <a:latin typeface="Calibri Light" panose="020F0302020204030204" pitchFamily="34" charset="0"/>
                <a:cs typeface="Calibri Light" panose="020F0302020204030204" pitchFamily="34" charset="0"/>
              </a:rPr>
              <a:t> Aynı Anda Lisans ve Ön Lisans Bölüm Okuma </a:t>
            </a:r>
            <a:endParaRPr kumimoji="0" lang="tr-TR" sz="3200" b="1" i="1" u="none" strike="noStrike" kern="1200" cap="none" spc="0" normalizeH="0" baseline="0" noProof="0" dirty="0">
              <a:ln>
                <a:noFill/>
              </a:ln>
              <a:solidFill>
                <a:srgbClr val="000000"/>
              </a:solidFill>
              <a:effectLst/>
              <a:uLnTx/>
              <a:uFillTx/>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15359064"/>
      </p:ext>
    </p:extLst>
  </p:cSld>
  <p:clrMapOvr>
    <a:overrideClrMapping bg1="lt1" tx1="dk1" bg2="lt2" tx2="dk2" accent1="accent1" accent2="accent2" accent3="accent3" accent4="accent4" accent5="accent5" accent6="accent6" hlink="hlink" folHlink="folHlink"/>
  </p:clrMapOvr>
</p:sld>
</file>

<file path=ppt/slides/slide98.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C5E1D4">
                <a:lumMod val="65000"/>
              </a:srgbClr>
            </a:gs>
            <a:gs pos="100000">
              <a:srgbClr val="EAD2BC"/>
            </a:gs>
          </a:gsLst>
          <a:lin ang="0" scaled="1"/>
          <a:tileRect/>
        </a:gradFill>
        <a:effectLst/>
      </p:bgPr>
    </p:bg>
    <p:spTree>
      <p:nvGrpSpPr>
        <p:cNvPr id="1" name=""/>
        <p:cNvGrpSpPr/>
        <p:nvPr/>
      </p:nvGrpSpPr>
      <p:grpSpPr>
        <a:xfrm>
          <a:off x="0" y="0"/>
          <a:ext cx="0" cy="0"/>
          <a:chOff x="0" y="0"/>
          <a:chExt cx="0" cy="0"/>
        </a:xfrm>
      </p:grpSpPr>
      <p:sp>
        <p:nvSpPr>
          <p:cNvPr id="42" name="Metin kutusu 41">
            <a:extLst>
              <a:ext uri="{FF2B5EF4-FFF2-40B4-BE49-F238E27FC236}">
                <a16:creationId xmlns:a16="http://schemas.microsoft.com/office/drawing/2014/main" id="{94ECBBAE-F3D0-4D7C-81F2-DCC3CD870355}"/>
              </a:ext>
            </a:extLst>
          </p:cNvPr>
          <p:cNvSpPr txBox="1"/>
          <p:nvPr/>
        </p:nvSpPr>
        <p:spPr>
          <a:xfrm>
            <a:off x="4915432" y="6297838"/>
            <a:ext cx="4143019" cy="40011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31652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srgbClr val="000000"/>
                </a:solidFill>
                <a:effectLst/>
                <a:uLnTx/>
                <a:uFillTx/>
                <a:latin typeface="Goudy Old Style"/>
                <a:ea typeface="+mn-ea"/>
                <a:cs typeface="+mn-cs"/>
              </a:rPr>
              <a:t> </a:t>
            </a:r>
            <a:r>
              <a:rPr kumimoji="0" lang="tr-TR" sz="1800" b="1" i="0" u="none" strike="noStrike" kern="1200" cap="none" spc="0" normalizeH="0" baseline="0" noProof="0" dirty="0">
                <a:ln>
                  <a:noFill/>
                </a:ln>
                <a:solidFill>
                  <a:srgbClr val="000000"/>
                </a:solidFill>
                <a:effectLst/>
                <a:uLnTx/>
                <a:uFillTx/>
                <a:latin typeface="Goudy Old Style"/>
                <a:ea typeface="+mn-ea"/>
                <a:cs typeface="+mn-cs"/>
              </a:rPr>
              <a:t> </a:t>
            </a:r>
            <a:r>
              <a:rPr kumimoji="0" lang="tr-TR" sz="1800" b="1" i="0" u="none" strike="noStrike" kern="1200" cap="none" spc="0" normalizeH="0" baseline="0" noProof="0" dirty="0">
                <a:ln>
                  <a:noFill/>
                </a:ln>
                <a:solidFill>
                  <a:srgbClr val="002060"/>
                </a:solidFill>
                <a:effectLst/>
                <a:uLnTx/>
                <a:uFillTx/>
                <a:latin typeface="Goudy Old Style"/>
                <a:ea typeface="+mn-ea"/>
                <a:cs typeface="+mn-cs"/>
              </a:rPr>
              <a:t>E-Mail</a:t>
            </a:r>
            <a:r>
              <a:rPr kumimoji="0" lang="tr-TR" sz="1800" b="1" i="0" u="none" strike="noStrike" kern="1200" cap="none" spc="0" normalizeH="0" baseline="0" noProof="0" dirty="0">
                <a:ln>
                  <a:noFill/>
                </a:ln>
                <a:solidFill>
                  <a:srgbClr val="000000"/>
                </a:solidFill>
                <a:effectLst/>
                <a:uLnTx/>
                <a:uFillTx/>
                <a:latin typeface="Goudy Old Style"/>
                <a:ea typeface="+mn-ea"/>
                <a:cs typeface="+mn-cs"/>
              </a:rPr>
              <a:t> </a:t>
            </a:r>
            <a:r>
              <a:rPr kumimoji="0" lang="tr-TR" sz="1800" b="1" i="0" u="none" strike="noStrike" kern="1200" cap="none" spc="0" normalizeH="0" baseline="0" noProof="0" dirty="0">
                <a:ln>
                  <a:noFill/>
                </a:ln>
                <a:solidFill>
                  <a:srgbClr val="253B80"/>
                </a:solidFill>
                <a:effectLst/>
                <a:uLnTx/>
                <a:uFillTx/>
                <a:latin typeface="Roboto" panose="020B0604020202020204" pitchFamily="2" charset="0"/>
                <a:ea typeface="+mn-ea"/>
                <a:cs typeface="+mn-cs"/>
              </a:rPr>
              <a:t>: </a:t>
            </a:r>
            <a:r>
              <a:rPr kumimoji="0" lang="tr-TR" sz="1800" b="1" i="0" u="none" strike="noStrike" kern="1200" cap="none" spc="0" normalizeH="0" baseline="0" noProof="0" dirty="0">
                <a:ln>
                  <a:noFill/>
                </a:ln>
                <a:solidFill>
                  <a:srgbClr val="000000"/>
                </a:solidFill>
                <a:effectLst/>
                <a:uLnTx/>
                <a:uFillTx/>
                <a:latin typeface="Goudy Old Style"/>
                <a:ea typeface="+mn-ea"/>
                <a:cs typeface="+mn-cs"/>
                <a:hlinkClick r:id="rId3">
                  <a:extLst>
                    <a:ext uri="{A12FA001-AC4F-418D-AE19-62706E023703}">
                      <ahyp:hlinkClr xmlns:ahyp="http://schemas.microsoft.com/office/drawing/2018/hyperlinkcolor" val="tx"/>
                    </a:ext>
                  </a:extLst>
                </a:hlinkClick>
              </a:rPr>
              <a:t>ogrenci.isleri@karabuk.edu.tr</a:t>
            </a:r>
            <a:endParaRPr kumimoji="0" lang="tr-TR" sz="1800" b="1" i="0" u="none" strike="noStrike" kern="1200" cap="none" spc="0" normalizeH="0" baseline="0" noProof="0" dirty="0">
              <a:ln>
                <a:noFill/>
              </a:ln>
              <a:solidFill>
                <a:srgbClr val="000000"/>
              </a:solidFill>
              <a:effectLst/>
              <a:uLnTx/>
              <a:uFillTx/>
              <a:latin typeface="Goudy Old Style"/>
              <a:ea typeface="+mn-ea"/>
              <a:cs typeface="+mn-cs"/>
            </a:endParaRPr>
          </a:p>
        </p:txBody>
      </p:sp>
      <p:sp>
        <p:nvSpPr>
          <p:cNvPr id="9" name="Dikdörtgen 8">
            <a:extLst>
              <a:ext uri="{FF2B5EF4-FFF2-40B4-BE49-F238E27FC236}">
                <a16:creationId xmlns:a16="http://schemas.microsoft.com/office/drawing/2014/main" id="{9ABF0F6B-ED2C-4C93-B662-B88782417614}"/>
              </a:ext>
            </a:extLst>
          </p:cNvPr>
          <p:cNvSpPr/>
          <p:nvPr/>
        </p:nvSpPr>
        <p:spPr>
          <a:xfrm>
            <a:off x="237638" y="1998133"/>
            <a:ext cx="8820813" cy="409786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342900" marR="0" lvl="0" indent="-342900" algn="just" defTabSz="31652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tr-TR"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Karabük Üniversitesi Ön lisans, Lisans Eğitim-Öğretim Ve Sınav Yönetmeliğinin</a:t>
            </a:r>
            <a:r>
              <a:rPr kumimoji="0" lang="tr-TR"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23. maddesi «Sınavlar» 8. fıkrasında </a:t>
            </a:r>
          </a:p>
          <a:p>
            <a:pPr marL="0" marR="0" lvl="0" indent="0" algn="just" defTabSz="31652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 …….. Bunların dışında çift </a:t>
            </a:r>
            <a:r>
              <a:rPr kumimoji="0" lang="tr-TR"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anadal</a:t>
            </a:r>
            <a:r>
              <a:rPr kumimoji="0" lang="tr-TR"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ve yan dal yapan öğrenciler ile </a:t>
            </a:r>
            <a:r>
              <a:rPr kumimoji="0" lang="tr-TR"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Üniversitede aynı anda ön lisans-lisans okuyan öğrencilerin </a:t>
            </a:r>
            <a:r>
              <a:rPr kumimoji="0" lang="tr-TR"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ara sınav tarihlerinin çakışması durumunda da mazeret sınavı yapılır. Bu durumda olan öğrencilerin mazereti dolayısıyla giremediği </a:t>
            </a:r>
            <a:r>
              <a:rPr kumimoji="0" lang="tr-TR"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sınav tarihinden itibaren</a:t>
            </a:r>
            <a:r>
              <a:rPr kumimoji="0" lang="tr-TR"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tr-TR"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en geç üç iş günü içerisinde </a:t>
            </a:r>
            <a:r>
              <a:rPr kumimoji="0" lang="tr-TR"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ilgili Bölüm Başkanlığına başvuru yapması gerekir.» hükmü yer almaktadır.</a:t>
            </a:r>
          </a:p>
        </p:txBody>
      </p:sp>
      <p:pic>
        <p:nvPicPr>
          <p:cNvPr id="17" name="Resim 16">
            <a:extLst>
              <a:ext uri="{FF2B5EF4-FFF2-40B4-BE49-F238E27FC236}">
                <a16:creationId xmlns:a16="http://schemas.microsoft.com/office/drawing/2014/main" id="{D4A1CCA3-A46B-40D8-BE1B-76D116854AB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5147" y="340592"/>
            <a:ext cx="1363197" cy="1001801"/>
          </a:xfrm>
          <a:prstGeom prst="rect">
            <a:avLst/>
          </a:prstGeom>
          <a:noFill/>
        </p:spPr>
      </p:pic>
      <p:pic>
        <p:nvPicPr>
          <p:cNvPr id="14" name="Resim 13">
            <a:extLst>
              <a:ext uri="{FF2B5EF4-FFF2-40B4-BE49-F238E27FC236}">
                <a16:creationId xmlns:a16="http://schemas.microsoft.com/office/drawing/2014/main" id="{122BEAC0-C0A0-4820-BEBF-70B42A75F6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28582" y="384889"/>
            <a:ext cx="1363197" cy="957504"/>
          </a:xfrm>
          <a:prstGeom prst="rect">
            <a:avLst/>
          </a:prstGeom>
          <a:ln>
            <a:noFill/>
          </a:ln>
          <a:effectLst>
            <a:innerShdw blurRad="63500" dist="50800" dir="18900000">
              <a:prstClr val="black">
                <a:alpha val="50000"/>
              </a:prstClr>
            </a:innerShdw>
            <a:softEdge rad="25400"/>
          </a:effectLst>
          <a:scene3d>
            <a:camera prst="perspectiveHeroicExtremeLeftFacing" fov="3600000">
              <a:rot lat="21103835" lon="937975" rev="21320363"/>
            </a:camera>
            <a:lightRig rig="balanced" dir="t"/>
          </a:scene3d>
          <a:sp3d extrusionH="76200" prstMaterial="softEdge">
            <a:bevelT w="82550" h="63500" prst="coolSlant"/>
            <a:bevelB w="165100" prst="coolSlant"/>
          </a:sp3d>
        </p:spPr>
      </p:pic>
      <p:sp>
        <p:nvSpPr>
          <p:cNvPr id="18" name="Metin kutusu 17">
            <a:extLst>
              <a:ext uri="{FF2B5EF4-FFF2-40B4-BE49-F238E27FC236}">
                <a16:creationId xmlns:a16="http://schemas.microsoft.com/office/drawing/2014/main" id="{FDC997E8-2F15-46D6-8021-DB42475867FE}"/>
              </a:ext>
            </a:extLst>
          </p:cNvPr>
          <p:cNvSpPr txBox="1"/>
          <p:nvPr/>
        </p:nvSpPr>
        <p:spPr>
          <a:xfrm>
            <a:off x="9254542" y="4549423"/>
            <a:ext cx="2699819" cy="1341071"/>
          </a:xfrm>
          <a:prstGeom prst="rect">
            <a:avLst/>
          </a:prstGeom>
          <a:ln/>
        </p:spPr>
        <p:style>
          <a:lnRef idx="1">
            <a:schemeClr val="accent3"/>
          </a:lnRef>
          <a:fillRef idx="2">
            <a:schemeClr val="accent3"/>
          </a:fillRef>
          <a:effectRef idx="1">
            <a:schemeClr val="accent3"/>
          </a:effectRef>
          <a:fontRef idx="minor">
            <a:schemeClr val="dk1"/>
          </a:fontRef>
        </p:style>
        <p:txBody>
          <a:bodyPr rtlCol="0" anchor="ctr"/>
          <a:lstStyle>
            <a:defPPr>
              <a:defRPr lang="tr-TR"/>
            </a:defPPr>
            <a:lvl1pPr marL="342900" lvl="0" indent="-342900" defTabSz="316520">
              <a:buFont typeface="Wingdings" panose="05000000000000000000" pitchFamily="2" charset="2"/>
              <a:buChar char="Ø"/>
              <a:defRPr sz="2200">
                <a:solidFill>
                  <a:srgbClr val="000000"/>
                </a:solidFill>
                <a:latin typeface="Times New Roman" panose="02020603050405020304" pitchFamily="18" charset="0"/>
                <a:cs typeface="Times New Roman" panose="02020603050405020304"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31652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tr-TR" sz="2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Mazeret (Telafi) Sınavı Talep Formu </a:t>
            </a:r>
            <a:r>
              <a:rPr kumimoji="0" lang="tr-TR"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için</a:t>
            </a:r>
            <a:r>
              <a:rPr kumimoji="0" lang="tr-TR" sz="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tr-TR" sz="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hlinkClick r:id="rId6">
                  <a:extLst>
                    <a:ext uri="{A12FA001-AC4F-418D-AE19-62706E023703}">
                      <ahyp:hlinkClr xmlns:ahyp="http://schemas.microsoft.com/office/drawing/2018/hyperlinkcolor" val="tx"/>
                    </a:ext>
                  </a:extLst>
                </a:hlinkClick>
              </a:rPr>
              <a:t>Tıklayınız…</a:t>
            </a:r>
            <a:endParaRPr kumimoji="0" lang="tr-TR" sz="20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5" name="Picture 2" descr="Sınavlar ertelenecek mi? Sınavlar ertelendi mi? Sınavlar iptal olur mu?  Sınavlar ne zaman yapılacak? Yüz yüze sınavlar ne zaman? - Haberler">
            <a:extLst>
              <a:ext uri="{FF2B5EF4-FFF2-40B4-BE49-F238E27FC236}">
                <a16:creationId xmlns:a16="http://schemas.microsoft.com/office/drawing/2014/main" id="{6C548D04-063B-45EC-8690-DF391A2468B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54542" y="2540347"/>
            <a:ext cx="2699819" cy="1777306"/>
          </a:xfrm>
          <a:prstGeom prst="rect">
            <a:avLst/>
          </a:prstGeom>
          <a:noFill/>
          <a:extLst>
            <a:ext uri="{909E8E84-426E-40DD-AFC4-6F175D3DCCD1}">
              <a14:hiddenFill xmlns:a14="http://schemas.microsoft.com/office/drawing/2010/main">
                <a:solidFill>
                  <a:srgbClr val="FFFFFF"/>
                </a:solidFill>
              </a14:hiddenFill>
            </a:ext>
          </a:extLst>
        </p:spPr>
      </p:pic>
      <p:sp>
        <p:nvSpPr>
          <p:cNvPr id="23" name="Metin kutusu 22">
            <a:extLst>
              <a:ext uri="{FF2B5EF4-FFF2-40B4-BE49-F238E27FC236}">
                <a16:creationId xmlns:a16="http://schemas.microsoft.com/office/drawing/2014/main" id="{8407547D-FE19-4271-9BD4-51CA6F3E8240}"/>
              </a:ext>
            </a:extLst>
          </p:cNvPr>
          <p:cNvSpPr txBox="1"/>
          <p:nvPr/>
        </p:nvSpPr>
        <p:spPr>
          <a:xfrm>
            <a:off x="237638" y="6270446"/>
            <a:ext cx="3540926" cy="454894"/>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defPPr>
              <a:defRPr lang="tr-TR"/>
            </a:defPPr>
            <a:lvl1pPr marL="342900" lvl="0" indent="-342900" defTabSz="316520">
              <a:buFont typeface="Wingdings" panose="05000000000000000000" pitchFamily="2" charset="2"/>
              <a:buChar char="Ø"/>
              <a:defRPr sz="2200">
                <a:solidFill>
                  <a:srgbClr val="000000"/>
                </a:solidFill>
                <a:latin typeface="Times New Roman" panose="02020603050405020304" pitchFamily="18" charset="0"/>
                <a:cs typeface="Times New Roman" panose="02020603050405020304"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31652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tr-TR"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Yönetmelik için</a:t>
            </a:r>
            <a:r>
              <a:rPr kumimoji="0" lang="tr-TR" sz="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tr-TR" sz="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hlinkClick r:id="rId8">
                  <a:extLst>
                    <a:ext uri="{A12FA001-AC4F-418D-AE19-62706E023703}">
                      <ahyp:hlinkClr xmlns:ahyp="http://schemas.microsoft.com/office/drawing/2018/hyperlinkcolor" val="tx"/>
                    </a:ext>
                  </a:extLst>
                </a:hlinkClick>
              </a:rPr>
              <a:t>Tıklayınız…</a:t>
            </a:r>
            <a:endParaRPr kumimoji="0" lang="tr-TR" sz="20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4" name="Başlık 1">
            <a:extLst>
              <a:ext uri="{FF2B5EF4-FFF2-40B4-BE49-F238E27FC236}">
                <a16:creationId xmlns:a16="http://schemas.microsoft.com/office/drawing/2014/main" id="{378A4EDA-9211-1D02-5256-FBF704FD69C6}"/>
              </a:ext>
            </a:extLst>
          </p:cNvPr>
          <p:cNvSpPr txBox="1">
            <a:spLocks/>
          </p:cNvSpPr>
          <p:nvPr/>
        </p:nvSpPr>
        <p:spPr>
          <a:xfrm>
            <a:off x="2150549" y="437192"/>
            <a:ext cx="7775828" cy="808599"/>
          </a:xfrm>
          <a:prstGeom prst="rect">
            <a:avLst/>
          </a:prstGeom>
          <a:effectLst>
            <a:glow rad="63500">
              <a:schemeClr val="accent5">
                <a:satMod val="175000"/>
                <a:alpha val="40000"/>
              </a:schemeClr>
            </a:glow>
          </a:effectLst>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lvl1pPr algn="l" defTabSz="914361" rtl="0" eaLnBrk="1" latinLnBrk="0" hangingPunct="1">
              <a:lnSpc>
                <a:spcPct val="10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ctr" defTabSz="914361" rtl="0" eaLnBrk="1" fontAlgn="auto" latinLnBrk="0" hangingPunct="1">
              <a:lnSpc>
                <a:spcPct val="100000"/>
              </a:lnSpc>
              <a:spcBef>
                <a:spcPct val="0"/>
              </a:spcBef>
              <a:spcAft>
                <a:spcPts val="0"/>
              </a:spcAft>
              <a:buClrTx/>
              <a:buSzTx/>
              <a:buFontTx/>
              <a:buNone/>
              <a:tabLst/>
              <a:defRPr/>
            </a:pPr>
            <a:r>
              <a:rPr kumimoji="0" lang="tr-TR" sz="3200" b="1" i="1" u="none" strike="noStrike" kern="1200" cap="none" spc="0" normalizeH="0" baseline="0" noProof="0" dirty="0">
                <a:ln>
                  <a:noFill/>
                </a:ln>
                <a:solidFill>
                  <a:srgbClr val="FF0000"/>
                </a:solidFill>
                <a:effectLst/>
                <a:uLnTx/>
                <a:uFillTx/>
                <a:latin typeface="Calibri Light" panose="020F0302020204030204" pitchFamily="34" charset="0"/>
                <a:cs typeface="Calibri Light" panose="020F0302020204030204" pitchFamily="34" charset="0"/>
              </a:rPr>
              <a:t> Aynı Anda Lisans ve Ön Lisans Bölüm Okuma </a:t>
            </a:r>
            <a:endParaRPr kumimoji="0" lang="tr-TR" sz="3200" b="1" i="1" u="none" strike="noStrike" kern="1200" cap="none" spc="0" normalizeH="0" baseline="0" noProof="0" dirty="0">
              <a:ln>
                <a:noFill/>
              </a:ln>
              <a:solidFill>
                <a:srgbClr val="000000"/>
              </a:solidFill>
              <a:effectLst/>
              <a:uLnTx/>
              <a:uFillTx/>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487820487"/>
      </p:ext>
    </p:extLst>
  </p:cSld>
  <p:clrMapOvr>
    <a:overrideClrMapping bg1="lt1" tx1="dk1" bg2="lt2" tx2="dk2" accent1="accent1" accent2="accent2" accent3="accent3" accent4="accent4" accent5="accent5" accent6="accent6" hlink="hlink" folHlink="folHlink"/>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5BBEBEB-6C5F-4535-876C-CE5BBEDC0C26}"/>
              </a:ext>
            </a:extLst>
          </p:cNvPr>
          <p:cNvSpPr>
            <a:spLocks noGrp="1"/>
          </p:cNvSpPr>
          <p:nvPr>
            <p:ph type="ctrTitle"/>
          </p:nvPr>
        </p:nvSpPr>
        <p:spPr>
          <a:xfrm>
            <a:off x="2982455" y="444882"/>
            <a:ext cx="7062467" cy="818857"/>
          </a:xfrm>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r>
              <a:rPr lang="tr-TR" sz="3400" dirty="0">
                <a:latin typeface="Times New Roman" panose="02020603050405020304" pitchFamily="18" charset="0"/>
                <a:cs typeface="Times New Roman" panose="02020603050405020304" pitchFamily="18" charset="0"/>
              </a:rPr>
              <a:t>Bağıl Değerlendirme</a:t>
            </a:r>
          </a:p>
        </p:txBody>
      </p:sp>
      <p:sp>
        <p:nvSpPr>
          <p:cNvPr id="3" name="Alt Başlık 2">
            <a:extLst>
              <a:ext uri="{FF2B5EF4-FFF2-40B4-BE49-F238E27FC236}">
                <a16:creationId xmlns:a16="http://schemas.microsoft.com/office/drawing/2014/main" id="{6A4FC587-6443-474B-B4C6-85143ED7AA5F}"/>
              </a:ext>
            </a:extLst>
          </p:cNvPr>
          <p:cNvSpPr>
            <a:spLocks noGrp="1"/>
          </p:cNvSpPr>
          <p:nvPr>
            <p:ph type="subTitle" idx="1"/>
          </p:nvPr>
        </p:nvSpPr>
        <p:spPr>
          <a:xfrm>
            <a:off x="847533" y="2471878"/>
            <a:ext cx="7765889" cy="3818489"/>
          </a:xfrm>
        </p:spPr>
        <p:txBody>
          <a:bodyPr>
            <a:noAutofit/>
          </a:bodyPr>
          <a:lstStyle/>
          <a:p>
            <a:pPr lvl="0" algn="just">
              <a:lnSpc>
                <a:spcPct val="107000"/>
              </a:lnSpc>
              <a:spcAft>
                <a:spcPts val="800"/>
              </a:spcAft>
            </a:pPr>
            <a:r>
              <a:rPr lang="tr-TR" b="1" dirty="0">
                <a:solidFill>
                  <a:srgbClr val="FF0000"/>
                </a:solidFill>
                <a:latin typeface="Times New Roman" panose="02020603050405020304" pitchFamily="18" charset="0"/>
                <a:cs typeface="Times New Roman" panose="02020603050405020304" pitchFamily="18" charset="0"/>
              </a:rPr>
              <a:t>Bağıl değerlendirme sistemi nedir?</a:t>
            </a:r>
            <a:endParaRPr lang="tr-TR"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lvl="0" algn="just">
              <a:lnSpc>
                <a:spcPct val="107000"/>
              </a:lnSpc>
              <a:spcAft>
                <a:spcPts val="800"/>
              </a:spcAft>
            </a:pPr>
            <a:r>
              <a:rPr lang="tr-TR" dirty="0">
                <a:latin typeface="Times New Roman" panose="02020603050405020304" pitchFamily="18" charset="0"/>
                <a:cs typeface="Times New Roman" panose="02020603050405020304" pitchFamily="18" charset="0"/>
              </a:rPr>
              <a:t>Bağıl Değerlendirme sisteminin esası, aynı dersi alan ve aynı şubeye kayıtlı olan öğrencilerin başarılarının şube ortalamasına göre belirlenmesidir. Öğrencinin ara sınav ve yarıyıl sonu sınavı notlarının ağırlıklarına göre belirlenen başarı not ortalamasını, o dersi alan öğrencilerin başarı düzeyine göre belirleyen sistemi ifade eder.</a:t>
            </a:r>
            <a:endParaRPr lang="tr-TR"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2" descr="Redmine'de Gruplar Nasıl Oluşturulur ve Yönetilir - Kolay Redmine">
            <a:extLst>
              <a:ext uri="{FF2B5EF4-FFF2-40B4-BE49-F238E27FC236}">
                <a16:creationId xmlns:a16="http://schemas.microsoft.com/office/drawing/2014/main" id="{B2F2A80D-484E-4CC6-8F6E-808469480C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18805" y="2118580"/>
            <a:ext cx="2573839" cy="1992379"/>
          </a:xfrm>
          <a:prstGeom prst="rect">
            <a:avLst/>
          </a:prstGeom>
        </p:spPr>
        <p:style>
          <a:lnRef idx="2">
            <a:schemeClr val="dk1"/>
          </a:lnRef>
          <a:fillRef idx="1">
            <a:schemeClr val="lt1"/>
          </a:fillRef>
          <a:effectRef idx="0">
            <a:schemeClr val="dk1"/>
          </a:effectRef>
          <a:fontRef idx="minor">
            <a:schemeClr val="dk1"/>
          </a:fontRef>
        </p:style>
      </p:pic>
      <p:pic>
        <p:nvPicPr>
          <p:cNvPr id="5" name="Picture 2" descr="Performans Değerlendirme Sistemi">
            <a:extLst>
              <a:ext uri="{FF2B5EF4-FFF2-40B4-BE49-F238E27FC236}">
                <a16:creationId xmlns:a16="http://schemas.microsoft.com/office/drawing/2014/main" id="{9070AC7F-968D-4D98-B4D3-02D2AC38B2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18805" y="4569892"/>
            <a:ext cx="2573840" cy="1992379"/>
          </a:xfrm>
          <a:prstGeom prst="rect">
            <a:avLst/>
          </a:prstGeom>
        </p:spPr>
        <p:style>
          <a:lnRef idx="2">
            <a:schemeClr val="dk1"/>
          </a:lnRef>
          <a:fillRef idx="1">
            <a:schemeClr val="lt1"/>
          </a:fillRef>
          <a:effectRef idx="0">
            <a:schemeClr val="dk1"/>
          </a:effectRef>
          <a:fontRef idx="minor">
            <a:schemeClr val="dk1"/>
          </a:fontRef>
        </p:style>
      </p:pic>
      <p:pic>
        <p:nvPicPr>
          <p:cNvPr id="6" name="Resim 5">
            <a:extLst>
              <a:ext uri="{FF2B5EF4-FFF2-40B4-BE49-F238E27FC236}">
                <a16:creationId xmlns:a16="http://schemas.microsoft.com/office/drawing/2014/main" id="{8634A147-03B0-4227-9BD7-35C9986F5394}"/>
              </a:ext>
            </a:extLst>
          </p:cNvPr>
          <p:cNvPicPr>
            <a:picLocks noChangeAspect="1"/>
          </p:cNvPicPr>
          <p:nvPr/>
        </p:nvPicPr>
        <p:blipFill>
          <a:blip r:embed="rId4"/>
          <a:stretch>
            <a:fillRect/>
          </a:stretch>
        </p:blipFill>
        <p:spPr>
          <a:xfrm>
            <a:off x="847533" y="400192"/>
            <a:ext cx="1214882" cy="931478"/>
          </a:xfrm>
          <a:prstGeom prst="rect">
            <a:avLst/>
          </a:prstGeom>
          <a:ln>
            <a:solidFill>
              <a:srgbClr val="002060"/>
            </a:solidFill>
          </a:ln>
          <a:scene3d>
            <a:camera prst="perspectiveRight"/>
            <a:lightRig rig="threePt" dir="t"/>
          </a:scene3d>
        </p:spPr>
        <p:style>
          <a:lnRef idx="2">
            <a:schemeClr val="accent1"/>
          </a:lnRef>
          <a:fillRef idx="1">
            <a:schemeClr val="lt1"/>
          </a:fillRef>
          <a:effectRef idx="0">
            <a:schemeClr val="accent1"/>
          </a:effectRef>
          <a:fontRef idx="minor">
            <a:schemeClr val="dk1"/>
          </a:fontRef>
        </p:style>
      </p:pic>
    </p:spTree>
    <p:extLst>
      <p:ext uri="{BB962C8B-B14F-4D97-AF65-F5344CB8AC3E}">
        <p14:creationId xmlns:p14="http://schemas.microsoft.com/office/powerpoint/2010/main" val="59265318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arrakeshVTI">
  <a:themeElements>
    <a:clrScheme name="Marrakesh">
      <a:dk1>
        <a:srgbClr val="000000"/>
      </a:dk1>
      <a:lt1>
        <a:srgbClr val="FFFFFF"/>
      </a:lt1>
      <a:dk2>
        <a:srgbClr val="431C30"/>
      </a:dk2>
      <a:lt2>
        <a:srgbClr val="F3F0EF"/>
      </a:lt2>
      <a:accent1>
        <a:srgbClr val="B35B55"/>
      </a:accent1>
      <a:accent2>
        <a:srgbClr val="CF7E6C"/>
      </a:accent2>
      <a:accent3>
        <a:srgbClr val="CA8F58"/>
      </a:accent3>
      <a:accent4>
        <a:srgbClr val="A97C54"/>
      </a:accent4>
      <a:accent5>
        <a:srgbClr val="917E45"/>
      </a:accent5>
      <a:accent6>
        <a:srgbClr val="647576"/>
      </a:accent6>
      <a:hlink>
        <a:srgbClr val="A25872"/>
      </a:hlink>
      <a:folHlink>
        <a:srgbClr val="667A7E"/>
      </a:folHlink>
    </a:clrScheme>
    <a:fontScheme name="Goudy">
      <a:majorFont>
        <a:latin typeface="Goudy Old Style"/>
        <a:ea typeface=""/>
        <a:cs typeface=""/>
      </a:majorFont>
      <a:minorFont>
        <a:latin typeface="Goudy Old Styl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rrakeshVTI" id="{DCD97A9B-DAE4-42FA-B2F9-0A5C34F43D6C}" vid="{A7163F41-974B-4A88-831F-D9DFFFE40CEC}"/>
    </a:ext>
  </a:extLst>
</a:theme>
</file>

<file path=ppt/theme/theme3.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MarrakeshVTI">
  <a:themeElements>
    <a:clrScheme name="Marrakesh">
      <a:dk1>
        <a:srgbClr val="000000"/>
      </a:dk1>
      <a:lt1>
        <a:srgbClr val="FFFFFF"/>
      </a:lt1>
      <a:dk2>
        <a:srgbClr val="431C30"/>
      </a:dk2>
      <a:lt2>
        <a:srgbClr val="F3F0EF"/>
      </a:lt2>
      <a:accent1>
        <a:srgbClr val="B35B55"/>
      </a:accent1>
      <a:accent2>
        <a:srgbClr val="CF7E6C"/>
      </a:accent2>
      <a:accent3>
        <a:srgbClr val="CA8F58"/>
      </a:accent3>
      <a:accent4>
        <a:srgbClr val="A97C54"/>
      </a:accent4>
      <a:accent5>
        <a:srgbClr val="917E45"/>
      </a:accent5>
      <a:accent6>
        <a:srgbClr val="647576"/>
      </a:accent6>
      <a:hlink>
        <a:srgbClr val="A25872"/>
      </a:hlink>
      <a:folHlink>
        <a:srgbClr val="667A7E"/>
      </a:folHlink>
    </a:clrScheme>
    <a:fontScheme name="Goudy">
      <a:majorFont>
        <a:latin typeface="Goudy Old Style"/>
        <a:ea typeface=""/>
        <a:cs typeface=""/>
      </a:majorFont>
      <a:minorFont>
        <a:latin typeface="Goudy Old Styl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rrakeshVTI" id="{DCD97A9B-DAE4-42FA-B2F9-0A5C34F43D6C}" vid="{A7163F41-974B-4A88-831F-D9DFFFE40CEC}"/>
    </a:ext>
  </a:extLst>
</a:theme>
</file>

<file path=ppt/theme/theme6.xml><?xml version="1.0" encoding="utf-8"?>
<a:theme xmlns:a="http://schemas.openxmlformats.org/drawingml/2006/main" name="2_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PunchcardVTI">
  <a:themeElements>
    <a:clrScheme name="AnalogousFromLightSeedLeftStep">
      <a:dk1>
        <a:srgbClr val="000000"/>
      </a:dk1>
      <a:lt1>
        <a:srgbClr val="FFFFFF"/>
      </a:lt1>
      <a:dk2>
        <a:srgbClr val="233A3D"/>
      </a:dk2>
      <a:lt2>
        <a:srgbClr val="E8E5E2"/>
      </a:lt2>
      <a:accent1>
        <a:srgbClr val="77A6DE"/>
      </a:accent1>
      <a:accent2>
        <a:srgbClr val="4EAEBD"/>
      </a:accent2>
      <a:accent3>
        <a:srgbClr val="5AB299"/>
      </a:accent3>
      <a:accent4>
        <a:srgbClr val="51B66F"/>
      </a:accent4>
      <a:accent5>
        <a:srgbClr val="60B455"/>
      </a:accent5>
      <a:accent6>
        <a:srgbClr val="83B14E"/>
      </a:accent6>
      <a:hlink>
        <a:srgbClr val="9A7E5D"/>
      </a:hlink>
      <a:folHlink>
        <a:srgbClr val="7F7F7F"/>
      </a:folHlink>
    </a:clrScheme>
    <a:fontScheme name="Punchcard">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unchcardVTI" id="{C7262591-AF98-8F48-B56D-6342D2439B1A}" vid="{261D9F73-974A-B14E-9EAF-4871CCA60BB1}"/>
    </a:ext>
  </a:extLst>
</a:theme>
</file>

<file path=ppt/theme/theme9.xml><?xml version="1.0" encoding="utf-8"?>
<a:theme xmlns:a="http://schemas.openxmlformats.org/drawingml/2006/main" name="powerpoint-template-24">
  <a:themeElements>
    <a:clrScheme name="powerpoint-template-24 11">
      <a:dk1>
        <a:srgbClr val="4D4D4D"/>
      </a:dk1>
      <a:lt1>
        <a:srgbClr val="FFFFFF"/>
      </a:lt1>
      <a:dk2>
        <a:srgbClr val="4D4D4D"/>
      </a:dk2>
      <a:lt2>
        <a:srgbClr val="00629E"/>
      </a:lt2>
      <a:accent1>
        <a:srgbClr val="0077C0"/>
      </a:accent1>
      <a:accent2>
        <a:srgbClr val="0082D2"/>
      </a:accent2>
      <a:accent3>
        <a:srgbClr val="FFFFFF"/>
      </a:accent3>
      <a:accent4>
        <a:srgbClr val="404040"/>
      </a:accent4>
      <a:accent5>
        <a:srgbClr val="AABDDC"/>
      </a:accent5>
      <a:accent6>
        <a:srgbClr val="0075BE"/>
      </a:accent6>
      <a:hlink>
        <a:srgbClr val="008CE2"/>
      </a:hlink>
      <a:folHlink>
        <a:srgbClr val="DDDDDD"/>
      </a:folHlink>
    </a:clrScheme>
    <a:fontScheme name="powerpoint-template-24">
      <a:majorFont>
        <a:latin typeface="Microsoft Sans Serif"/>
        <a:ea typeface=""/>
        <a:cs typeface=""/>
      </a:majorFont>
      <a:minorFont>
        <a:latin typeface="Microsoft Sans Serif"/>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gradFill rotWithShape="1">
          <a:gsLst>
            <a:gs pos="0">
              <a:schemeClr val="bg2">
                <a:gamma/>
                <a:tint val="26667"/>
                <a:invGamma/>
              </a:schemeClr>
            </a:gs>
            <a:gs pos="100000">
              <a:schemeClr val="bg2">
                <a:alpha val="14999"/>
              </a:schemeClr>
            </a:gs>
          </a:gsLst>
          <a:lin ang="5400000" scaled="1"/>
        </a:gra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tr-TR" sz="24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gradFill rotWithShape="1">
          <a:gsLst>
            <a:gs pos="0">
              <a:schemeClr val="bg2">
                <a:gamma/>
                <a:tint val="26667"/>
                <a:invGamma/>
              </a:schemeClr>
            </a:gs>
            <a:gs pos="100000">
              <a:schemeClr val="bg2">
                <a:alpha val="14999"/>
              </a:schemeClr>
            </a:gs>
          </a:gsLst>
          <a:lin ang="5400000" scaled="1"/>
        </a:gra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tr-TR" sz="24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powerpoint-template-24 1">
        <a:dk1>
          <a:srgbClr val="4D4D4D"/>
        </a:dk1>
        <a:lt1>
          <a:srgbClr val="FFFFFF"/>
        </a:lt1>
        <a:dk2>
          <a:srgbClr val="4D4D4D"/>
        </a:dk2>
        <a:lt2>
          <a:srgbClr val="CC0000"/>
        </a:lt2>
        <a:accent1>
          <a:srgbClr val="FF9933"/>
        </a:accent1>
        <a:accent2>
          <a:srgbClr val="009900"/>
        </a:accent2>
        <a:accent3>
          <a:srgbClr val="FFFFFF"/>
        </a:accent3>
        <a:accent4>
          <a:srgbClr val="404040"/>
        </a:accent4>
        <a:accent5>
          <a:srgbClr val="FFCAAD"/>
        </a:accent5>
        <a:accent6>
          <a:srgbClr val="008A00"/>
        </a:accent6>
        <a:hlink>
          <a:srgbClr val="3366FF"/>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2">
        <a:dk1>
          <a:srgbClr val="4D4D4D"/>
        </a:dk1>
        <a:lt1>
          <a:srgbClr val="FFFFFF"/>
        </a:lt1>
        <a:dk2>
          <a:srgbClr val="4D4D4D"/>
        </a:dk2>
        <a:lt2>
          <a:srgbClr val="E84A25"/>
        </a:lt2>
        <a:accent1>
          <a:srgbClr val="ED6A24"/>
        </a:accent1>
        <a:accent2>
          <a:srgbClr val="F99E1C"/>
        </a:accent2>
        <a:accent3>
          <a:srgbClr val="FFFFFF"/>
        </a:accent3>
        <a:accent4>
          <a:srgbClr val="404040"/>
        </a:accent4>
        <a:accent5>
          <a:srgbClr val="F4B9AC"/>
        </a:accent5>
        <a:accent6>
          <a:srgbClr val="E28F18"/>
        </a:accent6>
        <a:hlink>
          <a:srgbClr val="F1B545"/>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3">
        <a:dk1>
          <a:srgbClr val="4D4D4D"/>
        </a:dk1>
        <a:lt1>
          <a:srgbClr val="FFFFFF"/>
        </a:lt1>
        <a:dk2>
          <a:srgbClr val="4D4D4D"/>
        </a:dk2>
        <a:lt2>
          <a:srgbClr val="B92D14"/>
        </a:lt2>
        <a:accent1>
          <a:srgbClr val="D34E13"/>
        </a:accent1>
        <a:accent2>
          <a:srgbClr val="DC9009"/>
        </a:accent2>
        <a:accent3>
          <a:srgbClr val="FFFFFF"/>
        </a:accent3>
        <a:accent4>
          <a:srgbClr val="404040"/>
        </a:accent4>
        <a:accent5>
          <a:srgbClr val="E6B2AA"/>
        </a:accent5>
        <a:accent6>
          <a:srgbClr val="C78207"/>
        </a:accent6>
        <a:hlink>
          <a:srgbClr val="EEC633"/>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4">
        <a:dk1>
          <a:srgbClr val="4D4D4D"/>
        </a:dk1>
        <a:lt1>
          <a:srgbClr val="FFFFFF"/>
        </a:lt1>
        <a:dk2>
          <a:srgbClr val="4D4D4D"/>
        </a:dk2>
        <a:lt2>
          <a:srgbClr val="AE6310"/>
        </a:lt2>
        <a:accent1>
          <a:srgbClr val="E79613"/>
        </a:accent1>
        <a:accent2>
          <a:srgbClr val="E1720D"/>
        </a:accent2>
        <a:accent3>
          <a:srgbClr val="FFFFFF"/>
        </a:accent3>
        <a:accent4>
          <a:srgbClr val="404040"/>
        </a:accent4>
        <a:accent5>
          <a:srgbClr val="F1C9AA"/>
        </a:accent5>
        <a:accent6>
          <a:srgbClr val="CC670B"/>
        </a:accent6>
        <a:hlink>
          <a:srgbClr val="C6470A"/>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5">
        <a:dk1>
          <a:srgbClr val="4D4D4D"/>
        </a:dk1>
        <a:lt1>
          <a:srgbClr val="FFFFFF"/>
        </a:lt1>
        <a:dk2>
          <a:srgbClr val="4D4D4D"/>
        </a:dk2>
        <a:lt2>
          <a:srgbClr val="C75F06"/>
        </a:lt2>
        <a:accent1>
          <a:srgbClr val="E07D06"/>
        </a:accent1>
        <a:accent2>
          <a:srgbClr val="F2A016"/>
        </a:accent2>
        <a:accent3>
          <a:srgbClr val="FFFFFF"/>
        </a:accent3>
        <a:accent4>
          <a:srgbClr val="404040"/>
        </a:accent4>
        <a:accent5>
          <a:srgbClr val="EDBFAA"/>
        </a:accent5>
        <a:accent6>
          <a:srgbClr val="DB9113"/>
        </a:accent6>
        <a:hlink>
          <a:srgbClr val="F7C91C"/>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6">
        <a:dk1>
          <a:srgbClr val="4D4D4D"/>
        </a:dk1>
        <a:lt1>
          <a:srgbClr val="FFFFFF"/>
        </a:lt1>
        <a:dk2>
          <a:srgbClr val="4D4D4D"/>
        </a:dk2>
        <a:lt2>
          <a:srgbClr val="CD5B12"/>
        </a:lt2>
        <a:accent1>
          <a:srgbClr val="E6721D"/>
        </a:accent1>
        <a:accent2>
          <a:srgbClr val="F09125"/>
        </a:accent2>
        <a:accent3>
          <a:srgbClr val="FFFFFF"/>
        </a:accent3>
        <a:accent4>
          <a:srgbClr val="404040"/>
        </a:accent4>
        <a:accent5>
          <a:srgbClr val="F0BCAB"/>
        </a:accent5>
        <a:accent6>
          <a:srgbClr val="D98320"/>
        </a:accent6>
        <a:hlink>
          <a:srgbClr val="F09731"/>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7">
        <a:dk1>
          <a:srgbClr val="4D4D4D"/>
        </a:dk1>
        <a:lt1>
          <a:srgbClr val="FFFFFF"/>
        </a:lt1>
        <a:dk2>
          <a:srgbClr val="4D4D4D"/>
        </a:dk2>
        <a:lt2>
          <a:srgbClr val="BB5206"/>
        </a:lt2>
        <a:accent1>
          <a:srgbClr val="622C0A"/>
        </a:accent1>
        <a:accent2>
          <a:srgbClr val="E58218"/>
        </a:accent2>
        <a:accent3>
          <a:srgbClr val="FFFFFF"/>
        </a:accent3>
        <a:accent4>
          <a:srgbClr val="404040"/>
        </a:accent4>
        <a:accent5>
          <a:srgbClr val="B7ACAA"/>
        </a:accent5>
        <a:accent6>
          <a:srgbClr val="CF7515"/>
        </a:accent6>
        <a:hlink>
          <a:srgbClr val="8B3504"/>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8">
        <a:dk1>
          <a:srgbClr val="4D4D4D"/>
        </a:dk1>
        <a:lt1>
          <a:srgbClr val="FFFFFF"/>
        </a:lt1>
        <a:dk2>
          <a:srgbClr val="4D4D4D"/>
        </a:dk2>
        <a:lt2>
          <a:srgbClr val="6C362C"/>
        </a:lt2>
        <a:accent1>
          <a:srgbClr val="CA7920"/>
        </a:accent1>
        <a:accent2>
          <a:srgbClr val="E4980F"/>
        </a:accent2>
        <a:accent3>
          <a:srgbClr val="FFFFFF"/>
        </a:accent3>
        <a:accent4>
          <a:srgbClr val="404040"/>
        </a:accent4>
        <a:accent5>
          <a:srgbClr val="E1BEAB"/>
        </a:accent5>
        <a:accent6>
          <a:srgbClr val="CF890C"/>
        </a:accent6>
        <a:hlink>
          <a:srgbClr val="F1AD04"/>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9">
        <a:dk1>
          <a:srgbClr val="4D4D4D"/>
        </a:dk1>
        <a:lt1>
          <a:srgbClr val="FFFFFF"/>
        </a:lt1>
        <a:dk2>
          <a:srgbClr val="4D4D4D"/>
        </a:dk2>
        <a:lt2>
          <a:srgbClr val="C28E32"/>
        </a:lt2>
        <a:accent1>
          <a:srgbClr val="D89306"/>
        </a:accent1>
        <a:accent2>
          <a:srgbClr val="E19E06"/>
        </a:accent2>
        <a:accent3>
          <a:srgbClr val="FFFFFF"/>
        </a:accent3>
        <a:accent4>
          <a:srgbClr val="404040"/>
        </a:accent4>
        <a:accent5>
          <a:srgbClr val="E9C8AA"/>
        </a:accent5>
        <a:accent6>
          <a:srgbClr val="CC8F05"/>
        </a:accent6>
        <a:hlink>
          <a:srgbClr val="EFB206"/>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10">
        <a:dk1>
          <a:srgbClr val="4D4D4D"/>
        </a:dk1>
        <a:lt1>
          <a:srgbClr val="FFFFFF"/>
        </a:lt1>
        <a:dk2>
          <a:srgbClr val="4D4D4D"/>
        </a:dk2>
        <a:lt2>
          <a:srgbClr val="00629E"/>
        </a:lt2>
        <a:accent1>
          <a:srgbClr val="0077C0"/>
        </a:accent1>
        <a:accent2>
          <a:srgbClr val="E4980F"/>
        </a:accent2>
        <a:accent3>
          <a:srgbClr val="FFFFFF"/>
        </a:accent3>
        <a:accent4>
          <a:srgbClr val="404040"/>
        </a:accent4>
        <a:accent5>
          <a:srgbClr val="AABDDC"/>
        </a:accent5>
        <a:accent6>
          <a:srgbClr val="CF890C"/>
        </a:accent6>
        <a:hlink>
          <a:srgbClr val="F1AD04"/>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11">
        <a:dk1>
          <a:srgbClr val="4D4D4D"/>
        </a:dk1>
        <a:lt1>
          <a:srgbClr val="FFFFFF"/>
        </a:lt1>
        <a:dk2>
          <a:srgbClr val="4D4D4D"/>
        </a:dk2>
        <a:lt2>
          <a:srgbClr val="00629E"/>
        </a:lt2>
        <a:accent1>
          <a:srgbClr val="0077C0"/>
        </a:accent1>
        <a:accent2>
          <a:srgbClr val="0082D2"/>
        </a:accent2>
        <a:accent3>
          <a:srgbClr val="FFFFFF"/>
        </a:accent3>
        <a:accent4>
          <a:srgbClr val="404040"/>
        </a:accent4>
        <a:accent5>
          <a:srgbClr val="AABDDC"/>
        </a:accent5>
        <a:accent6>
          <a:srgbClr val="0075BE"/>
        </a:accent6>
        <a:hlink>
          <a:srgbClr val="008CE2"/>
        </a:hlink>
        <a:folHlink>
          <a:srgbClr val="DDDDDD"/>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Marrakesh">
    <a:dk1>
      <a:srgbClr val="000000"/>
    </a:dk1>
    <a:lt1>
      <a:srgbClr val="FFFFFF"/>
    </a:lt1>
    <a:dk2>
      <a:srgbClr val="431C30"/>
    </a:dk2>
    <a:lt2>
      <a:srgbClr val="F3F0EF"/>
    </a:lt2>
    <a:accent1>
      <a:srgbClr val="B35B55"/>
    </a:accent1>
    <a:accent2>
      <a:srgbClr val="CF7E6C"/>
    </a:accent2>
    <a:accent3>
      <a:srgbClr val="CA8F58"/>
    </a:accent3>
    <a:accent4>
      <a:srgbClr val="A97C54"/>
    </a:accent4>
    <a:accent5>
      <a:srgbClr val="917E45"/>
    </a:accent5>
    <a:accent6>
      <a:srgbClr val="647576"/>
    </a:accent6>
    <a:hlink>
      <a:srgbClr val="A25872"/>
    </a:hlink>
    <a:folHlink>
      <a:srgbClr val="667A7E"/>
    </a:folHlink>
  </a:clrScheme>
</a:themeOverride>
</file>

<file path=ppt/theme/themeOverride2.xml><?xml version="1.0" encoding="utf-8"?>
<a:themeOverride xmlns:a="http://schemas.openxmlformats.org/drawingml/2006/main">
  <a:clrScheme name="Marrakesh">
    <a:dk1>
      <a:srgbClr val="000000"/>
    </a:dk1>
    <a:lt1>
      <a:srgbClr val="FFFFFF"/>
    </a:lt1>
    <a:dk2>
      <a:srgbClr val="431C30"/>
    </a:dk2>
    <a:lt2>
      <a:srgbClr val="F3F0EF"/>
    </a:lt2>
    <a:accent1>
      <a:srgbClr val="B35B55"/>
    </a:accent1>
    <a:accent2>
      <a:srgbClr val="CF7E6C"/>
    </a:accent2>
    <a:accent3>
      <a:srgbClr val="CA8F58"/>
    </a:accent3>
    <a:accent4>
      <a:srgbClr val="A97C54"/>
    </a:accent4>
    <a:accent5>
      <a:srgbClr val="917E45"/>
    </a:accent5>
    <a:accent6>
      <a:srgbClr val="647576"/>
    </a:accent6>
    <a:hlink>
      <a:srgbClr val="A25872"/>
    </a:hlink>
    <a:folHlink>
      <a:srgbClr val="667A7E"/>
    </a:folHlink>
  </a:clrScheme>
</a:themeOverride>
</file>

<file path=docProps/app.xml><?xml version="1.0" encoding="utf-8"?>
<Properties xmlns="http://schemas.openxmlformats.org/officeDocument/2006/extended-properties" xmlns:vt="http://schemas.openxmlformats.org/officeDocument/2006/docPropsVTypes">
  <TotalTime>2783</TotalTime>
  <Words>9510</Words>
  <Application>Microsoft Office PowerPoint</Application>
  <PresentationFormat>Geniş ekran</PresentationFormat>
  <Paragraphs>1086</Paragraphs>
  <Slides>116</Slides>
  <Notes>13</Notes>
  <HiddenSlides>0</HiddenSlides>
  <MMClips>0</MMClips>
  <ScaleCrop>false</ScaleCrop>
  <HeadingPairs>
    <vt:vector size="6" baseType="variant">
      <vt:variant>
        <vt:lpstr>Kullanılan Yazı Tipleri</vt:lpstr>
      </vt:variant>
      <vt:variant>
        <vt:i4>12</vt:i4>
      </vt:variant>
      <vt:variant>
        <vt:lpstr>Tema</vt:lpstr>
      </vt:variant>
      <vt:variant>
        <vt:i4>9</vt:i4>
      </vt:variant>
      <vt:variant>
        <vt:lpstr>Slayt Başlıkları</vt:lpstr>
      </vt:variant>
      <vt:variant>
        <vt:i4>116</vt:i4>
      </vt:variant>
    </vt:vector>
  </HeadingPairs>
  <TitlesOfParts>
    <vt:vector size="137" baseType="lpstr">
      <vt:lpstr>Abadi</vt:lpstr>
      <vt:lpstr>Algerian</vt:lpstr>
      <vt:lpstr>Arial</vt:lpstr>
      <vt:lpstr>Calibri</vt:lpstr>
      <vt:lpstr>Calibri Light</vt:lpstr>
      <vt:lpstr>Cambria Math</vt:lpstr>
      <vt:lpstr>Goudy Old Style</vt:lpstr>
      <vt:lpstr>Microsoft Sans Serif</vt:lpstr>
      <vt:lpstr>Neue Haas Grotesk Text Pro</vt:lpstr>
      <vt:lpstr>Roboto</vt:lpstr>
      <vt:lpstr>Times New Roman</vt:lpstr>
      <vt:lpstr>Wingdings</vt:lpstr>
      <vt:lpstr>Office Teması</vt:lpstr>
      <vt:lpstr>MarrakeshVTI</vt:lpstr>
      <vt:lpstr>Ofis Teması</vt:lpstr>
      <vt:lpstr>1_Office Teması</vt:lpstr>
      <vt:lpstr>1_MarrakeshVTI</vt:lpstr>
      <vt:lpstr>2_Office Teması</vt:lpstr>
      <vt:lpstr>3_Office Teması</vt:lpstr>
      <vt:lpstr>PunchcardVTI</vt:lpstr>
      <vt:lpstr>powerpoint-template-24</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 Akademik Danışmanların  Görev ve Sorumlulukları</vt:lpstr>
      <vt:lpstr> Akademik Danışmanların  Görev ve Sorumlulukları</vt:lpstr>
      <vt:lpstr> Akademik Danışmanların  Görev ve Sorumlulukları</vt:lpstr>
      <vt:lpstr> Akademik Danışmanların  Görev ve Sorumlulukları</vt:lpstr>
      <vt:lpstr> Akademik Danışmanların  Görev ve Sorumlulukları</vt:lpstr>
      <vt:lpstr> Akademik Danışmanların  Görev ve Sorumlulukları</vt:lpstr>
      <vt:lpstr> Akademik Danışmanların  Görev ve Sorumlulukları</vt:lpstr>
      <vt:lpstr> Akademik Danışmanların  Görev ve Sorumlulukları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   Eğitim - Öğretim Süresi</vt:lpstr>
      <vt:lpstr>   Eğitim - Öğretim Süresi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Kayıt Dondurma </vt:lpstr>
      <vt:lpstr>İlişik Kesme/ Kayıt Sildirme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ÖĞRENCİ KİMLİK KARTI BAŞVURUSUNU NASIL YAPABİLİRİM?</vt:lpstr>
      <vt:lpstr>PowerPoint Sunusu</vt:lpstr>
      <vt:lpstr>PowerPoint Sunusu</vt:lpstr>
      <vt:lpstr>PowerPoint Sunusu</vt:lpstr>
      <vt:lpstr> Öğrenci Belgesi   Transkript Belgesi  Nasıl Alabilirim?</vt:lpstr>
      <vt:lpstr>PowerPoint Sunusu</vt:lpstr>
      <vt:lpstr>Kimlik (Nüfus) Bilgileri Güncelleme</vt:lpstr>
      <vt:lpstr>   Askerlik Erteleme (Tehir) İşlemleri</vt:lpstr>
      <vt:lpstr>  AYNI ANDA İKİ FARKLI PROGRAMA KAYIT</vt:lpstr>
      <vt:lpstr>PowerPoint Sunusu</vt:lpstr>
      <vt:lpstr>Bağıl Değerlendirme</vt:lpstr>
      <vt:lpstr> Hangi durumlarda  Bağıl Değerlendirme Sistemine göre değerlendirme yapılır?</vt:lpstr>
      <vt:lpstr> Hangi durumlarda  Bağıl Değerlendirme Sistemine göre değerlendirme yapılır?</vt:lpstr>
      <vt:lpstr> Hangi durumlarda  Bağıl Değerlendirme Sistemine göre değerlendirme yapılır?</vt:lpstr>
      <vt:lpstr>Bağıl Değerlendirme</vt:lpstr>
      <vt:lpstr>Bağıl Değerlendirme</vt:lpstr>
      <vt:lpstr>Bağıl Değerlendirme Şubeli Dersler</vt:lpstr>
      <vt:lpstr>Bağıl Değerlendirme</vt:lpstr>
      <vt:lpstr>Bağıl Değerlendirme</vt:lpstr>
      <vt:lpstr>Bağıl Değerlendirme</vt:lpstr>
      <vt:lpstr>Bağıl Değerlendirme</vt:lpstr>
      <vt:lpstr>Geleneksel  ÖĞRENCİ BULUŞMALARI</vt:lpstr>
      <vt:lpstr>Geleneksel  ÖĞRENCİ BULUŞMALARI</vt:lpstr>
      <vt:lpstr>Geleneksel  ÖĞRENCİ BULUŞMALARI</vt:lpstr>
      <vt:lpstr>Geleneksel  ÖĞRENCİ BULUŞMALARI</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Serkan kaya</dc:creator>
  <cp:lastModifiedBy>Serkan kaya</cp:lastModifiedBy>
  <cp:revision>289</cp:revision>
  <dcterms:created xsi:type="dcterms:W3CDTF">2022-09-08T12:10:41Z</dcterms:created>
  <dcterms:modified xsi:type="dcterms:W3CDTF">2022-09-27T06:30:08Z</dcterms:modified>
</cp:coreProperties>
</file>